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4"/>
  </p:notesMasterIdLst>
  <p:handoutMasterIdLst>
    <p:handoutMasterId r:id="rId35"/>
  </p:handoutMasterIdLst>
  <p:sldIdLst>
    <p:sldId id="285" r:id="rId2"/>
    <p:sldId id="286" r:id="rId3"/>
    <p:sldId id="287" r:id="rId4"/>
    <p:sldId id="305" r:id="rId5"/>
    <p:sldId id="289" r:id="rId6"/>
    <p:sldId id="321" r:id="rId7"/>
    <p:sldId id="291" r:id="rId8"/>
    <p:sldId id="329" r:id="rId9"/>
    <p:sldId id="330" r:id="rId10"/>
    <p:sldId id="294" r:id="rId11"/>
    <p:sldId id="295" r:id="rId12"/>
    <p:sldId id="296" r:id="rId13"/>
    <p:sldId id="297" r:id="rId14"/>
    <p:sldId id="298" r:id="rId15"/>
    <p:sldId id="323" r:id="rId16"/>
    <p:sldId id="324" r:id="rId17"/>
    <p:sldId id="325" r:id="rId18"/>
    <p:sldId id="306" r:id="rId19"/>
    <p:sldId id="307" r:id="rId20"/>
    <p:sldId id="308" r:id="rId21"/>
    <p:sldId id="309" r:id="rId22"/>
    <p:sldId id="310" r:id="rId23"/>
    <p:sldId id="332" r:id="rId24"/>
    <p:sldId id="312" r:id="rId25"/>
    <p:sldId id="313" r:id="rId26"/>
    <p:sldId id="333" r:id="rId27"/>
    <p:sldId id="314" r:id="rId28"/>
    <p:sldId id="337" r:id="rId29"/>
    <p:sldId id="339" r:id="rId30"/>
    <p:sldId id="317" r:id="rId31"/>
    <p:sldId id="334" r:id="rId32"/>
    <p:sldId id="320" r:id="rId33"/>
  </p:sldIdLst>
  <p:sldSz cx="9144000" cy="5143500" type="screen16x9"/>
  <p:notesSz cx="6797675" cy="9928225"/>
  <p:defaultTex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gues Hoppe" initials="" lastIdx="0" clrIdx="0"/>
  <p:cmAuthor id="1" name="Hugues Hoppe" initials="HH"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4E4E4"/>
    <a:srgbClr val="E8E8E8"/>
    <a:srgbClr val="66FF99"/>
    <a:srgbClr val="0000FF"/>
    <a:srgbClr val="00CC00"/>
    <a:srgbClr val="B80004"/>
    <a:srgbClr val="FF474B"/>
    <a:srgbClr val="FFCC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83" autoAdjust="0"/>
    <p:restoredTop sz="85500" autoAdjust="0"/>
  </p:normalViewPr>
  <p:slideViewPr>
    <p:cSldViewPr>
      <p:cViewPr>
        <p:scale>
          <a:sx n="200" d="100"/>
          <a:sy n="200" d="100"/>
        </p:scale>
        <p:origin x="-1026" y="-438"/>
      </p:cViewPr>
      <p:guideLst>
        <p:guide orient="horz" pos="887"/>
        <p:guide pos="2976"/>
      </p:guideLst>
    </p:cSldViewPr>
  </p:slideViewPr>
  <p:outlineViewPr>
    <p:cViewPr>
      <p:scale>
        <a:sx n="33" d="100"/>
        <a:sy n="33" d="100"/>
      </p:scale>
      <p:origin x="0" y="3018"/>
    </p:cViewPr>
  </p:outlineViewPr>
  <p:notesTextViewPr>
    <p:cViewPr>
      <p:scale>
        <a:sx n="100" d="100"/>
        <a:sy n="100" d="100"/>
      </p:scale>
      <p:origin x="0" y="0"/>
    </p:cViewPr>
  </p:notesTextViewPr>
  <p:sorterViewPr>
    <p:cViewPr>
      <p:scale>
        <a:sx n="100" d="100"/>
        <a:sy n="100" d="100"/>
      </p:scale>
      <p:origin x="0" y="198"/>
    </p:cViewPr>
  </p:sorterViewPr>
  <p:notesViewPr>
    <p:cSldViewPr>
      <p:cViewPr varScale="1">
        <p:scale>
          <a:sx n="91" d="100"/>
          <a:sy n="91" d="100"/>
        </p:scale>
        <p:origin x="-3678" y="-102"/>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4" name="Rectangle 6"/>
          <p:cNvSpPr>
            <a:spLocks noGrp="1" noChangeArrowheads="1"/>
          </p:cNvSpPr>
          <p:nvPr>
            <p:ph type="hdr" sz="quarter"/>
          </p:nvPr>
        </p:nvSpPr>
        <p:spPr bwMode="auto">
          <a:xfrm>
            <a:off x="609600" y="0"/>
            <a:ext cx="3605213" cy="498475"/>
          </a:xfrm>
          <a:prstGeom prst="rect">
            <a:avLst/>
          </a:prstGeom>
          <a:noFill/>
          <a:ln w="9525">
            <a:noFill/>
            <a:miter lim="800000"/>
            <a:headEnd/>
            <a:tailEnd/>
          </a:ln>
          <a:effectLst/>
        </p:spPr>
        <p:txBody>
          <a:bodyPr vert="horz" wrap="square" lIns="19029" tIns="0" rIns="19029" bIns="0" numCol="1" anchor="t" anchorCtr="0" compatLnSpc="1">
            <a:prstTxWarp prst="textNoShape">
              <a:avLst/>
            </a:prstTxWarp>
          </a:bodyPr>
          <a:lstStyle>
            <a:lvl1pPr algn="l" defTabSz="901700">
              <a:defRPr sz="1000" i="1">
                <a:effectLst/>
              </a:defRPr>
            </a:lvl1pPr>
          </a:lstStyle>
          <a:p>
            <a:r>
              <a:rPr lang="en-US"/>
              <a:t>Perfect Spatial Hashing</a:t>
            </a:r>
          </a:p>
        </p:txBody>
      </p:sp>
      <p:sp>
        <p:nvSpPr>
          <p:cNvPr id="78855" name="Rectangle 7"/>
          <p:cNvSpPr>
            <a:spLocks noGrp="1" noChangeArrowheads="1"/>
          </p:cNvSpPr>
          <p:nvPr>
            <p:ph type="dt" sz="quarter" idx="1"/>
          </p:nvPr>
        </p:nvSpPr>
        <p:spPr bwMode="auto">
          <a:xfrm>
            <a:off x="4286250" y="0"/>
            <a:ext cx="1833563" cy="498475"/>
          </a:xfrm>
          <a:prstGeom prst="rect">
            <a:avLst/>
          </a:prstGeom>
          <a:noFill/>
          <a:ln w="9525">
            <a:noFill/>
            <a:miter lim="800000"/>
            <a:headEnd/>
            <a:tailEnd/>
          </a:ln>
          <a:effectLst/>
        </p:spPr>
        <p:txBody>
          <a:bodyPr vert="horz" wrap="square" lIns="19029" tIns="0" rIns="19029" bIns="0" numCol="1" anchor="t" anchorCtr="0" compatLnSpc="1">
            <a:prstTxWarp prst="textNoShape">
              <a:avLst/>
            </a:prstTxWarp>
          </a:bodyPr>
          <a:lstStyle>
            <a:lvl1pPr algn="r" defTabSz="901700">
              <a:defRPr sz="1000" i="1">
                <a:effectLst/>
              </a:defRPr>
            </a:lvl1pPr>
          </a:lstStyle>
          <a:p>
            <a:fld id="{102AE87C-36B3-4DEF-97F6-F6374D9D34A6}" type="datetime1">
              <a:rPr lang="en-US"/>
              <a:pPr/>
              <a:t>2012-05-25</a:t>
            </a:fld>
            <a:endParaRPr lang="en-US"/>
          </a:p>
        </p:txBody>
      </p:sp>
      <p:sp>
        <p:nvSpPr>
          <p:cNvPr id="78856" name="Rectangle 8"/>
          <p:cNvSpPr>
            <a:spLocks noGrp="1" noChangeArrowheads="1"/>
          </p:cNvSpPr>
          <p:nvPr>
            <p:ph type="ftr" sz="quarter" idx="2"/>
          </p:nvPr>
        </p:nvSpPr>
        <p:spPr bwMode="auto">
          <a:xfrm>
            <a:off x="682625" y="9429750"/>
            <a:ext cx="2941638" cy="498475"/>
          </a:xfrm>
          <a:prstGeom prst="rect">
            <a:avLst/>
          </a:prstGeom>
          <a:noFill/>
          <a:ln w="9525">
            <a:noFill/>
            <a:miter lim="800000"/>
            <a:headEnd/>
            <a:tailEnd/>
          </a:ln>
          <a:effectLst/>
        </p:spPr>
        <p:txBody>
          <a:bodyPr vert="horz" wrap="square" lIns="19029" tIns="0" rIns="19029" bIns="0" numCol="1" anchor="b" anchorCtr="0" compatLnSpc="1">
            <a:prstTxWarp prst="textNoShape">
              <a:avLst/>
            </a:prstTxWarp>
          </a:bodyPr>
          <a:lstStyle>
            <a:lvl1pPr algn="l" defTabSz="901700">
              <a:defRPr sz="1000" i="1">
                <a:effectLst/>
              </a:defRPr>
            </a:lvl1pPr>
          </a:lstStyle>
          <a:p>
            <a:r>
              <a:rPr lang="en-US"/>
              <a:t>Siggraph 2006</a:t>
            </a:r>
          </a:p>
        </p:txBody>
      </p:sp>
      <p:sp>
        <p:nvSpPr>
          <p:cNvPr id="78857" name="Rectangle 9"/>
          <p:cNvSpPr>
            <a:spLocks noGrp="1" noChangeArrowheads="1"/>
          </p:cNvSpPr>
          <p:nvPr>
            <p:ph type="sldNum" sz="quarter" idx="3"/>
          </p:nvPr>
        </p:nvSpPr>
        <p:spPr bwMode="auto">
          <a:xfrm>
            <a:off x="3771900" y="9429750"/>
            <a:ext cx="2274888" cy="498475"/>
          </a:xfrm>
          <a:prstGeom prst="rect">
            <a:avLst/>
          </a:prstGeom>
          <a:noFill/>
          <a:ln w="9525">
            <a:noFill/>
            <a:miter lim="800000"/>
            <a:headEnd/>
            <a:tailEnd/>
          </a:ln>
          <a:effectLst/>
        </p:spPr>
        <p:txBody>
          <a:bodyPr vert="horz" wrap="square" lIns="19029" tIns="0" rIns="19029" bIns="0" numCol="1" anchor="b" anchorCtr="0" compatLnSpc="1">
            <a:prstTxWarp prst="textNoShape">
              <a:avLst/>
            </a:prstTxWarp>
          </a:bodyPr>
          <a:lstStyle>
            <a:lvl1pPr algn="r" defTabSz="901700">
              <a:defRPr sz="1000" i="1">
                <a:effectLst/>
              </a:defRPr>
            </a:lvl1pPr>
          </a:lstStyle>
          <a:p>
            <a:fld id="{5C8CF243-6D8D-45EC-84D2-A191E7A6670C}" type="slidenum">
              <a:rPr lang="en-US"/>
              <a:pPr/>
              <a:t>‹#›</a:t>
            </a:fld>
            <a:endParaRPr lang="en-US"/>
          </a:p>
        </p:txBody>
      </p:sp>
    </p:spTree>
    <p:extLst>
      <p:ext uri="{BB962C8B-B14F-4D97-AF65-F5344CB8AC3E}">
        <p14:creationId xmlns:p14="http://schemas.microsoft.com/office/powerpoint/2010/main" val="633831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1" y="0"/>
            <a:ext cx="6797676" cy="239712"/>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l" defTabSz="930275">
              <a:defRPr sz="1200" i="1">
                <a:solidFill>
                  <a:srgbClr val="FEC524"/>
                </a:solidFill>
                <a:effectLst>
                  <a:outerShdw blurRad="38100" dist="38100" dir="2700000" algn="tl">
                    <a:srgbClr val="C0C0C0"/>
                  </a:outerShdw>
                </a:effectLst>
              </a:defRPr>
            </a:lvl1pPr>
          </a:lstStyle>
          <a:p>
            <a:r>
              <a:rPr lang="en-US" dirty="0" smtClean="0"/>
              <a:t>Distributed Gradient-Domain Processing of Planar and Spherical Images (SIGGRAPH 2010)</a:t>
            </a:r>
            <a:endParaRPr lang="en-US" dirty="0"/>
          </a:p>
        </p:txBody>
      </p:sp>
      <p:sp>
        <p:nvSpPr>
          <p:cNvPr id="34820" name="Rectangle 4"/>
          <p:cNvSpPr>
            <a:spLocks noGrp="1" noRot="1" noChangeAspect="1" noChangeArrowheads="1" noTextEdit="1"/>
          </p:cNvSpPr>
          <p:nvPr>
            <p:ph type="sldImg" idx="2"/>
          </p:nvPr>
        </p:nvSpPr>
        <p:spPr bwMode="auto">
          <a:xfrm>
            <a:off x="981457" y="239712"/>
            <a:ext cx="4803230" cy="2702249"/>
          </a:xfrm>
          <a:prstGeom prst="rect">
            <a:avLst/>
          </a:prstGeom>
          <a:noFill/>
          <a:ln w="9525">
            <a:solidFill>
              <a:srgbClr val="000000"/>
            </a:solidFill>
            <a:miter lim="800000"/>
            <a:headEnd/>
            <a:tailEnd/>
          </a:ln>
          <a:effectLst/>
        </p:spPr>
      </p:sp>
      <p:sp>
        <p:nvSpPr>
          <p:cNvPr id="34821" name="Rectangle 5"/>
          <p:cNvSpPr>
            <a:spLocks noGrp="1" noChangeArrowheads="1"/>
          </p:cNvSpPr>
          <p:nvPr>
            <p:ph type="body" sz="quarter" idx="3"/>
          </p:nvPr>
        </p:nvSpPr>
        <p:spPr bwMode="auto">
          <a:xfrm>
            <a:off x="0" y="2982911"/>
            <a:ext cx="6797675" cy="6945313"/>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355342890"/>
      </p:ext>
    </p:extLst>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normAutofit/>
          </a:bodyPr>
          <a:lstStyle/>
          <a:p>
            <a:r>
              <a:rPr lang="en-US" dirty="0" smtClean="0"/>
              <a:t>Good morning.</a:t>
            </a:r>
          </a:p>
          <a:p>
            <a:endParaRPr lang="en-US" dirty="0" smtClean="0"/>
          </a:p>
          <a:p>
            <a:r>
              <a:rPr lang="en-US" dirty="0" smtClean="0"/>
              <a:t>In this talk I</a:t>
            </a:r>
            <a:r>
              <a:rPr lang="en-US" baseline="0" dirty="0" smtClean="0"/>
              <a:t> will describe work, done in collaboration with </a:t>
            </a:r>
            <a:r>
              <a:rPr lang="en-US" baseline="0" dirty="0" err="1" smtClean="0"/>
              <a:t>Dinoj</a:t>
            </a:r>
            <a:r>
              <a:rPr lang="en-US" baseline="0" dirty="0" smtClean="0"/>
              <a:t> </a:t>
            </a:r>
            <a:r>
              <a:rPr lang="en-US" baseline="0" dirty="0" err="1" smtClean="0"/>
              <a:t>Surendran</a:t>
            </a:r>
            <a:r>
              <a:rPr lang="en-US" baseline="0" dirty="0" smtClean="0"/>
              <a:t> and Hugues Hoppe from Microsoft Research, on designing a distributed solver for processing huge planar and spherical imagery.</a:t>
            </a:r>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normAutofit/>
          </a:bodyPr>
          <a:lstStyle/>
          <a:p>
            <a:r>
              <a:rPr lang="en-US" dirty="0" smtClean="0"/>
              <a:t>In our</a:t>
            </a:r>
            <a:r>
              <a:rPr lang="en-US" baseline="0" dirty="0" smtClean="0"/>
              <a:t> work, we address both limitations.</a:t>
            </a:r>
          </a:p>
          <a:p>
            <a:endParaRPr lang="en-US" baseline="0" dirty="0" smtClean="0"/>
          </a:p>
          <a:p>
            <a:r>
              <a:rPr lang="en-US" baseline="0" dirty="0" smtClean="0"/>
              <a:t>We begin by describing a spherical parameterization that supports streaming multigrid and then we describe how to implement the solver in a distributed fashion.</a:t>
            </a:r>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normAutofit/>
          </a:bodyPr>
          <a:lstStyle/>
          <a:p>
            <a:r>
              <a:rPr lang="en-US" dirty="0" smtClean="0"/>
              <a:t>In choosing a parameterization</a:t>
            </a:r>
            <a:r>
              <a:rPr lang="en-US" baseline="0" dirty="0" smtClean="0"/>
              <a:t>, we would like it so satisfy several properties.</a:t>
            </a:r>
          </a:p>
          <a:p>
            <a:endParaRPr lang="en-US" baseline="0" dirty="0" smtClean="0"/>
          </a:p>
          <a:p>
            <a:r>
              <a:rPr lang="en-US" baseline="0" dirty="0" smtClean="0"/>
              <a:t>First, we would like the parameterization to be defined over a regular planar domain</a:t>
            </a:r>
            <a:r>
              <a:rPr lang="en-US" dirty="0" smtClean="0"/>
              <a:t>.</a:t>
            </a:r>
          </a:p>
          <a:p>
            <a:r>
              <a:rPr lang="en-US" baseline="0" dirty="0" smtClean="0"/>
              <a:t>This makes it easier to extend planar image processing to the sphere, and facilitates the design of a distributed solver.</a:t>
            </a:r>
          </a:p>
          <a:p>
            <a:endParaRPr lang="en-US" baseline="0" dirty="0" smtClean="0"/>
          </a:p>
          <a:p>
            <a:r>
              <a:rPr lang="en-US" baseline="0" dirty="0" smtClean="0"/>
              <a:t>Next, since a planar parameterization of the sphere will necessarily generate stitching boundaries, we must ensure that the boundary-correspondences can be realized within a streaming context.</a:t>
            </a:r>
          </a:p>
          <a:p>
            <a:endParaRPr lang="en-US" baseline="0" dirty="0" smtClean="0"/>
          </a:p>
          <a:p>
            <a:r>
              <a:rPr lang="en-US" baseline="0" dirty="0" smtClean="0"/>
              <a:t>And finally, since mappings from the sphere to the plane cannot preserve</a:t>
            </a:r>
            <a:r>
              <a:rPr lang="en-US" dirty="0" smtClean="0"/>
              <a:t> the metric, </a:t>
            </a:r>
            <a:r>
              <a:rPr lang="en-US" baseline="0" dirty="0" smtClean="0"/>
              <a:t>we would like our parameterization to have low distortion so that the results of gradient-domain processing do not exhibit visual bias.</a:t>
            </a:r>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normAutofit/>
          </a:bodyPr>
          <a:lstStyle/>
          <a:p>
            <a:r>
              <a:rPr lang="en-US" dirty="0" smtClean="0"/>
              <a:t>Perhaps the most obvious </a:t>
            </a:r>
            <a:r>
              <a:rPr lang="en-US" baseline="0" dirty="0" smtClean="0"/>
              <a:t>parameterization to consider is the equirectangular map, expressing positions on the sphere in terms of their angles of longitude and latitude.</a:t>
            </a:r>
          </a:p>
          <a:p>
            <a:r>
              <a:rPr lang="en-US" baseline="0" dirty="0" smtClean="0"/>
              <a:t>Such a parameterization has the desirable property of being defined over a 2D rectangle.</a:t>
            </a:r>
          </a:p>
          <a:p>
            <a:r>
              <a:rPr lang="en-US" dirty="0" smtClean="0"/>
              <a:t>U</a:t>
            </a:r>
            <a:r>
              <a:rPr lang="en-US" baseline="0" dirty="0" smtClean="0"/>
              <a:t>nfortunately, it exhibits unbounded distortion at the poles – with the areas of the grid cells collapsing to zero, and the aspect ratio exploding to infinity.</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distortion</a:t>
            </a:r>
            <a:r>
              <a:rPr lang="en-US" baseline="0" dirty="0" smtClean="0"/>
              <a:t> has motivated the development of alternate spherical parameterizations.</a:t>
            </a:r>
            <a:endParaRPr lang="en-US" dirty="0" smtClean="0"/>
          </a:p>
          <a:p>
            <a:endParaRPr lang="en-US" baseline="0" dirty="0" smtClean="0"/>
          </a:p>
          <a:p>
            <a:r>
              <a:rPr lang="en-US" baseline="0" dirty="0" smtClean="0"/>
              <a:t>[Click]</a:t>
            </a:r>
          </a:p>
          <a:p>
            <a:r>
              <a:rPr lang="en-US" baseline="0" dirty="0" smtClean="0"/>
              <a:t>These have included:</a:t>
            </a:r>
          </a:p>
          <a:p>
            <a:r>
              <a:rPr lang="en-US" baseline="0" dirty="0" smtClean="0"/>
              <a:t>The cube-map, often used for representing environment maps in computer graphics,</a:t>
            </a:r>
          </a:p>
          <a:p>
            <a:r>
              <a:rPr lang="en-US" baseline="0" dirty="0" smtClean="0"/>
              <a:t>The </a:t>
            </a:r>
            <a:r>
              <a:rPr lang="en-US" baseline="0" dirty="0" err="1" smtClean="0"/>
              <a:t>HEALPix</a:t>
            </a:r>
            <a:r>
              <a:rPr lang="en-US" baseline="0" dirty="0" smtClean="0"/>
              <a:t> parameterization, which guarantees that area is preserved everywhere,</a:t>
            </a:r>
          </a:p>
          <a:p>
            <a:r>
              <a:rPr lang="en-US" baseline="0" dirty="0" smtClean="0"/>
              <a:t>And the more recent Rhombic Dodecahedral parameterization which minimizes both area and angle distortion.</a:t>
            </a:r>
          </a:p>
          <a:p>
            <a:endParaRPr lang="en-US" baseline="0" dirty="0" smtClean="0"/>
          </a:p>
          <a:p>
            <a:r>
              <a:rPr lang="en-US" baseline="0" dirty="0" smtClean="0"/>
              <a:t>Unfortunately, all three are parameterized over non-rectangular domains, making it challenging to incorporate them in a streaming and distributed solver.</a:t>
            </a:r>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normAutofit/>
          </a:bodyPr>
          <a:lstStyle/>
          <a:p>
            <a:r>
              <a:rPr lang="en-US" dirty="0" smtClean="0"/>
              <a:t>In our work, we use an</a:t>
            </a:r>
            <a:r>
              <a:rPr lang="en-US" baseline="0" dirty="0" smtClean="0"/>
              <a:t> alternate </a:t>
            </a:r>
            <a:r>
              <a:rPr lang="en-US" dirty="0" smtClean="0"/>
              <a:t>parameterization, which we call the periodic </a:t>
            </a:r>
            <a:r>
              <a:rPr lang="en-US" dirty="0" err="1" smtClean="0"/>
              <a:t>quincuncial</a:t>
            </a:r>
            <a:r>
              <a:rPr lang="en-US" baseline="0" dirty="0" smtClean="0"/>
              <a:t> map. As we will show, the map is defined over a regular grid and has small distortion, providing a simple and robust framework for spherical image processing.</a:t>
            </a:r>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3"/>
            <a:ext cx="4911725" cy="2762250"/>
          </a:xfrm>
        </p:spPr>
      </p:sp>
      <p:sp>
        <p:nvSpPr>
          <p:cNvPr id="3" name="Notes Placeholder 2"/>
          <p:cNvSpPr>
            <a:spLocks noGrp="1"/>
          </p:cNvSpPr>
          <p:nvPr>
            <p:ph type="body" idx="1"/>
          </p:nvPr>
        </p:nvSpPr>
        <p:spPr/>
        <p:txBody>
          <a:bodyPr>
            <a:normAutofit/>
          </a:bodyPr>
          <a:lstStyle/>
          <a:p>
            <a:r>
              <a:rPr lang="en-US" dirty="0" smtClean="0"/>
              <a:t>G</a:t>
            </a:r>
            <a:r>
              <a:rPr lang="en-US" baseline="0" dirty="0" smtClean="0"/>
              <a:t>uided by earlier work,</a:t>
            </a:r>
            <a:r>
              <a:rPr lang="en-US" dirty="0" smtClean="0"/>
              <a:t> </a:t>
            </a:r>
            <a:r>
              <a:rPr lang="en-US" baseline="0" dirty="0" smtClean="0"/>
              <a:t>we begin </a:t>
            </a:r>
            <a:r>
              <a:rPr lang="en-US" dirty="0" smtClean="0"/>
              <a:t>with </a:t>
            </a:r>
            <a:r>
              <a:rPr lang="en-US" baseline="0" dirty="0" smtClean="0"/>
              <a:t>a parameterization of the sphere over an octahedron, obtained through recursive subdivision and projection of the triangular facets.</a:t>
            </a:r>
          </a:p>
          <a:p>
            <a:endParaRPr lang="en-US" baseline="0" dirty="0" smtClean="0"/>
          </a:p>
          <a:p>
            <a:r>
              <a:rPr lang="en-US" dirty="0" smtClean="0"/>
              <a:t>[Click]</a:t>
            </a:r>
          </a:p>
          <a:p>
            <a:r>
              <a:rPr lang="en-US" baseline="0" dirty="0" smtClean="0"/>
              <a:t>Then, the parameterization is opened up at the South pole and the triangles are unfolded and flattened into the plane to obtain a parameterization over a square.</a:t>
            </a:r>
          </a:p>
          <a:p>
            <a:endParaRPr lang="en-US" baseline="0" dirty="0" smtClean="0"/>
          </a:p>
          <a:p>
            <a:r>
              <a:rPr lang="en-US" dirty="0" smtClean="0"/>
              <a:t>[Click]</a:t>
            </a:r>
          </a:p>
          <a:p>
            <a:r>
              <a:rPr lang="en-US" baseline="0" dirty="0" smtClean="0"/>
              <a:t>Finally, we pivot the top half of the parameterization by 180 degrees to obtain a parameterization over a 4 by 1 rectangle.</a:t>
            </a:r>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3"/>
            <a:ext cx="4911725" cy="2762250"/>
          </a:xfrm>
        </p:spPr>
      </p:sp>
      <p:sp>
        <p:nvSpPr>
          <p:cNvPr id="3" name="Notes Placeholder 2"/>
          <p:cNvSpPr>
            <a:spLocks noGrp="1"/>
          </p:cNvSpPr>
          <p:nvPr>
            <p:ph type="body" idx="1"/>
          </p:nvPr>
        </p:nvSpPr>
        <p:spPr/>
        <p:txBody>
          <a:bodyPr>
            <a:normAutofit/>
          </a:bodyPr>
          <a:lstStyle/>
          <a:p>
            <a:r>
              <a:rPr lang="en-US" dirty="0" smtClean="0"/>
              <a:t>From the perspective of </a:t>
            </a:r>
            <a:r>
              <a:rPr lang="en-US" baseline="0" dirty="0" smtClean="0"/>
              <a:t>spherical image processing, this parameterization has several desirable properties.</a:t>
            </a:r>
          </a:p>
          <a:p>
            <a:r>
              <a:rPr lang="en-US" baseline="0" dirty="0" smtClean="0"/>
              <a:t>First, the rectangular domain can be used to tile the plane.</a:t>
            </a:r>
          </a:p>
          <a:p>
            <a:endParaRPr lang="en-US" baseline="0" dirty="0" smtClean="0"/>
          </a:p>
          <a:p>
            <a:r>
              <a:rPr lang="en-US" baseline="0" dirty="0" smtClean="0"/>
              <a:t>Along the horizontal axis, the tiling is periodic.</a:t>
            </a:r>
          </a:p>
          <a:p>
            <a:r>
              <a:rPr lang="en-US" baseline="0" dirty="0" smtClean="0"/>
              <a:t>[Click]</a:t>
            </a:r>
          </a:p>
          <a:p>
            <a:endParaRPr lang="en-US" baseline="0" dirty="0" smtClean="0"/>
          </a:p>
          <a:p>
            <a:r>
              <a:rPr lang="en-US" baseline="0" dirty="0" smtClean="0"/>
              <a:t>Along the vertical axis, the tiling is obtained by rotating and offsetting the rectangle.</a:t>
            </a:r>
          </a:p>
          <a:p>
            <a:r>
              <a:rPr lang="en-US" baseline="0" dirty="0" smtClean="0"/>
              <a:t>[Click]</a:t>
            </a:r>
          </a:p>
          <a:p>
            <a:endParaRPr lang="en-US" dirty="0" smtClean="0"/>
          </a:p>
          <a:p>
            <a:r>
              <a:rPr lang="en-US" dirty="0" smtClean="0"/>
              <a:t>Because the parameterization domain can be used to tile the plane, the problem of spherical image processing can essentially be reduced to the problem of processing planar images.</a:t>
            </a:r>
          </a:p>
          <a:p>
            <a:endParaRPr lang="en-US" baseline="0" dirty="0" smtClean="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3"/>
            <a:ext cx="4911725" cy="2762250"/>
          </a:xfrm>
        </p:spPr>
      </p:sp>
      <p:sp>
        <p:nvSpPr>
          <p:cNvPr id="3" name="Notes Placeholder 2"/>
          <p:cNvSpPr>
            <a:spLocks noGrp="1"/>
          </p:cNvSpPr>
          <p:nvPr>
            <p:ph type="body" idx="1"/>
          </p:nvPr>
        </p:nvSpPr>
        <p:spPr/>
        <p:txBody>
          <a:bodyPr>
            <a:normAutofit/>
          </a:bodyPr>
          <a:lstStyle/>
          <a:p>
            <a:r>
              <a:rPr lang="en-US" dirty="0" smtClean="0"/>
              <a:t>[Click]</a:t>
            </a:r>
          </a:p>
          <a:p>
            <a:r>
              <a:rPr lang="en-US" dirty="0" smtClean="0"/>
              <a:t>In particular, the tiling </a:t>
            </a:r>
            <a:r>
              <a:rPr lang="en-US" baseline="0" dirty="0" smtClean="0"/>
              <a:t>allows us to use a streaming paradigm similar to the one used for planar image processing,</a:t>
            </a:r>
            <a:r>
              <a:rPr lang="en-US" dirty="0" smtClean="0"/>
              <a:t> </a:t>
            </a:r>
            <a:r>
              <a:rPr lang="en-US" baseline="0" dirty="0" smtClean="0"/>
              <a:t>maintaining a small window of image rows in memory as we perform the update of the pixels.</a:t>
            </a:r>
          </a:p>
          <a:p>
            <a:endParaRPr lang="en-US" baseline="0" dirty="0" smtClean="0"/>
          </a:p>
          <a:p>
            <a:r>
              <a:rPr lang="en-US" baseline="0" dirty="0" smtClean="0"/>
              <a:t>Note that</a:t>
            </a:r>
            <a:r>
              <a:rPr lang="en-US" dirty="0" smtClean="0"/>
              <a:t> </a:t>
            </a:r>
            <a:r>
              <a:rPr lang="en-US" baseline="0" dirty="0" smtClean="0"/>
              <a:t>the choice of parameterization ensures that neighboring pixel information is always in-core when we need it.</a:t>
            </a:r>
          </a:p>
          <a:p>
            <a:endParaRPr lang="en-US" baseline="0" dirty="0" smtClean="0"/>
          </a:p>
          <a:p>
            <a:r>
              <a:rPr lang="en-US" baseline="0" dirty="0" smtClean="0"/>
              <a:t>[Click]</a:t>
            </a:r>
          </a:p>
          <a:p>
            <a:r>
              <a:rPr lang="en-US" baseline="0" dirty="0" smtClean="0"/>
              <a:t>For example, when updating the value of the pixel in blue, we have the first three rows in working memory, giving us access to the values</a:t>
            </a:r>
            <a:r>
              <a:rPr lang="en-US" dirty="0" smtClean="0"/>
              <a:t> of the </a:t>
            </a:r>
            <a:r>
              <a:rPr lang="en-US" baseline="0" dirty="0" smtClean="0"/>
              <a:t>one-ring neighbors, highlighted in red.</a:t>
            </a:r>
          </a:p>
          <a:p>
            <a:endParaRPr lang="en-US" baseline="0" dirty="0" smtClean="0"/>
          </a:p>
          <a:p>
            <a:r>
              <a:rPr lang="en-US" dirty="0" smtClean="0"/>
              <a:t>[Click]</a:t>
            </a:r>
          </a:p>
          <a:p>
            <a:r>
              <a:rPr lang="en-US" baseline="0" dirty="0" smtClean="0"/>
              <a:t>As we near the left and right boundaries, some of the neighboring pixels map to points outside the rectangular</a:t>
            </a:r>
            <a:r>
              <a:rPr lang="en-US" dirty="0" smtClean="0"/>
              <a:t> domain</a:t>
            </a:r>
            <a:r>
              <a:rPr lang="en-US" baseline="0" dirty="0" smtClean="0"/>
              <a:t>.</a:t>
            </a:r>
          </a:p>
          <a:p>
            <a:r>
              <a:rPr lang="en-US" baseline="0" dirty="0" smtClean="0"/>
              <a:t>[Click]</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However, due to the horizontal periodicity, these values can still be obtained from data that is in-core.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a:defRPr/>
            </a:pPr>
            <a:r>
              <a:rPr lang="en-US" dirty="0" smtClean="0"/>
              <a:t>[Click]</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And finally, as we approach the top and bottom boundaries, we again require access to pixel</a:t>
            </a:r>
            <a:r>
              <a:rPr lang="en-US" dirty="0" smtClean="0"/>
              <a:t>s </a:t>
            </a:r>
            <a:r>
              <a:rPr lang="en-US" baseline="0" dirty="0" smtClean="0"/>
              <a:t>outside the parameter domain.</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[Click]</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This time, due to the 180-degree rotation in the tiling, we are assured that the neighboring pixels are all contained within the working memory.</a:t>
            </a:r>
          </a:p>
          <a:p>
            <a:endParaRPr lang="en-US" baseline="0" dirty="0" smtClean="0"/>
          </a:p>
          <a:p>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3"/>
            <a:ext cx="4911725" cy="2762250"/>
          </a:xfrm>
        </p:spPr>
      </p:sp>
      <p:sp>
        <p:nvSpPr>
          <p:cNvPr id="3" name="Notes Placeholder 2"/>
          <p:cNvSpPr>
            <a:spLocks noGrp="1"/>
          </p:cNvSpPr>
          <p:nvPr>
            <p:ph type="body" idx="1"/>
          </p:nvPr>
        </p:nvSpPr>
        <p:spPr/>
        <p:txBody>
          <a:bodyPr>
            <a:normAutofit/>
          </a:bodyPr>
          <a:lstStyle/>
          <a:p>
            <a:r>
              <a:rPr lang="en-US" dirty="0" smtClean="0"/>
              <a:t>In our work, we analyze</a:t>
            </a:r>
            <a:r>
              <a:rPr lang="en-US" baseline="0" dirty="0" smtClean="0"/>
              <a:t> the parameterizations, showing that both area and angular distortions are bounded.</a:t>
            </a:r>
          </a:p>
          <a:p>
            <a:r>
              <a:rPr lang="en-US" baseline="0" dirty="0" smtClean="0"/>
              <a:t>In practice, this results in barely perceptible error while providing a regular structure that supports an efficient solver.</a:t>
            </a:r>
          </a:p>
          <a:p>
            <a:endParaRPr lang="en-US" baseline="0" dirty="0" smtClean="0"/>
          </a:p>
          <a:p>
            <a:r>
              <a:rPr lang="en-US" baseline="0" dirty="0" smtClean="0"/>
              <a:t>For more details, please see the discussion in the paper.</a:t>
            </a:r>
          </a:p>
          <a:p>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
        <p:nvSpPr>
          <p:cNvPr id="8" name="TextBox 7"/>
          <p:cNvSpPr txBox="1"/>
          <p:nvPr/>
        </p:nvSpPr>
        <p:spPr>
          <a:xfrm>
            <a:off x="5401057" y="9517002"/>
            <a:ext cx="1385444" cy="400110"/>
          </a:xfrm>
          <a:prstGeom prst="rect">
            <a:avLst/>
          </a:prstGeom>
          <a:noFill/>
        </p:spPr>
        <p:txBody>
          <a:bodyPr wrap="none" rtlCol="0">
            <a:spAutoFit/>
          </a:bodyPr>
          <a:lstStyle/>
          <a:p>
            <a:pPr algn="l"/>
            <a:r>
              <a:rPr lang="en-US" dirty="0" smtClean="0"/>
              <a:t>Time: 4:10</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normAutofit/>
          </a:bodyPr>
          <a:lstStyle/>
          <a:p>
            <a:r>
              <a:rPr lang="en-US" dirty="0" smtClean="0"/>
              <a:t>We now </a:t>
            </a:r>
            <a:r>
              <a:rPr lang="en-US" baseline="0" dirty="0" smtClean="0"/>
              <a:t>describe our distributed implementation.</a:t>
            </a:r>
          </a:p>
          <a:p>
            <a:endParaRPr lang="en-US" baseline="0" dirty="0" smtClean="0"/>
          </a:p>
          <a:p>
            <a:r>
              <a:rPr lang="en-US" baseline="0" dirty="0" smtClean="0"/>
              <a:t>In doing so, we use the fact that the spherical parameterization is defined over a rectangular domain and focus on a planar solver.</a:t>
            </a:r>
          </a:p>
          <a:p>
            <a:r>
              <a:rPr lang="en-US" baseline="0" dirty="0" smtClean="0"/>
              <a:t/>
            </a:r>
            <a:br>
              <a:rPr lang="en-US" baseline="0" dirty="0" smtClean="0"/>
            </a:br>
            <a:r>
              <a:rPr lang="en-US" baseline="0" dirty="0" smtClean="0"/>
              <a:t>Though we won’t explicitly discuss the details here, adapting the planar solver to support spherical images is a reasonably straight-forward,</a:t>
            </a:r>
            <a:r>
              <a:rPr lang="en-US" dirty="0" smtClean="0"/>
              <a:t> though somewhat technical, task</a:t>
            </a:r>
            <a:r>
              <a:rPr lang="en-US" baseline="0" dirty="0" smtClean="0"/>
              <a:t>.</a:t>
            </a:r>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normAutofit/>
          </a:bodyPr>
          <a:lstStyle/>
          <a:p>
            <a:r>
              <a:rPr lang="en-US" dirty="0" smtClean="0"/>
              <a:t>We begin</a:t>
            </a:r>
            <a:r>
              <a:rPr lang="en-US" baseline="0" dirty="0" smtClean="0"/>
              <a:t> with choosing a strategy for distributing the work, and two natural ones avail themselves.</a:t>
            </a:r>
          </a:p>
          <a:p>
            <a:endParaRPr lang="en-US" baseline="0" dirty="0" smtClean="0"/>
          </a:p>
          <a:p>
            <a:r>
              <a:rPr lang="en-US" dirty="0" smtClean="0"/>
              <a:t>[Click]</a:t>
            </a:r>
          </a:p>
          <a:p>
            <a:r>
              <a:rPr lang="en-US" baseline="0" dirty="0" smtClean="0"/>
              <a:t>In the first, we split the image into groups of rows,</a:t>
            </a:r>
            <a:r>
              <a:rPr lang="en-US" dirty="0" smtClean="0"/>
              <a:t> so that </a:t>
            </a:r>
            <a:r>
              <a:rPr lang="en-US" baseline="0" dirty="0" smtClean="0"/>
              <a:t>processors perform streaming updates of entire rows in tandem.</a:t>
            </a:r>
          </a:p>
          <a:p>
            <a:endParaRPr lang="en-US" baseline="0" dirty="0" smtClean="0"/>
          </a:p>
          <a:p>
            <a:r>
              <a:rPr lang="en-US" dirty="0" smtClean="0"/>
              <a:t>[Click]</a:t>
            </a:r>
          </a:p>
          <a:p>
            <a:r>
              <a:rPr lang="en-US" baseline="0" dirty="0" smtClean="0"/>
              <a:t>Alternatively, we split the image into vertical bands, so that processors stream through a subset of each row.</a:t>
            </a:r>
          </a:p>
          <a:p>
            <a:endParaRPr lang="en-US" baseline="0" dirty="0" smtClean="0"/>
          </a:p>
          <a:p>
            <a:r>
              <a:rPr lang="en-US" dirty="0" smtClean="0"/>
              <a:t>[Click]</a:t>
            </a:r>
          </a:p>
          <a:p>
            <a:r>
              <a:rPr lang="en-US" baseline="0" dirty="0" smtClean="0"/>
              <a:t>While both methods provide an implementation that splits the computation and the disk I/O across the different processors,</a:t>
            </a:r>
            <a:r>
              <a:rPr lang="en-US" dirty="0" smtClean="0"/>
              <a:t> we opt for the second partition to reduce the size of the working set.</a:t>
            </a:r>
          </a:p>
          <a:p>
            <a:endParaRPr lang="en-US" baseline="0" dirty="0" smtClean="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Our research is motivated by the Digitized</a:t>
            </a:r>
            <a:r>
              <a:rPr lang="en-US" baseline="0" dirty="0" smtClean="0"/>
              <a:t> Sky Survey.</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 photographic</a:t>
            </a:r>
            <a:r>
              <a:rPr lang="en-US" dirty="0" smtClean="0"/>
              <a:t> atlas consisting</a:t>
            </a:r>
            <a:r>
              <a:rPr lang="en-US" baseline="0" dirty="0" smtClean="0"/>
              <a:t> of roughly 2000, half-</a:t>
            </a:r>
            <a:r>
              <a:rPr lang="en-US" baseline="0" dirty="0" err="1" smtClean="0"/>
              <a:t>gigapixel</a:t>
            </a:r>
            <a:r>
              <a:rPr lang="en-US" baseline="0" dirty="0" smtClean="0"/>
              <a:t> images.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[Click]</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Considered together, these form a single </a:t>
            </a:r>
            <a:r>
              <a:rPr lang="en-US" baseline="0" dirty="0" err="1" smtClean="0"/>
              <a:t>terapixel</a:t>
            </a:r>
            <a:r>
              <a:rPr lang="en-US" baseline="0" dirty="0" smtClean="0"/>
              <a:t> panorama, providing a remarkably high-resolution image of the night sky.</a:t>
            </a:r>
          </a:p>
          <a:p>
            <a:endParaRPr lang="en-US" dirty="0" smtClean="0"/>
          </a:p>
          <a:p>
            <a:r>
              <a:rPr lang="en-US" dirty="0" smtClean="0"/>
              <a:t>Unfortunately, as</a:t>
            </a:r>
            <a:r>
              <a:rPr lang="en-US" baseline="0" dirty="0" smtClean="0"/>
              <a:t> you can see on the left, the varying exposure across the different images results in very apparent and unwanted seams.</a:t>
            </a:r>
          </a:p>
          <a:p>
            <a:endParaRPr lang="en-US" dirty="0" smtClean="0"/>
          </a:p>
          <a:p>
            <a:r>
              <a:rPr lang="en-US" dirty="0" smtClean="0"/>
              <a:t>In this work, our goal will be to remove these visual artifacts.</a:t>
            </a: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[Click]</a:t>
            </a:r>
          </a:p>
          <a:p>
            <a:r>
              <a:rPr lang="en-US" baseline="0" dirty="0" smtClean="0"/>
              <a:t>We will do this by solving a more </a:t>
            </a:r>
            <a:r>
              <a:rPr lang="en-US" dirty="0" smtClean="0"/>
              <a:t>general problem – </a:t>
            </a:r>
            <a:r>
              <a:rPr lang="en-US" baseline="0" dirty="0" smtClean="0"/>
              <a:t>extending gradient-domain image-processing techniques </a:t>
            </a:r>
            <a:r>
              <a:rPr lang="en-US" dirty="0" smtClean="0"/>
              <a:t>to images of this shape and scale.</a:t>
            </a:r>
            <a:endParaRPr lang="en-US" baseline="0" dirty="0" smtClean="0"/>
          </a:p>
          <a:p>
            <a:endParaRPr lang="en-US" baseline="0" dirty="0" smtClean="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extLst>
      <p:ext uri="{BB962C8B-B14F-4D97-AF65-F5344CB8AC3E}">
        <p14:creationId xmlns:p14="http://schemas.microsoft.com/office/powerpoint/2010/main" val="2991280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normAutofit/>
          </a:bodyPr>
          <a:lstStyle/>
          <a:p>
            <a:r>
              <a:rPr lang="en-US" dirty="0" smtClean="0"/>
              <a:t>Given such a partition, one could design a simple distributed solver as follows:</a:t>
            </a:r>
          </a:p>
          <a:p>
            <a:endParaRPr lang="en-US" dirty="0" smtClean="0"/>
          </a:p>
          <a:p>
            <a:r>
              <a:rPr lang="en-US" dirty="0" smtClean="0"/>
              <a:t>[Click]</a:t>
            </a:r>
          </a:p>
          <a:p>
            <a:r>
              <a:rPr lang="en-US" dirty="0" smtClean="0"/>
              <a:t>Begin</a:t>
            </a:r>
            <a:r>
              <a:rPr lang="en-US" baseline="0" dirty="0" smtClean="0"/>
              <a:t> by having each processor update the values in a left-to-right fashion.</a:t>
            </a:r>
          </a:p>
          <a:p>
            <a:endParaRPr lang="en-US" baseline="0" dirty="0" smtClean="0"/>
          </a:p>
          <a:p>
            <a:r>
              <a:rPr lang="en-US" dirty="0" smtClean="0"/>
              <a:t>Since updates of the right-most pixels require access to the recently updated values from adjacent bands, t</a:t>
            </a:r>
            <a:r>
              <a:rPr lang="en-US" baseline="0" dirty="0" smtClean="0"/>
              <a:t>he updates are paused while the bands synchronize.</a:t>
            </a:r>
          </a:p>
          <a:p>
            <a:r>
              <a:rPr lang="en-US" dirty="0" smtClean="0"/>
              <a:t> [Click]</a:t>
            </a:r>
          </a:p>
          <a:p>
            <a:r>
              <a:rPr lang="en-US" baseline="0" dirty="0" smtClean="0"/>
              <a:t>This is done by having each processor</a:t>
            </a:r>
            <a:r>
              <a:rPr lang="en-US" dirty="0" smtClean="0"/>
              <a:t> send the updated values along its left boundary to its left neighbor.</a:t>
            </a:r>
            <a:endParaRPr lang="en-US" baseline="0" dirty="0" smtClean="0"/>
          </a:p>
          <a:p>
            <a:endParaRPr lang="en-US" baseline="0" dirty="0" smtClean="0"/>
          </a:p>
          <a:p>
            <a:r>
              <a:rPr lang="en-US" dirty="0" smtClean="0"/>
              <a:t>[Click]</a:t>
            </a:r>
          </a:p>
          <a:p>
            <a:r>
              <a:rPr lang="en-US" baseline="0" dirty="0" smtClean="0"/>
              <a:t>Once this data is received, the updates</a:t>
            </a:r>
            <a:r>
              <a:rPr lang="en-US" dirty="0" smtClean="0"/>
              <a:t> </a:t>
            </a:r>
            <a:r>
              <a:rPr lang="en-US" baseline="0" dirty="0" smtClean="0"/>
              <a:t>of the pixels resumes.</a:t>
            </a:r>
          </a:p>
          <a:p>
            <a:endParaRPr lang="en-US" baseline="0" dirty="0" smtClean="0"/>
          </a:p>
          <a:p>
            <a:r>
              <a:rPr lang="en-US" dirty="0" smtClean="0"/>
              <a:t>[Click]</a:t>
            </a:r>
          </a:p>
          <a:p>
            <a:r>
              <a:rPr lang="en-US" baseline="0" dirty="0" smtClean="0"/>
              <a:t>The processing is completed by having each band synchronize</a:t>
            </a:r>
            <a:r>
              <a:rPr lang="en-US" dirty="0" smtClean="0"/>
              <a:t> </a:t>
            </a:r>
            <a:r>
              <a:rPr lang="en-US" baseline="0" dirty="0" smtClean="0"/>
              <a:t>the recently</a:t>
            </a:r>
            <a:r>
              <a:rPr lang="en-US" dirty="0" smtClean="0"/>
              <a:t> </a:t>
            </a:r>
            <a:r>
              <a:rPr lang="en-US" baseline="0" dirty="0" smtClean="0"/>
              <a:t>updated values along its right boundary</a:t>
            </a:r>
            <a:r>
              <a:rPr lang="en-US" dirty="0" smtClean="0"/>
              <a:t>.</a:t>
            </a:r>
            <a:endParaRPr lang="en-US" baseline="0" dirty="0" smtClean="0"/>
          </a:p>
          <a:p>
            <a:endParaRPr lang="en-US" baseline="0" dirty="0" smtClean="0"/>
          </a:p>
          <a:p>
            <a:r>
              <a:rPr lang="en-US" dirty="0" smtClean="0"/>
              <a:t>[Click]</a:t>
            </a:r>
          </a:p>
          <a:p>
            <a:r>
              <a:rPr lang="en-US" dirty="0" smtClean="0"/>
              <a:t>The rest of the rows are processed in a similar manner,</a:t>
            </a:r>
            <a:r>
              <a:rPr lang="en-US" baseline="0" dirty="0" smtClean="0"/>
              <a:t> providing a streaming and distributed implementation of the solver.</a:t>
            </a:r>
          </a:p>
          <a:p>
            <a:endParaRPr lang="en-US" baseline="0" dirty="0" smtClean="0"/>
          </a:p>
          <a:p>
            <a:r>
              <a:rPr lang="en-US" dirty="0" smtClean="0"/>
              <a:t>[Click]</a:t>
            </a:r>
          </a:p>
          <a:p>
            <a:r>
              <a:rPr lang="en-US" baseline="0" dirty="0" smtClean="0"/>
              <a:t>While this method works, it has two practical limitations.</a:t>
            </a:r>
          </a:p>
          <a:p>
            <a:r>
              <a:rPr lang="en-US" baseline="0" dirty="0" smtClean="0"/>
              <a:t>First, the sharing of data implies a synchronization barrier, which can become too fine-grained when performed twice per row update.</a:t>
            </a:r>
          </a:p>
          <a:p>
            <a:r>
              <a:rPr lang="en-US" baseline="0" dirty="0" smtClean="0"/>
              <a:t>Second, the implementation requires computation to stop as data is communicated between the processors, threatening to overwhelm running time with I/O latency.</a:t>
            </a:r>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907" y="214154"/>
            <a:ext cx="4922236" cy="2768758"/>
          </a:xfrm>
        </p:spPr>
      </p:sp>
      <p:sp>
        <p:nvSpPr>
          <p:cNvPr id="3" name="Notes Placeholder 2"/>
          <p:cNvSpPr>
            <a:spLocks noGrp="1"/>
          </p:cNvSpPr>
          <p:nvPr>
            <p:ph type="body" idx="1"/>
          </p:nvPr>
        </p:nvSpPr>
        <p:spPr>
          <a:xfrm>
            <a:off x="0" y="2982912"/>
            <a:ext cx="6797675" cy="6945313"/>
          </a:xfrm>
        </p:spPr>
        <p:txBody>
          <a:bodyPr>
            <a:normAutofit/>
          </a:bodyPr>
          <a:lstStyle/>
          <a:p>
            <a:r>
              <a:rPr lang="en-US" dirty="0" smtClean="0"/>
              <a:t>In</a:t>
            </a:r>
            <a:r>
              <a:rPr lang="en-US" baseline="0" dirty="0" smtClean="0"/>
              <a:t> our work, we address both challenges.</a:t>
            </a:r>
          </a:p>
          <a:p>
            <a:r>
              <a:rPr lang="en-US" baseline="0" dirty="0" smtClean="0"/>
              <a:t>We begin</a:t>
            </a:r>
            <a:r>
              <a:rPr lang="en-US" dirty="0" smtClean="0"/>
              <a:t> by</a:t>
            </a:r>
            <a:r>
              <a:rPr lang="en-US" baseline="0" dirty="0" smtClean="0"/>
              <a:t> modifying the implementation to use a </a:t>
            </a:r>
            <a:r>
              <a:rPr lang="en-US" baseline="0" dirty="0" err="1" smtClean="0"/>
              <a:t>boustrophedonic</a:t>
            </a:r>
            <a:r>
              <a:rPr lang="en-US" baseline="0" dirty="0" smtClean="0"/>
              <a:t> ordering, so that updates of the rows alternate between being performed left-to-right and right-to-left.</a:t>
            </a:r>
          </a:p>
          <a:p>
            <a:endParaRPr lang="en-US" baseline="0" dirty="0" smtClean="0"/>
          </a:p>
          <a:p>
            <a:r>
              <a:rPr lang="en-US" baseline="0" dirty="0" smtClean="0"/>
              <a:t>As before, we begin by having each processor update the pixels in a left-to-right order, pausing</a:t>
            </a:r>
            <a:r>
              <a:rPr lang="en-US" dirty="0" smtClean="0"/>
              <a:t> the update </a:t>
            </a:r>
            <a:r>
              <a:rPr lang="en-US" baseline="0" dirty="0" smtClean="0"/>
              <a:t>so boundary values can be synchronized, and then processing the remaining pixels.</a:t>
            </a:r>
          </a:p>
          <a:p>
            <a:r>
              <a:rPr lang="en-US" baseline="0" dirty="0" smtClean="0"/>
              <a:t>[Click]</a:t>
            </a:r>
          </a:p>
          <a:p>
            <a:endParaRPr lang="en-US" baseline="0" dirty="0" smtClean="0"/>
          </a:p>
          <a:p>
            <a:r>
              <a:rPr lang="en-US" baseline="0" dirty="0" smtClean="0"/>
              <a:t>At this point, we cannot perform</a:t>
            </a:r>
            <a:r>
              <a:rPr lang="en-US" dirty="0" smtClean="0"/>
              <a:t> a left-to-right processing of  the next row without synchronizing boundary values.</a:t>
            </a:r>
          </a:p>
          <a:p>
            <a:r>
              <a:rPr lang="en-US" baseline="0" dirty="0" smtClean="0"/>
              <a:t>However, the values across the right boundaries</a:t>
            </a:r>
            <a:r>
              <a:rPr lang="en-US" dirty="0" smtClean="0"/>
              <a:t> are up-to-date, as they haven’t been modified since the p</a:t>
            </a:r>
            <a:r>
              <a:rPr lang="en-US" baseline="0" dirty="0" smtClean="0"/>
              <a:t>revious synchronization,</a:t>
            </a:r>
            <a:r>
              <a:rPr lang="en-US" dirty="0" smtClean="0"/>
              <a:t/>
            </a:r>
            <a:br>
              <a:rPr lang="en-US" dirty="0" smtClean="0"/>
            </a:br>
            <a:r>
              <a:rPr lang="en-US" dirty="0" smtClean="0"/>
              <a:t>[Click]</a:t>
            </a:r>
          </a:p>
          <a:p>
            <a:r>
              <a:rPr lang="en-US" baseline="0" dirty="0" smtClean="0"/>
              <a:t>so we can process in a right-to-left order.</a:t>
            </a:r>
          </a:p>
          <a:p>
            <a:endParaRPr lang="en-US" baseline="0" dirty="0" smtClean="0"/>
          </a:p>
          <a:p>
            <a:r>
              <a:rPr lang="en-US" dirty="0" smtClean="0"/>
              <a:t>[Click]</a:t>
            </a:r>
          </a:p>
          <a:p>
            <a:r>
              <a:rPr lang="en-US" baseline="0" dirty="0" smtClean="0"/>
              <a:t>Again, we pause the updates part way through to synchronize the data, and then update the remaining pixels in the row.</a:t>
            </a:r>
          </a:p>
          <a:p>
            <a:endParaRPr lang="en-US" baseline="0" dirty="0" smtClean="0"/>
          </a:p>
          <a:p>
            <a:r>
              <a:rPr lang="en-US" dirty="0" smtClean="0"/>
              <a:t>[Click]</a:t>
            </a:r>
          </a:p>
          <a:p>
            <a:r>
              <a:rPr lang="en-US" baseline="0" dirty="0" smtClean="0"/>
              <a:t>We continue</a:t>
            </a:r>
            <a:r>
              <a:rPr lang="en-US" dirty="0" smtClean="0"/>
              <a:t> in this manner </a:t>
            </a:r>
            <a:r>
              <a:rPr lang="en-US" baseline="0" dirty="0" smtClean="0"/>
              <a:t>until we have updated all the pixels in the image.</a:t>
            </a:r>
          </a:p>
          <a:p>
            <a:endParaRPr lang="en-US" baseline="0" dirty="0" smtClean="0"/>
          </a:p>
          <a:p>
            <a:r>
              <a:rPr lang="en-US" dirty="0" smtClean="0"/>
              <a:t>[Click]</a:t>
            </a:r>
          </a:p>
          <a:p>
            <a:r>
              <a:rPr lang="en-US" baseline="0" dirty="0" smtClean="0"/>
              <a:t>The</a:t>
            </a:r>
            <a:r>
              <a:rPr lang="en-US" dirty="0" smtClean="0"/>
              <a:t> advantage of this</a:t>
            </a:r>
            <a:r>
              <a:rPr lang="en-US" baseline="0" dirty="0" smtClean="0"/>
              <a:t> implementation is that it relieves some of the overhead of fine-grained synchronization by removing unnecessary barriers.</a:t>
            </a:r>
          </a:p>
          <a:p>
            <a:r>
              <a:rPr lang="en-US" baseline="0" dirty="0" smtClean="0"/>
              <a:t>Though we won’t go into details here, our paper describes how this approach can be modified so </a:t>
            </a:r>
            <a:r>
              <a:rPr lang="en-US" dirty="0" smtClean="0"/>
              <a:t>we </a:t>
            </a:r>
            <a:r>
              <a:rPr lang="en-US" baseline="0" dirty="0" smtClean="0"/>
              <a:t>only require</a:t>
            </a:r>
            <a:r>
              <a:rPr lang="en-US" dirty="0" smtClean="0"/>
              <a:t> </a:t>
            </a:r>
            <a:r>
              <a:rPr lang="en-US" baseline="0" dirty="0" smtClean="0"/>
              <a:t>one synchronization per row, regardless of the number of Gauss-Seidel iterations performed.</a:t>
            </a:r>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normAutofit/>
          </a:bodyPr>
          <a:lstStyle/>
          <a:p>
            <a:r>
              <a:rPr lang="en-US" dirty="0" smtClean="0"/>
              <a:t>Lastly, we address</a:t>
            </a:r>
            <a:r>
              <a:rPr lang="en-US" baseline="0" dirty="0" smtClean="0"/>
              <a:t> the issue of network latency by hiding the I/O behind the processing.</a:t>
            </a:r>
          </a:p>
          <a:p>
            <a:endParaRPr lang="en-US" baseline="0" dirty="0" smtClean="0"/>
          </a:p>
          <a:p>
            <a:r>
              <a:rPr lang="en-US" dirty="0" smtClean="0"/>
              <a:t>[Click]</a:t>
            </a:r>
          </a:p>
          <a:p>
            <a:r>
              <a:rPr lang="en-US" baseline="0" dirty="0" smtClean="0"/>
              <a:t>To do this, we split each band into one wide center lane, and two narrow boundary lanes.</a:t>
            </a:r>
          </a:p>
          <a:p>
            <a:endParaRPr lang="en-US" baseline="0" dirty="0" smtClean="0"/>
          </a:p>
          <a:p>
            <a:r>
              <a:rPr lang="en-US" dirty="0" smtClean="0"/>
              <a:t>[Click]</a:t>
            </a:r>
          </a:p>
          <a:p>
            <a:r>
              <a:rPr lang="en-US" baseline="0" dirty="0" smtClean="0"/>
              <a:t>We start our processing as before, updating pixels in a left-to-right fashion.</a:t>
            </a:r>
          </a:p>
          <a:p>
            <a:endParaRPr lang="en-US" baseline="0" dirty="0" smtClean="0"/>
          </a:p>
          <a:p>
            <a:r>
              <a:rPr lang="en-US" dirty="0" smtClean="0"/>
              <a:t>[Click]</a:t>
            </a:r>
          </a:p>
          <a:p>
            <a:r>
              <a:rPr lang="en-US" baseline="0" dirty="0" smtClean="0"/>
              <a:t>After updating the left lane, we already have all data that we will need to synchronize. Since we don’t need this data for updating pixels in the middle lane, we update these pixels while simultaneously sending the data.</a:t>
            </a:r>
          </a:p>
          <a:p>
            <a:endParaRPr lang="en-US" baseline="0" dirty="0" smtClean="0"/>
          </a:p>
          <a:p>
            <a:r>
              <a:rPr lang="en-US" dirty="0" smtClean="0"/>
              <a:t>[Click]</a:t>
            </a:r>
          </a:p>
          <a:p>
            <a:r>
              <a:rPr lang="en-US" baseline="0" dirty="0" smtClean="0"/>
              <a:t>Given the large size of the middle lane, the network I/O will have completed by the time the pixels in the middle row are updated, and we proceed to the processing of the left-most lanes.</a:t>
            </a:r>
          </a:p>
          <a:p>
            <a:endParaRPr lang="en-US" baseline="0" dirty="0" smtClean="0"/>
          </a:p>
          <a:p>
            <a:r>
              <a:rPr lang="en-US" dirty="0" smtClean="0"/>
              <a:t>[Click]</a:t>
            </a:r>
          </a:p>
          <a:p>
            <a:r>
              <a:rPr lang="en-US" baseline="0" dirty="0" smtClean="0"/>
              <a:t>We repeat the process, but now using the </a:t>
            </a:r>
            <a:r>
              <a:rPr lang="en-US" baseline="0" dirty="0" err="1" smtClean="0"/>
              <a:t>boustrophedonic</a:t>
            </a:r>
            <a:r>
              <a:rPr lang="en-US" baseline="0" dirty="0" smtClean="0"/>
              <a:t> ordering, processing the next row in a right-to-left fashion, and so on.</a:t>
            </a:r>
          </a:p>
          <a:p>
            <a:endParaRPr lang="en-US" baseline="0" dirty="0" smtClean="0"/>
          </a:p>
          <a:p>
            <a:r>
              <a:rPr lang="en-US" baseline="0" dirty="0" smtClean="0"/>
              <a:t>[Click]</a:t>
            </a:r>
          </a:p>
          <a:p>
            <a:r>
              <a:rPr lang="en-US" baseline="0" dirty="0" smtClean="0"/>
              <a:t>Using this approach, we obtain a distributed solver that only requires one synchronization per row without incurring</a:t>
            </a:r>
            <a:r>
              <a:rPr lang="en-US" dirty="0" smtClean="0"/>
              <a:t> the cost of </a:t>
            </a:r>
            <a:r>
              <a:rPr lang="en-US" baseline="0" dirty="0" smtClean="0"/>
              <a:t>network latency.</a:t>
            </a:r>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a:xfrm>
            <a:off x="0" y="2982911"/>
            <a:ext cx="6797675" cy="6945313"/>
          </a:xfrm>
        </p:spPr>
        <p:txBody>
          <a:bodyPr>
            <a:normAutofit/>
          </a:bodyPr>
          <a:lstStyle/>
          <a:p>
            <a:r>
              <a:rPr lang="en-US" dirty="0" smtClean="0"/>
              <a:t>Putting this together, we </a:t>
            </a:r>
            <a:r>
              <a:rPr lang="en-US" baseline="0" dirty="0" smtClean="0"/>
              <a:t>design a client-server model for a streaming and distributed multigrid solver.</a:t>
            </a:r>
          </a:p>
          <a:p>
            <a:r>
              <a:rPr lang="en-US" baseline="0" dirty="0" smtClean="0"/>
              <a:t>The clients update the finer resolution of the multigrid hierarchy, and communicate both with the processors immediately to the left and right, and with the processors above and below in the hierarchy.</a:t>
            </a:r>
          </a:p>
          <a:p>
            <a:r>
              <a:rPr lang="en-US" baseline="0" dirty="0" smtClean="0"/>
              <a:t>The server estab</a:t>
            </a:r>
            <a:r>
              <a:rPr lang="en-US" dirty="0" smtClean="0"/>
              <a:t>lishes </a:t>
            </a:r>
            <a:r>
              <a:rPr lang="en-US" baseline="0" dirty="0" smtClean="0"/>
              <a:t>the connections between the clients and processes the lower resolutions of the hierarchy.</a:t>
            </a:r>
          </a:p>
          <a:p>
            <a:endParaRPr lang="en-US" baseline="0" dirty="0" smtClean="0"/>
          </a:p>
          <a:p>
            <a:r>
              <a:rPr lang="en-US" baseline="0" dirty="0" smtClean="0"/>
              <a:t>A simple 2x2 client configuration is shown to the right, with the bands distributed across two nodes and parallelized across two cores within each node.</a:t>
            </a:r>
          </a:p>
          <a:p>
            <a:r>
              <a:rPr lang="en-US" baseline="0" dirty="0" smtClean="0"/>
              <a:t>Each core is assigned a band of pixels, with cores on the same node assigned consecutive bands.</a:t>
            </a:r>
          </a:p>
          <a:p>
            <a:endParaRPr lang="en-US" baseline="0" dirty="0" smtClean="0"/>
          </a:p>
          <a:p>
            <a:r>
              <a:rPr lang="en-US" baseline="0" dirty="0" smtClean="0"/>
              <a:t>[Click]</a:t>
            </a:r>
          </a:p>
          <a:p>
            <a:r>
              <a:rPr lang="en-US" baseline="0" dirty="0" smtClean="0"/>
              <a:t>The processing then proceeds in parallel, with the cores communicating either via shared memory when they are both on the same node, or using the network when they are on different nodes.</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[Click]</a:t>
            </a:r>
          </a:p>
          <a:p>
            <a:r>
              <a:rPr lang="en-US" baseline="0" dirty="0" smtClean="0"/>
              <a:t>As the processing at the finer resolution is performed, the residual is down-sampled and sent to the next level of the hierarchy for processing.</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[Click]</a:t>
            </a:r>
          </a:p>
          <a:p>
            <a:r>
              <a:rPr lang="en-US" baseline="0" dirty="0" smtClean="0"/>
              <a:t>At a certain point, the down-sampled bands may become too narrow, in which case we merge consecutive</a:t>
            </a:r>
            <a:r>
              <a:rPr lang="en-US" dirty="0" smtClean="0"/>
              <a:t> </a:t>
            </a:r>
            <a:r>
              <a:rPr lang="en-US" baseline="0" dirty="0" smtClean="0"/>
              <a:t>pairs of bands and assign the merged band to a single core.</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[Click]</a:t>
            </a:r>
          </a:p>
          <a:p>
            <a:r>
              <a:rPr lang="en-US" baseline="0" dirty="0" smtClean="0"/>
              <a:t>And, once the image is coarse enough, all the remaining clients send their data to the server where it is merged and solved serially.</a:t>
            </a:r>
          </a:p>
          <a:p>
            <a:endParaRPr lang="en-US" baseline="0" dirty="0" smtClean="0"/>
          </a:p>
          <a:p>
            <a:r>
              <a:rPr lang="en-US" dirty="0" smtClean="0"/>
              <a:t>[Click]</a:t>
            </a:r>
          </a:p>
          <a:p>
            <a:r>
              <a:rPr lang="en-US" baseline="0" dirty="0" smtClean="0"/>
              <a:t>Finally, the order of the processing is reversed to perform the upstroke of the V-cycle.</a:t>
            </a:r>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
        <p:nvSpPr>
          <p:cNvPr id="8" name="TextBox 7"/>
          <p:cNvSpPr txBox="1"/>
          <p:nvPr/>
        </p:nvSpPr>
        <p:spPr>
          <a:xfrm>
            <a:off x="5401057" y="9517002"/>
            <a:ext cx="1385444" cy="400110"/>
          </a:xfrm>
          <a:prstGeom prst="rect">
            <a:avLst/>
          </a:prstGeom>
          <a:noFill/>
        </p:spPr>
        <p:txBody>
          <a:bodyPr wrap="none" rtlCol="0">
            <a:spAutoFit/>
          </a:bodyPr>
          <a:lstStyle/>
          <a:p>
            <a:pPr algn="l"/>
            <a:r>
              <a:rPr lang="en-US" dirty="0" smtClean="0"/>
              <a:t>Time: 5:00</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normAutofit/>
          </a:bodyPr>
          <a:lstStyle/>
          <a:p>
            <a:r>
              <a:rPr lang="en-US" dirty="0" smtClean="0"/>
              <a:t>To evaluate our approach, we consider both the correctness and the efficiency of the solver.</a:t>
            </a:r>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9800" y="222250"/>
            <a:ext cx="4908550" cy="2760663"/>
          </a:xfrm>
        </p:spPr>
      </p:sp>
      <p:sp>
        <p:nvSpPr>
          <p:cNvPr id="3" name="Notes Placeholder 2"/>
          <p:cNvSpPr>
            <a:spLocks noGrp="1"/>
          </p:cNvSpPr>
          <p:nvPr>
            <p:ph type="body" idx="1"/>
          </p:nvPr>
        </p:nvSpPr>
        <p:spPr/>
        <p:txBody>
          <a:bodyPr>
            <a:normAutofit/>
          </a:bodyPr>
          <a:lstStyle/>
          <a:p>
            <a:r>
              <a:rPr lang="en-US" dirty="0" smtClean="0"/>
              <a:t>W</a:t>
            </a:r>
            <a:r>
              <a:rPr lang="en-US" baseline="0" dirty="0" smtClean="0"/>
              <a:t>e begin </a:t>
            </a:r>
            <a:r>
              <a:rPr lang="en-US" dirty="0" smtClean="0"/>
              <a:t>with </a:t>
            </a:r>
            <a:r>
              <a:rPr lang="en-US" baseline="0" dirty="0" smtClean="0"/>
              <a:t>the correctness, analyzing the</a:t>
            </a:r>
            <a:r>
              <a:rPr lang="en-US" dirty="0" smtClean="0"/>
              <a:t> behavior of</a:t>
            </a:r>
            <a:r>
              <a:rPr lang="en-US" baseline="0" dirty="0" smtClean="0"/>
              <a:t> our solver in two typical applications.</a:t>
            </a:r>
          </a:p>
          <a:p>
            <a:endParaRPr lang="en-US" baseline="0" dirty="0" smtClean="0"/>
          </a:p>
          <a:p>
            <a:r>
              <a:rPr lang="en-US" dirty="0" smtClean="0"/>
              <a:t>[Click]</a:t>
            </a:r>
          </a:p>
          <a:p>
            <a:r>
              <a:rPr lang="en-US" baseline="0" dirty="0" smtClean="0"/>
              <a:t>In the first, we </a:t>
            </a:r>
            <a:r>
              <a:rPr lang="en-US" dirty="0" smtClean="0"/>
              <a:t>stitch together </a:t>
            </a:r>
            <a:r>
              <a:rPr lang="en-US" baseline="0" dirty="0" smtClean="0"/>
              <a:t>a panorama of the moon.</a:t>
            </a:r>
          </a:p>
          <a:p>
            <a:endParaRPr lang="en-US" baseline="0" dirty="0" smtClean="0"/>
          </a:p>
          <a:p>
            <a:r>
              <a:rPr lang="en-US" dirty="0" smtClean="0"/>
              <a:t>[Click]</a:t>
            </a:r>
          </a:p>
          <a:p>
            <a:r>
              <a:rPr lang="en-US" baseline="0" dirty="0" smtClean="0"/>
              <a:t>and in the second, we </a:t>
            </a:r>
            <a:r>
              <a:rPr lang="en-US" dirty="0" smtClean="0"/>
              <a:t>use</a:t>
            </a:r>
            <a:r>
              <a:rPr lang="en-US" baseline="0" dirty="0" smtClean="0"/>
              <a:t> saliency enhancement to bring out the details of Venus.</a:t>
            </a:r>
          </a:p>
          <a:p>
            <a:endParaRPr lang="en-US" baseline="0" dirty="0" smtClean="0"/>
          </a:p>
          <a:p>
            <a:r>
              <a:rPr lang="en-US" dirty="0" smtClean="0"/>
              <a:t>[Click]</a:t>
            </a:r>
          </a:p>
          <a:p>
            <a:r>
              <a:rPr lang="en-US" baseline="0" dirty="0" smtClean="0"/>
              <a:t>The performance graphs, measuring</a:t>
            </a:r>
            <a:r>
              <a:rPr lang="en-US" dirty="0" smtClean="0"/>
              <a:t> the error</a:t>
            </a:r>
            <a:r>
              <a:rPr lang="en-US" baseline="0" dirty="0" smtClean="0"/>
              <a:t> as a function of the number of V-cycles are shown on the right.</a:t>
            </a:r>
          </a:p>
          <a:p>
            <a:r>
              <a:rPr lang="en-US" baseline="0" dirty="0" smtClean="0"/>
              <a:t>As the plots show, our solver has</a:t>
            </a:r>
            <a:r>
              <a:rPr lang="en-US" dirty="0" smtClean="0"/>
              <a:t> the correct convergence behavior</a:t>
            </a:r>
            <a:r>
              <a:rPr lang="en-US" baseline="0" dirty="0" smtClean="0"/>
              <a:t>, with the RMS and maximum </a:t>
            </a:r>
            <a:r>
              <a:rPr lang="en-US" dirty="0" smtClean="0"/>
              <a:t>error both decaying exponentially in </a:t>
            </a:r>
            <a:r>
              <a:rPr lang="en-US" baseline="0" dirty="0" smtClean="0"/>
              <a:t>the number of V-cycles.</a:t>
            </a:r>
          </a:p>
          <a:p>
            <a:endParaRPr lang="en-US" baseline="0" dirty="0" smtClean="0"/>
          </a:p>
          <a:p>
            <a:r>
              <a:rPr lang="en-US" baseline="0" dirty="0" smtClean="0"/>
              <a:t>Independent of the convergence of the solver, we also validate the correctness of the system</a:t>
            </a:r>
            <a:r>
              <a:rPr lang="en-US" dirty="0" smtClean="0"/>
              <a:t> itself.</a:t>
            </a:r>
          </a:p>
          <a:p>
            <a:r>
              <a:rPr lang="en-US" baseline="0" dirty="0" smtClean="0"/>
              <a:t>That</a:t>
            </a:r>
            <a:r>
              <a:rPr lang="en-US" dirty="0" smtClean="0"/>
              <a:t> is, we </a:t>
            </a:r>
            <a:r>
              <a:rPr lang="en-US" baseline="0" dirty="0" smtClean="0"/>
              <a:t>show that the angle</a:t>
            </a:r>
            <a:r>
              <a:rPr lang="en-US" dirty="0" smtClean="0"/>
              <a:t> and area </a:t>
            </a:r>
            <a:r>
              <a:rPr lang="en-US" baseline="0" dirty="0" smtClean="0"/>
              <a:t>distortion do not generate undesirable artifacts in the output images.</a:t>
            </a:r>
          </a:p>
          <a:p>
            <a:r>
              <a:rPr lang="en-US" baseline="0" dirty="0" smtClean="0"/>
              <a:t>[Click]</a:t>
            </a:r>
          </a:p>
          <a:p>
            <a:r>
              <a:rPr lang="en-US" baseline="0" dirty="0" smtClean="0"/>
              <a:t>To this end, we perform analogous gradient-domain processing, but this time using an Equirectangular</a:t>
            </a:r>
            <a:r>
              <a:rPr lang="en-US" dirty="0" smtClean="0"/>
              <a:t> parameterization that explicitly corrects for distortion using </a:t>
            </a:r>
            <a:r>
              <a:rPr lang="en-US" baseline="0" dirty="0" smtClean="0"/>
              <a:t>the metric tensor.</a:t>
            </a:r>
          </a:p>
          <a:p>
            <a:r>
              <a:rPr lang="en-US" baseline="0" dirty="0" smtClean="0"/>
              <a:t>As the figures to the right show, using the metric-aware system gives results that are barely distinguishable from those of our solver, with most of the differences either in the low-frequencies or due to the different sampling patterns employed by the different parameterizations.</a:t>
            </a:r>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normAutofit/>
          </a:bodyPr>
          <a:lstStyle/>
          <a:p>
            <a:r>
              <a:rPr lang="en-US" dirty="0" smtClean="0"/>
              <a:t>To evaluate the efficiency of our solver, we s</a:t>
            </a:r>
            <a:r>
              <a:rPr lang="en-US" baseline="0" dirty="0" smtClean="0"/>
              <a:t>tart with a planar example, considering the stitching of the dataset shown on the right.</a:t>
            </a:r>
          </a:p>
          <a:p>
            <a:endParaRPr lang="en-US" baseline="0" dirty="0" smtClean="0"/>
          </a:p>
          <a:p>
            <a:r>
              <a:rPr lang="en-US" baseline="0" dirty="0" smtClean="0"/>
              <a:t>Using the streaming multigrid solver presented here two years ago, it took 88 minutes to perform the stitching.</a:t>
            </a:r>
          </a:p>
          <a:p>
            <a:r>
              <a:rPr lang="en-US" baseline="0" dirty="0" smtClean="0"/>
              <a:t>Running the same dataset on a small 4 by 4 cluster, we reduce the processing time to just over six minutes</a:t>
            </a:r>
            <a:r>
              <a:rPr lang="en-US" dirty="0" smtClean="0"/>
              <a:t>, providing a nearly 15-fold speed up with a 16-way parallelization.</a:t>
            </a:r>
            <a:endParaRPr lang="en-US" baseline="0" dirty="0" smtClean="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239713"/>
            <a:ext cx="4935537" cy="2776537"/>
          </a:xfrm>
        </p:spPr>
      </p:sp>
      <p:sp>
        <p:nvSpPr>
          <p:cNvPr id="3" name="Notes Placeholder 2"/>
          <p:cNvSpPr>
            <a:spLocks noGrp="1"/>
          </p:cNvSpPr>
          <p:nvPr>
            <p:ph type="body" idx="1"/>
          </p:nvPr>
        </p:nvSpPr>
        <p:spPr/>
        <p:txBody>
          <a:bodyPr>
            <a:normAutofit/>
          </a:bodyPr>
          <a:lstStyle/>
          <a:p>
            <a:r>
              <a:rPr lang="en-US" dirty="0" smtClean="0"/>
              <a:t>Finally, to push our solver to its limit</a:t>
            </a:r>
            <a:r>
              <a:rPr lang="en-US" baseline="0" dirty="0" smtClean="0"/>
              <a:t>, we use it to stitch the spherical data in the </a:t>
            </a:r>
            <a:r>
              <a:rPr lang="en-US" baseline="0" dirty="0" err="1" smtClean="0"/>
              <a:t>terapixel</a:t>
            </a:r>
            <a:r>
              <a:rPr lang="en-US" baseline="0" dirty="0" smtClean="0"/>
              <a:t> Digitized Sky Survey.</a:t>
            </a:r>
          </a:p>
          <a:p>
            <a:endParaRPr lang="en-US" dirty="0" smtClean="0"/>
          </a:p>
          <a:p>
            <a:r>
              <a:rPr lang="en-US" dirty="0" smtClean="0"/>
              <a:t>The results obtained</a:t>
            </a:r>
            <a:r>
              <a:rPr lang="en-US" baseline="0" dirty="0" smtClean="0"/>
              <a:t> running on a 16 node cluster with 4 processors on each node can be seen on the right.</a:t>
            </a:r>
          </a:p>
          <a:p>
            <a:r>
              <a:rPr lang="en-US" baseline="0" dirty="0" smtClean="0"/>
              <a:t>[Click]</a:t>
            </a:r>
          </a:p>
          <a:p>
            <a:r>
              <a:rPr lang="en-US" baseline="0" dirty="0" smtClean="0"/>
              <a:t>With this configuration, the stitching of the spherical images took less than 10 hours, required one terabyte of disk storage on each node, and had a memory footprint that was less than 200</a:t>
            </a:r>
            <a:r>
              <a:rPr lang="en-US" dirty="0" smtClean="0"/>
              <a:t> megabytes per core.</a:t>
            </a:r>
            <a:endParaRPr lang="en-US" baseline="0" dirty="0" smtClean="0"/>
          </a:p>
          <a:p>
            <a:endParaRPr lang="en-US" baseline="0" dirty="0" smtClean="0"/>
          </a:p>
          <a:p>
            <a:r>
              <a:rPr lang="en-US" baseline="0" dirty="0" smtClean="0"/>
              <a:t>To get a broader sense of the performance, we also measured the throughput at different resolutions and using different numbers of nodes.</a:t>
            </a:r>
          </a:p>
          <a:p>
            <a:r>
              <a:rPr lang="en-US" baseline="0" dirty="0" smtClean="0"/>
              <a:t>[Click]</a:t>
            </a:r>
          </a:p>
          <a:p>
            <a:r>
              <a:rPr lang="en-US" baseline="0" dirty="0" smtClean="0"/>
              <a:t>As the </a:t>
            </a:r>
            <a:r>
              <a:rPr lang="en-US" dirty="0" smtClean="0"/>
              <a:t>plots </a:t>
            </a:r>
            <a:r>
              <a:rPr lang="en-US" baseline="0" dirty="0" smtClean="0"/>
              <a:t>show, the average processing speed of a core</a:t>
            </a:r>
            <a:r>
              <a:rPr lang="en-US" dirty="0" smtClean="0"/>
              <a:t>, measured in pixels per second,</a:t>
            </a:r>
            <a:r>
              <a:rPr lang="en-US" baseline="0" dirty="0" smtClean="0"/>
              <a:t> remains nearly consistent as we go from one</a:t>
            </a:r>
            <a:r>
              <a:rPr lang="en-US" dirty="0" smtClean="0"/>
              <a:t> to 16 nodes and as we change the image resolution from 256 megapixels to one </a:t>
            </a:r>
            <a:r>
              <a:rPr lang="en-US" dirty="0" err="1" smtClean="0"/>
              <a:t>terapixel</a:t>
            </a:r>
            <a:r>
              <a:rPr lang="en-US" baseline="0" dirty="0" smtClean="0"/>
              <a:t>, confirming the scalability of our method.</a:t>
            </a:r>
            <a:endParaRPr lang="en-US" dirty="0" smtClean="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3"/>
            <a:ext cx="4911725" cy="2762250"/>
          </a:xfrm>
        </p:spPr>
      </p:sp>
      <p:sp>
        <p:nvSpPr>
          <p:cNvPr id="3" name="Notes Placeholder 2"/>
          <p:cNvSpPr>
            <a:spLocks noGrp="1"/>
          </p:cNvSpPr>
          <p:nvPr>
            <p:ph type="body" idx="1"/>
          </p:nvPr>
        </p:nvSpPr>
        <p:spPr/>
        <p:txBody>
          <a:bodyPr>
            <a:normAutofit/>
          </a:bodyPr>
          <a:lstStyle/>
          <a:p>
            <a:r>
              <a:rPr lang="en-US" dirty="0" smtClean="0"/>
              <a:t>To visualize the results of stitching the Digitized</a:t>
            </a:r>
            <a:r>
              <a:rPr lang="en-US" baseline="0" dirty="0" smtClean="0"/>
              <a:t> Sky Survey </a:t>
            </a:r>
            <a:r>
              <a:rPr lang="en-US" dirty="0" smtClean="0"/>
              <a:t>and</a:t>
            </a:r>
            <a:r>
              <a:rPr lang="en-US" baseline="0" dirty="0" smtClean="0"/>
              <a:t> to give a sense of the sheer</a:t>
            </a:r>
            <a:r>
              <a:rPr lang="en-US" dirty="0" smtClean="0"/>
              <a:t> </a:t>
            </a:r>
            <a:r>
              <a:rPr lang="en-US" baseline="0" dirty="0" smtClean="0"/>
              <a:t>magnitude of the dataset</a:t>
            </a:r>
            <a:r>
              <a:rPr lang="en-US" dirty="0" smtClean="0"/>
              <a:t>,</a:t>
            </a:r>
            <a:r>
              <a:rPr lang="en-US" baseline="0" dirty="0" smtClean="0"/>
              <a:t> we show a brief screen-capture from the </a:t>
            </a:r>
            <a:r>
              <a:rPr lang="en-US" baseline="0" dirty="0" err="1" smtClean="0"/>
              <a:t>WorldWide</a:t>
            </a:r>
            <a:r>
              <a:rPr lang="en-US" baseline="0" dirty="0" smtClean="0"/>
              <a:t> Telescope project.</a:t>
            </a:r>
          </a:p>
          <a:p>
            <a:endParaRPr lang="en-US" baseline="0" dirty="0" smtClean="0"/>
          </a:p>
          <a:p>
            <a:r>
              <a:rPr lang="en-US" baseline="0" dirty="0" smtClean="0"/>
              <a:t>The video on the left shows a virtual tour using the unstitched data, while the video on the right shows the same tour, but using the output of our gradient-domain stitching.</a:t>
            </a:r>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3"/>
            <a:ext cx="4911725" cy="2762250"/>
          </a:xfrm>
        </p:spPr>
      </p:sp>
      <p:sp>
        <p:nvSpPr>
          <p:cNvPr id="3" name="Notes Placeholder 2"/>
          <p:cNvSpPr>
            <a:spLocks noGrp="1"/>
          </p:cNvSpPr>
          <p:nvPr>
            <p:ph type="body" idx="1"/>
          </p:nvPr>
        </p:nvSpPr>
        <p:spPr/>
        <p:txBody>
          <a:bodyPr>
            <a:normAutofit/>
          </a:bodyPr>
          <a:lstStyle/>
          <a:p>
            <a:r>
              <a:rPr lang="en-US" dirty="0" smtClean="0"/>
              <a:t>In summary, we have presented a new system for performing gradient domain processing of large planar and spherical imagery.</a:t>
            </a:r>
          </a:p>
          <a:p>
            <a:endParaRPr lang="en-US" dirty="0" smtClean="0"/>
          </a:p>
          <a:p>
            <a:r>
              <a:rPr lang="en-US" dirty="0" smtClean="0"/>
              <a:t>To support the processing of spherical imagery we use a map that parameterizes the sphere over a rectangular domain, ensuring that boundary constraints can be satisfied in a streaming context, and exhibiting low distortion.</a:t>
            </a:r>
          </a:p>
          <a:p>
            <a:endParaRPr lang="en-US" dirty="0" smtClean="0"/>
          </a:p>
          <a:p>
            <a:r>
              <a:rPr lang="en-US" dirty="0" smtClean="0"/>
              <a:t>To support</a:t>
            </a:r>
            <a:r>
              <a:rPr lang="en-US" baseline="0" dirty="0" smtClean="0"/>
              <a:t> processing of large images, we develop a distributed and streaming multigrid solver that has few synchronization barriers and is network latency tolerant.</a:t>
            </a:r>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normAutofit/>
          </a:bodyPr>
          <a:lstStyle/>
          <a:p>
            <a:r>
              <a:rPr lang="en-US" baseline="0" dirty="0" smtClean="0"/>
              <a:t>To briefly</a:t>
            </a:r>
            <a:r>
              <a:rPr lang="en-US" dirty="0" smtClean="0"/>
              <a:t> </a:t>
            </a:r>
            <a:r>
              <a:rPr lang="en-US" baseline="0" dirty="0" smtClean="0"/>
              <a:t>review, gradient-domain processing works as follows:</a:t>
            </a:r>
          </a:p>
          <a:p>
            <a:endParaRPr lang="en-US" baseline="0" dirty="0" smtClean="0"/>
          </a:p>
          <a:p>
            <a:r>
              <a:rPr lang="en-US" dirty="0" smtClean="0"/>
              <a:t>[Click]</a:t>
            </a:r>
          </a:p>
          <a:p>
            <a:r>
              <a:rPr lang="en-US" baseline="0" dirty="0" smtClean="0"/>
              <a:t>Starting with an image, or a set of images,</a:t>
            </a:r>
          </a:p>
          <a:p>
            <a:endParaRPr lang="en-US" baseline="0" dirty="0" smtClean="0"/>
          </a:p>
          <a:p>
            <a:r>
              <a:rPr lang="en-US" dirty="0" smtClean="0"/>
              <a:t>[Click]</a:t>
            </a:r>
          </a:p>
          <a:p>
            <a:r>
              <a:rPr lang="en-US" baseline="0" dirty="0" smtClean="0"/>
              <a:t>We extract the gradients,</a:t>
            </a:r>
          </a:p>
          <a:p>
            <a:endParaRPr lang="en-US" baseline="0" dirty="0" smtClean="0"/>
          </a:p>
          <a:p>
            <a:r>
              <a:rPr lang="en-US" dirty="0" smtClean="0"/>
              <a:t>[Click]</a:t>
            </a:r>
          </a:p>
          <a:p>
            <a:r>
              <a:rPr lang="en-US" baseline="0" dirty="0" smtClean="0"/>
              <a:t>Combine and modify them to</a:t>
            </a:r>
            <a:r>
              <a:rPr lang="en-US" dirty="0" smtClean="0"/>
              <a:t> obtain a gradient field characterizing the desired output,</a:t>
            </a:r>
            <a:endParaRPr lang="en-US" baseline="0" dirty="0" smtClean="0"/>
          </a:p>
          <a:p>
            <a:endParaRPr lang="en-US" baseline="0" dirty="0" smtClean="0"/>
          </a:p>
          <a:p>
            <a:r>
              <a:rPr lang="en-US" dirty="0" smtClean="0"/>
              <a:t>[Click]</a:t>
            </a:r>
          </a:p>
          <a:p>
            <a:r>
              <a:rPr lang="en-US" baseline="0" dirty="0" smtClean="0"/>
              <a:t>And then solve for the image satisfying the </a:t>
            </a:r>
            <a:r>
              <a:rPr lang="en-US" dirty="0" smtClean="0"/>
              <a:t>new gradient </a:t>
            </a:r>
            <a:r>
              <a:rPr lang="en-US" baseline="0" dirty="0" smtClean="0"/>
              <a:t>constraints.</a:t>
            </a:r>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4747" y="244476"/>
            <a:ext cx="4987926" cy="2805708"/>
          </a:xfrm>
        </p:spPr>
      </p:sp>
      <p:sp>
        <p:nvSpPr>
          <p:cNvPr id="3" name="Notes Placeholder 2"/>
          <p:cNvSpPr>
            <a:spLocks noGrp="1"/>
          </p:cNvSpPr>
          <p:nvPr>
            <p:ph type="body" idx="1"/>
          </p:nvPr>
        </p:nvSpPr>
        <p:spPr/>
        <p:txBody>
          <a:bodyPr>
            <a:normAutofit/>
          </a:bodyPr>
          <a:lstStyle/>
          <a:p>
            <a:r>
              <a:rPr lang="en-US" dirty="0" smtClean="0"/>
              <a:t>In the future,</a:t>
            </a:r>
            <a:r>
              <a:rPr lang="en-US" baseline="0" dirty="0" smtClean="0"/>
              <a:t> we would like to extend on our work in two ways.</a:t>
            </a:r>
          </a:p>
          <a:p>
            <a:endParaRPr lang="en-US" baseline="0" dirty="0" smtClean="0"/>
          </a:p>
          <a:p>
            <a:r>
              <a:rPr lang="en-US" baseline="0" dirty="0" smtClean="0"/>
              <a:t>First, to get more precise solutions, we would like to incorporate the metric tensor in the definition of the linear system.</a:t>
            </a:r>
          </a:p>
          <a:p>
            <a:r>
              <a:rPr lang="en-US" baseline="0" dirty="0" smtClean="0"/>
              <a:t>The challenge is that computing the </a:t>
            </a:r>
            <a:r>
              <a:rPr lang="en-US" dirty="0" smtClean="0"/>
              <a:t>metric-aware</a:t>
            </a:r>
            <a:r>
              <a:rPr lang="en-US" baseline="0" dirty="0" smtClean="0"/>
              <a:t> system could result in a situation where defining the system is more expensive</a:t>
            </a:r>
            <a:r>
              <a:rPr lang="en-US" dirty="0" smtClean="0"/>
              <a:t> than solving</a:t>
            </a:r>
            <a:r>
              <a:rPr lang="en-US" baseline="0" dirty="0" smtClean="0"/>
              <a:t> it.</a:t>
            </a:r>
          </a:p>
          <a:p>
            <a:endParaRPr lang="en-US" baseline="0" dirty="0" smtClean="0"/>
          </a:p>
          <a:p>
            <a:r>
              <a:rPr lang="en-US" dirty="0" smtClean="0"/>
              <a:t>Additionally</a:t>
            </a:r>
            <a:r>
              <a:rPr lang="en-US" baseline="0" dirty="0" smtClean="0"/>
              <a:t>, we would like to explore other distributed partitions of the data.</a:t>
            </a:r>
          </a:p>
          <a:p>
            <a:r>
              <a:rPr lang="en-US" baseline="0" dirty="0" smtClean="0"/>
              <a:t>[Click]</a:t>
            </a:r>
          </a:p>
          <a:p>
            <a:r>
              <a:rPr lang="en-US" baseline="0" dirty="0" smtClean="0"/>
              <a:t>Though we chose to group columns because this reduced the size of the working set, grouping the rows could have the benefit of reducing the total number of synchronization barriers.</a:t>
            </a:r>
            <a:br>
              <a:rPr lang="en-US" baseline="0" dirty="0" smtClean="0"/>
            </a:br>
            <a:r>
              <a:rPr lang="en-US" baseline="0" dirty="0" smtClean="0"/>
              <a:t>In the future, we would like to explore the costs</a:t>
            </a:r>
            <a:r>
              <a:rPr lang="en-US" dirty="0" smtClean="0"/>
              <a:t> and benefits of these different partitioning schemes</a:t>
            </a:r>
            <a:r>
              <a:rPr lang="en-US" baseline="0" dirty="0" smtClean="0"/>
              <a:t> in greater depth.</a:t>
            </a:r>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3"/>
            <a:ext cx="4911725" cy="2762250"/>
          </a:xfrm>
        </p:spPr>
      </p:sp>
      <p:sp>
        <p:nvSpPr>
          <p:cNvPr id="3" name="Notes Placeholder 2"/>
          <p:cNvSpPr>
            <a:spLocks noGrp="1"/>
          </p:cNvSpPr>
          <p:nvPr>
            <p:ph type="body" idx="1"/>
          </p:nvPr>
        </p:nvSpPr>
        <p:spPr/>
        <p:txBody>
          <a:bodyPr>
            <a:normAutofit/>
          </a:bodyPr>
          <a:lstStyle/>
          <a:p>
            <a:r>
              <a:rPr lang="en-US" dirty="0" smtClean="0"/>
              <a:t>Finally,</a:t>
            </a:r>
            <a:r>
              <a:rPr lang="en-US" baseline="0" dirty="0" smtClean="0"/>
              <a:t> we would like to conclude by expressing our sincere gratitude to the researchers and agencies that have generously provided the data and the support that made this project possible.</a:t>
            </a:r>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2"/>
            <a:ext cx="4911725" cy="2762250"/>
          </a:xfrm>
        </p:spPr>
      </p:sp>
      <p:sp>
        <p:nvSpPr>
          <p:cNvPr id="3" name="Notes Placeholder 2"/>
          <p:cNvSpPr>
            <a:spLocks noGrp="1"/>
          </p:cNvSpPr>
          <p:nvPr>
            <p:ph type="body" idx="1"/>
          </p:nvPr>
        </p:nvSpPr>
        <p:spPr/>
        <p:txBody>
          <a:bodyPr>
            <a:normAutofit/>
          </a:bodyPr>
          <a:lstStyle/>
          <a:p>
            <a:r>
              <a:rPr lang="en-US" dirty="0" smtClean="0"/>
              <a:t>And of course, thank</a:t>
            </a:r>
            <a:r>
              <a:rPr lang="en-US" baseline="0" dirty="0" smtClean="0"/>
              <a:t> you for listening.</a:t>
            </a:r>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
        <p:nvSpPr>
          <p:cNvPr id="8" name="TextBox 7"/>
          <p:cNvSpPr txBox="1"/>
          <p:nvPr/>
        </p:nvSpPr>
        <p:spPr>
          <a:xfrm>
            <a:off x="5401057" y="9517002"/>
            <a:ext cx="1385444" cy="400110"/>
          </a:xfrm>
          <a:prstGeom prst="rect">
            <a:avLst/>
          </a:prstGeom>
          <a:noFill/>
        </p:spPr>
        <p:txBody>
          <a:bodyPr wrap="none" rtlCol="0">
            <a:spAutoFit/>
          </a:bodyPr>
          <a:lstStyle/>
          <a:p>
            <a:pPr algn="l"/>
            <a:r>
              <a:rPr lang="en-US" dirty="0" smtClean="0"/>
              <a:t>Time: 3:20</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3"/>
            <a:ext cx="4911725" cy="2762250"/>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Previous</a:t>
            </a:r>
            <a:r>
              <a:rPr lang="en-US" baseline="0" dirty="0" smtClean="0"/>
              <a:t> works have shown that by processing gradients in different ways, a variety of visual effects can be realized.</a:t>
            </a:r>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3"/>
            <a:ext cx="4911725" cy="2762250"/>
          </a:xfrm>
        </p:spPr>
      </p:sp>
      <p:sp>
        <p:nvSpPr>
          <p:cNvPr id="3" name="Notes Placeholder 2"/>
          <p:cNvSpPr>
            <a:spLocks noGrp="1"/>
          </p:cNvSpPr>
          <p:nvPr>
            <p:ph type="body" idx="1"/>
          </p:nvPr>
        </p:nvSpPr>
        <p:spPr/>
        <p:txBody>
          <a:bodyPr>
            <a:normAutofit/>
          </a:bodyPr>
          <a:lstStyle/>
          <a:p>
            <a:r>
              <a:rPr lang="en-US" dirty="0" smtClean="0"/>
              <a:t>For example, given a</a:t>
            </a:r>
            <a:r>
              <a:rPr lang="en-US" baseline="0" dirty="0" smtClean="0"/>
              <a:t> panorama composed of images taken at different exposures, </a:t>
            </a:r>
            <a:r>
              <a:rPr lang="en-US" dirty="0" smtClean="0"/>
              <a:t>gradient-domain processing can be used to remove the stitching artifacts by copying gradients from the interior of the images and setting the seam-crossing gradients to zero.</a:t>
            </a:r>
          </a:p>
          <a:p>
            <a:endParaRPr lang="en-US" dirty="0" smtClean="0"/>
          </a:p>
          <a:p>
            <a:r>
              <a:rPr lang="en-US" dirty="0" smtClean="0"/>
              <a:t>[Click]</a:t>
            </a:r>
          </a:p>
          <a:p>
            <a:r>
              <a:rPr lang="en-US" dirty="0" smtClean="0"/>
              <a:t>Solving for the image that is the best-fit to the new</a:t>
            </a:r>
            <a:r>
              <a:rPr lang="en-US" baseline="0" dirty="0" smtClean="0"/>
              <a:t> gradients gives a result that captures the detail of the original images while removing the seams.</a:t>
            </a:r>
            <a:endParaRPr lang="en-US" dirty="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3"/>
            <a:ext cx="4911725" cy="2762250"/>
          </a:xfrm>
        </p:spPr>
      </p:sp>
      <p:sp>
        <p:nvSpPr>
          <p:cNvPr id="3" name="Notes Placeholder 2"/>
          <p:cNvSpPr>
            <a:spLocks noGrp="1"/>
          </p:cNvSpPr>
          <p:nvPr>
            <p:ph type="body" idx="1"/>
          </p:nvPr>
        </p:nvSpPr>
        <p:spPr/>
        <p:txBody>
          <a:bodyPr>
            <a:normAutofit/>
          </a:bodyPr>
          <a:lstStyle/>
          <a:p>
            <a:r>
              <a:rPr lang="en-US" dirty="0" smtClean="0"/>
              <a:t>As another example,</a:t>
            </a:r>
            <a:r>
              <a:rPr lang="en-US" baseline="0" dirty="0" smtClean="0"/>
              <a:t> gradient-domain image processing can be used to either enhance or blur the detail in an image</a:t>
            </a:r>
            <a:r>
              <a:rPr lang="en-US" dirty="0" smtClean="0"/>
              <a:t>.</a:t>
            </a:r>
            <a:endParaRPr lang="en-US" baseline="0" dirty="0" smtClean="0"/>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[Click]</a:t>
            </a:r>
          </a:p>
          <a:p>
            <a:r>
              <a:rPr lang="en-US" baseline="0" dirty="0" smtClean="0"/>
              <a:t>In this application, the colors of the output are constrained to mach the colors in the</a:t>
            </a:r>
            <a:r>
              <a:rPr lang="en-US" dirty="0" smtClean="0"/>
              <a:t> original image</a:t>
            </a:r>
            <a:r>
              <a:rPr lang="en-US" baseline="0" dirty="0" smtClean="0"/>
              <a:t>, while gradients are either dampened or amplified.</a:t>
            </a:r>
          </a:p>
          <a:p>
            <a:endParaRPr lang="en-US" baseline="0" dirty="0" smtClean="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220663"/>
            <a:ext cx="4911725" cy="2762250"/>
          </a:xfrm>
        </p:spPr>
      </p:sp>
      <p:sp>
        <p:nvSpPr>
          <p:cNvPr id="3" name="Notes Placeholder 2"/>
          <p:cNvSpPr>
            <a:spLocks noGrp="1"/>
          </p:cNvSpPr>
          <p:nvPr>
            <p:ph type="body" idx="1"/>
          </p:nvPr>
        </p:nvSpPr>
        <p:spPr/>
        <p:txBody>
          <a:bodyPr>
            <a:normAutofit/>
          </a:bodyPr>
          <a:lstStyle/>
          <a:p>
            <a:r>
              <a:rPr lang="en-US" dirty="0" smtClean="0"/>
              <a:t>Regardless</a:t>
            </a:r>
            <a:r>
              <a:rPr lang="en-US" baseline="0" dirty="0" smtClean="0"/>
              <a:t> of the gradient-domain operator used, the key to performing image processing is solving a linear system that gives the image that best-fits the prescribed constraints.</a:t>
            </a:r>
          </a:p>
          <a:p>
            <a:endParaRPr lang="en-US" baseline="0" dirty="0" smtClean="0"/>
          </a:p>
          <a:p>
            <a:r>
              <a:rPr lang="en-US" baseline="0" dirty="0" smtClean="0"/>
              <a:t>Solving this system becomes challenging when the image is too large to fit into memory.</a:t>
            </a:r>
          </a:p>
          <a:p>
            <a:endParaRPr lang="en-US" baseline="0" dirty="0" smtClean="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9800" y="231775"/>
            <a:ext cx="4891088" cy="2751138"/>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first method to consider the processing of images too large to fit into memory was the work of </a:t>
            </a:r>
            <a:r>
              <a:rPr lang="en-US" baseline="0" dirty="0" err="1" smtClean="0"/>
              <a:t>Aseem</a:t>
            </a:r>
            <a:r>
              <a:rPr lang="en-US" baseline="0" dirty="0" smtClean="0"/>
              <a:t> </a:t>
            </a:r>
            <a:r>
              <a:rPr lang="en-US" baseline="0" dirty="0" err="1" smtClean="0"/>
              <a:t>Agarwala</a:t>
            </a:r>
            <a:r>
              <a:rPr lang="en-US" baseline="0" dirty="0" smtClean="0"/>
              <a:t>.</a:t>
            </a:r>
          </a:p>
          <a:p>
            <a:endParaRPr lang="en-US" baseline="0" dirty="0" smtClean="0"/>
          </a:p>
          <a:p>
            <a:r>
              <a:rPr lang="en-US" dirty="0" smtClean="0"/>
              <a:t>The key observation was that for image stitching, a high-resolution correction solution is only required near the seams. As a result, </a:t>
            </a:r>
            <a:r>
              <a:rPr lang="en-US" baseline="0" dirty="0" smtClean="0"/>
              <a:t>the system can be solved over an adapted quadtree</a:t>
            </a:r>
            <a:r>
              <a:rPr lang="en-US" dirty="0" smtClean="0"/>
              <a:t> e</a:t>
            </a:r>
            <a:r>
              <a:rPr lang="en-US" baseline="0" dirty="0" smtClean="0"/>
              <a:t>xtending previous stitching techniques to panoramas made up of 100s of megapixels.</a:t>
            </a:r>
          </a:p>
          <a:p>
            <a:endParaRPr lang="en-US" baseline="0" dirty="0" smtClean="0"/>
          </a:p>
          <a:p>
            <a:r>
              <a:rPr lang="en-US" baseline="0" dirty="0" smtClean="0"/>
              <a:t>[Click]</a:t>
            </a:r>
          </a:p>
          <a:p>
            <a:r>
              <a:rPr lang="en-US" baseline="0" dirty="0" smtClean="0"/>
              <a:t>However, the approach is specialized to image stitching  and is not well-suited to an out-of-core solver.</a:t>
            </a:r>
            <a:endParaRPr lang="en-US" dirty="0" smtClean="0"/>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238125"/>
            <a:ext cx="4878387" cy="2744788"/>
          </a:xfrm>
        </p:spPr>
      </p:sp>
      <p:sp>
        <p:nvSpPr>
          <p:cNvPr id="3" name="Notes Placeholder 2"/>
          <p:cNvSpPr>
            <a:spLocks noGrp="1"/>
          </p:cNvSpPr>
          <p:nvPr>
            <p:ph type="body" idx="1"/>
          </p:nvPr>
        </p:nvSpPr>
        <p:spPr/>
        <p:txBody>
          <a:bodyPr>
            <a:noAutofit/>
          </a:bodyPr>
          <a:lstStyle/>
          <a:p>
            <a:r>
              <a:rPr lang="en-US" dirty="0" smtClean="0"/>
              <a:t>In more recent work, we presented, a</a:t>
            </a:r>
            <a:r>
              <a:rPr lang="en-US" baseline="0" dirty="0" smtClean="0"/>
              <a:t> streaming multigrid solver that addresses these limitations</a:t>
            </a:r>
            <a:r>
              <a:rPr lang="en-US" dirty="0" smtClean="0"/>
              <a:t>.</a:t>
            </a:r>
          </a:p>
          <a:p>
            <a:r>
              <a:rPr lang="en-US" baseline="0" dirty="0" smtClean="0"/>
              <a:t>The idea is to use an iterative Gauss-Seidel</a:t>
            </a:r>
            <a:r>
              <a:rPr lang="en-US" dirty="0" smtClean="0"/>
              <a:t> solver that only requires local data access.</a:t>
            </a:r>
            <a:endParaRPr lang="en-US" baseline="0" dirty="0" smtClean="0"/>
          </a:p>
          <a:p>
            <a:r>
              <a:rPr lang="en-US" baseline="0" dirty="0" smtClean="0"/>
              <a:t>The general structure of the solver, for a single multigrid level, is shown on the right:</a:t>
            </a:r>
          </a:p>
          <a:p>
            <a:endParaRPr lang="en-US" baseline="0" dirty="0" smtClean="0"/>
          </a:p>
          <a:p>
            <a:r>
              <a:rPr lang="en-US" dirty="0" smtClean="0"/>
              <a:t>[Click]</a:t>
            </a:r>
          </a:p>
          <a:p>
            <a:r>
              <a:rPr lang="en-US" baseline="0" dirty="0" smtClean="0"/>
              <a:t>Initially, the data resides entirely on disk and the processing begins by streaming </a:t>
            </a:r>
            <a:r>
              <a:rPr lang="en-US" dirty="0" smtClean="0"/>
              <a:t> </a:t>
            </a:r>
            <a:r>
              <a:rPr lang="en-US" baseline="0" dirty="0" smtClean="0"/>
              <a:t>in the first few rows.</a:t>
            </a:r>
          </a:p>
          <a:p>
            <a:endParaRPr lang="en-US" baseline="0" dirty="0" smtClean="0"/>
          </a:p>
          <a:p>
            <a:r>
              <a:rPr lang="en-US" dirty="0" smtClean="0"/>
              <a:t>[Click]</a:t>
            </a:r>
          </a:p>
          <a:p>
            <a:r>
              <a:rPr lang="en-US" baseline="0" dirty="0" smtClean="0"/>
              <a:t>Since a pixel update only requires access to neighboring values, there is enough data in memory to allow the pixels in the first row to be relaxed.</a:t>
            </a:r>
          </a:p>
          <a:p>
            <a:endParaRPr lang="en-US" baseline="0" dirty="0" smtClean="0"/>
          </a:p>
          <a:p>
            <a:r>
              <a:rPr lang="en-US" dirty="0" smtClean="0"/>
              <a:t>[Click]</a:t>
            </a:r>
          </a:p>
          <a:p>
            <a:r>
              <a:rPr lang="en-US" baseline="0" dirty="0" smtClean="0"/>
              <a:t>Reading in the next row, the pixels in the second row can be relaxed as</a:t>
            </a:r>
            <a:r>
              <a:rPr lang="en-US" dirty="0" smtClean="0"/>
              <a:t> well</a:t>
            </a:r>
            <a:r>
              <a:rPr lang="en-US" baseline="0" dirty="0" smtClean="0"/>
              <a:t>.</a:t>
            </a:r>
          </a:p>
          <a:p>
            <a:endParaRPr lang="en-US" baseline="0" dirty="0" smtClean="0"/>
          </a:p>
          <a:p>
            <a:r>
              <a:rPr lang="en-US" dirty="0" smtClean="0"/>
              <a:t>[Click]</a:t>
            </a:r>
          </a:p>
          <a:p>
            <a:r>
              <a:rPr lang="en-US" baseline="0" dirty="0" smtClean="0"/>
              <a:t>Since the pixel values in the first row will no longer be needed,</a:t>
            </a:r>
            <a:r>
              <a:rPr lang="en-US" dirty="0" smtClean="0"/>
              <a:t> </a:t>
            </a:r>
            <a:r>
              <a:rPr lang="en-US" baseline="0" dirty="0" smtClean="0"/>
              <a:t>they are written back out to disk.</a:t>
            </a:r>
          </a:p>
          <a:p>
            <a:endParaRPr lang="en-US" baseline="0" dirty="0" smtClean="0"/>
          </a:p>
          <a:p>
            <a:r>
              <a:rPr lang="en-US" dirty="0" smtClean="0"/>
              <a:t>[Click]</a:t>
            </a:r>
          </a:p>
          <a:p>
            <a:r>
              <a:rPr lang="en-US" baseline="0" dirty="0" smtClean="0"/>
              <a:t>Continuing on in this fashion,</a:t>
            </a:r>
            <a:r>
              <a:rPr lang="en-US" dirty="0" smtClean="0"/>
              <a:t> </a:t>
            </a:r>
            <a:r>
              <a:rPr lang="en-US" baseline="0" dirty="0" smtClean="0"/>
              <a:t>the next row is read in to working memory, pixels in the middle row are updated, and the back row is written out to disk.</a:t>
            </a:r>
          </a:p>
          <a:p>
            <a:endParaRPr lang="en-US" baseline="0" dirty="0" smtClean="0"/>
          </a:p>
          <a:p>
            <a:r>
              <a:rPr lang="en-US" baseline="0" dirty="0" smtClean="0"/>
              <a:t>In addition to providing an implementation with a </a:t>
            </a:r>
            <a:r>
              <a:rPr lang="en-US" baseline="0" dirty="0" err="1" smtClean="0"/>
              <a:t>sublinear</a:t>
            </a:r>
            <a:r>
              <a:rPr lang="en-US" baseline="0" dirty="0" smtClean="0"/>
              <a:t> working memory, this implementation also defines a solver</a:t>
            </a:r>
            <a:r>
              <a:rPr lang="en-US" dirty="0" smtClean="0"/>
              <a:t> that</a:t>
            </a:r>
            <a:r>
              <a:rPr lang="en-US" baseline="0" dirty="0" smtClean="0"/>
              <a:t> supports general gradient-domain processing of out-of-core imagery.</a:t>
            </a:r>
          </a:p>
          <a:p>
            <a:endParaRPr lang="en-US" baseline="0" dirty="0" smtClean="0"/>
          </a:p>
          <a:p>
            <a:r>
              <a:rPr lang="en-US" dirty="0" smtClean="0"/>
              <a:t>[Click]</a:t>
            </a:r>
          </a:p>
          <a:p>
            <a:r>
              <a:rPr lang="en-US" baseline="0" dirty="0" smtClean="0"/>
              <a:t>However, in the context of the Digitized Sky Survey, this approach remains inadequate for two reasons.</a:t>
            </a:r>
          </a:p>
          <a:p>
            <a:r>
              <a:rPr lang="en-US" baseline="0" dirty="0" smtClean="0"/>
              <a:t>First, the method is restricted to planar images.</a:t>
            </a:r>
          </a:p>
          <a:p>
            <a:r>
              <a:rPr lang="en-US" baseline="0" dirty="0" smtClean="0"/>
              <a:t>Second, the serial nature of the solver means that applying it to the DSS would take over 16 days of processing, would use more</a:t>
            </a:r>
            <a:r>
              <a:rPr lang="en-US" dirty="0" smtClean="0"/>
              <a:t> than</a:t>
            </a:r>
            <a:r>
              <a:rPr lang="en-US" baseline="0" dirty="0" smtClean="0"/>
              <a:t> 15 terabytes of local storage, and would require over 10 GB of working memory.</a:t>
            </a:r>
          </a:p>
        </p:txBody>
      </p:sp>
      <p:sp>
        <p:nvSpPr>
          <p:cNvPr id="4" name="Header Placeholder 3"/>
          <p:cNvSpPr>
            <a:spLocks noGrp="1"/>
          </p:cNvSpPr>
          <p:nvPr>
            <p:ph type="hdr" sz="quarter" idx="10"/>
          </p:nvPr>
        </p:nvSpPr>
        <p:spPr/>
        <p:txBody>
          <a:bodyPr/>
          <a:lstStyle/>
          <a:p>
            <a:r>
              <a:rPr lang="en-US" dirty="0" smtClean="0"/>
              <a:t>Distributed Gradient-Domain Processing of Planar and Spherical Images (SIGGRAPH 2010)</a:t>
            </a:r>
            <a:endParaRPr lang="en-US" dirty="0"/>
          </a:p>
        </p:txBody>
      </p:sp>
      <p:sp>
        <p:nvSpPr>
          <p:cNvPr id="8" name="TextBox 7"/>
          <p:cNvSpPr txBox="1"/>
          <p:nvPr/>
        </p:nvSpPr>
        <p:spPr>
          <a:xfrm>
            <a:off x="5401057" y="9517002"/>
            <a:ext cx="1385444" cy="400110"/>
          </a:xfrm>
          <a:prstGeom prst="rect">
            <a:avLst/>
          </a:prstGeom>
          <a:noFill/>
        </p:spPr>
        <p:txBody>
          <a:bodyPr wrap="none" rtlCol="0">
            <a:spAutoFit/>
          </a:bodyPr>
          <a:lstStyle/>
          <a:p>
            <a:pPr algn="l"/>
            <a:r>
              <a:rPr lang="en-US" dirty="0" smtClean="0"/>
              <a:t>Time: 4:15</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effectLst>
                  <a:outerShdw blurRad="50800" dist="25400" dir="2700000" algn="tl">
                    <a:schemeClr val="tx1">
                      <a:alpha val="30000"/>
                    </a:scheme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effectLst/>
        </p:spPr>
        <p:txBody>
          <a:bodyPr/>
          <a:lstStyle>
            <a:lvl1pPr>
              <a:defRPr sz="2800">
                <a:effectLst>
                  <a:outerShdw blurRad="50800" dist="25400" dir="2700000" algn="ctr" rotWithShape="0">
                    <a:schemeClr val="tx1">
                      <a:alpha val="30000"/>
                    </a:schemeClr>
                  </a:outerShdw>
                </a:effectLst>
              </a:defRPr>
            </a:lvl1pPr>
            <a:lvl2pPr>
              <a:defRPr sz="2400">
                <a:effectLst>
                  <a:outerShdw blurRad="50800" dist="25400" dir="2700000" algn="ctr" rotWithShape="0">
                    <a:schemeClr val="tx1">
                      <a:alpha val="30000"/>
                    </a:schemeClr>
                  </a:outerShdw>
                </a:effectLst>
              </a:defRPr>
            </a:lvl2pPr>
            <a:lvl3pPr>
              <a:defRPr sz="2400">
                <a:effectLst>
                  <a:outerShdw blurRad="50800" dist="25400" dir="2700000" algn="ctr" rotWithShape="0">
                    <a:schemeClr val="tx1">
                      <a:alpha val="30000"/>
                    </a:schemeClr>
                  </a:outerShdw>
                </a:effectLst>
              </a:defRPr>
            </a:lvl3pPr>
            <a:lvl4pPr>
              <a:defRPr sz="2400">
                <a:effectLst>
                  <a:outerShdw blurRad="50800" dist="25400" dir="2700000" algn="ctr" rotWithShape="0">
                    <a:schemeClr val="tx1">
                      <a:alpha val="30000"/>
                    </a:schemeClr>
                  </a:outerShdw>
                </a:effectLst>
              </a:defRPr>
            </a:lvl4pPr>
            <a:lvl5pPr>
              <a:defRPr sz="2400">
                <a:effectLst>
                  <a:outerShdw blurRad="50800" dist="25400" dir="2700000" algn="ctr" rotWithShape="0">
                    <a:schemeClr val="tx1">
                      <a:alpha val="30000"/>
                    </a:scheme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7C7258E5-4BA7-4098-B956-60D6782E76D1}" type="datetime1">
              <a:rPr lang="en-US" smtClean="0"/>
              <a:pPr/>
              <a:t>2012-05-25</a:t>
            </a:fld>
            <a:endParaRPr lang="en-US"/>
          </a:p>
        </p:txBody>
      </p:sp>
      <p:sp>
        <p:nvSpPr>
          <p:cNvPr id="5" name="Footer Placeholder 4"/>
          <p:cNvSpPr>
            <a:spLocks noGrp="1"/>
          </p:cNvSpPr>
          <p:nvPr>
            <p:ph type="ftr" sz="quarter" idx="11"/>
          </p:nvPr>
        </p:nvSpPr>
        <p:spPr>
          <a:xfrm>
            <a:off x="3124200" y="4914901"/>
            <a:ext cx="2895600" cy="221456"/>
          </a:xfrm>
          <a:prstGeom prst="rect">
            <a:avLst/>
          </a:prstGeom>
        </p:spPr>
        <p:txBody>
          <a:bodyPr/>
          <a:lstStyle>
            <a:lvl1pPr>
              <a:defRPr/>
            </a:lvl1pPr>
          </a:lstStyle>
          <a:p>
            <a:r>
              <a:rPr lang="en-US"/>
              <a:t>Microsoft confidential - Do not distribute.</a:t>
            </a:r>
          </a:p>
        </p:txBody>
      </p:sp>
      <p:sp>
        <p:nvSpPr>
          <p:cNvPr id="6" name="Slide Number Placeholder 5"/>
          <p:cNvSpPr>
            <a:spLocks noGrp="1"/>
          </p:cNvSpPr>
          <p:nvPr>
            <p:ph type="sldNum" sz="quarter" idx="12"/>
          </p:nvPr>
        </p:nvSpPr>
        <p:spPr/>
        <p:txBody>
          <a:bodyPr/>
          <a:lstStyle>
            <a:lvl1pPr>
              <a:defRPr/>
            </a:lvl1pPr>
          </a:lstStyle>
          <a:p>
            <a:fld id="{C9B7316E-38AB-49FD-A17F-DD675A4AA478}" type="slidenum">
              <a:rPr lang="en-US"/>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p:spPr>
        <p:txBody>
          <a:bodyPr vert="horz" wrap="square" lIns="92075" tIns="46038" rIns="92075" bIns="46038" numCol="1" anchor="ctr" anchorCtr="1" compatLnSpc="1">
            <a:prstTxWarp prst="textNoShape">
              <a:avLst/>
            </a:prstTxWarp>
          </a:bodyPr>
          <a:lstStyle>
            <a:lvl1pPr algn="ctr" rtl="0" eaLnBrk="0" fontAlgn="base" hangingPunct="0">
              <a:lnSpc>
                <a:spcPct val="90000"/>
              </a:lnSpc>
              <a:spcBef>
                <a:spcPct val="0"/>
              </a:spcBef>
              <a:spcAft>
                <a:spcPct val="0"/>
              </a:spcAft>
              <a:defRPr lang="en-US" sz="3200" dirty="0">
                <a:solidFill>
                  <a:schemeClr val="tx2"/>
                </a:solidFill>
                <a:effectLst>
                  <a:outerShdw blurRad="50800" dist="25400" dir="2700000" algn="tl">
                    <a:schemeClr val="tx1">
                      <a:alpha val="30000"/>
                    </a:schemeClr>
                  </a:outerShdw>
                </a:effectLst>
                <a:latin typeface="+mj-lt"/>
                <a:ea typeface="+mj-ea"/>
                <a:cs typeface="+mj-cs"/>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fld id="{2829A6A2-BC0A-4B9F-A321-3EBEEAB16790}" type="datetime1">
              <a:rPr lang="en-US" smtClean="0"/>
              <a:pPr/>
              <a:t>2012-05-25</a:t>
            </a:fld>
            <a:endParaRPr lang="en-US"/>
          </a:p>
        </p:txBody>
      </p:sp>
      <p:sp>
        <p:nvSpPr>
          <p:cNvPr id="4" name="Footer Placeholder 3"/>
          <p:cNvSpPr>
            <a:spLocks noGrp="1"/>
          </p:cNvSpPr>
          <p:nvPr>
            <p:ph type="ftr" sz="quarter" idx="11"/>
          </p:nvPr>
        </p:nvSpPr>
        <p:spPr>
          <a:xfrm>
            <a:off x="3124200" y="4914901"/>
            <a:ext cx="2895600" cy="221456"/>
          </a:xfrm>
          <a:prstGeom prst="rect">
            <a:avLst/>
          </a:prstGeom>
        </p:spPr>
        <p:txBody>
          <a:bodyPr/>
          <a:lstStyle>
            <a:lvl1pPr>
              <a:defRPr/>
            </a:lvl1pPr>
          </a:lstStyle>
          <a:p>
            <a:r>
              <a:rPr lang="en-US"/>
              <a:t>Microsoft confidential - Do not distribute.</a:t>
            </a:r>
          </a:p>
        </p:txBody>
      </p:sp>
      <p:sp>
        <p:nvSpPr>
          <p:cNvPr id="5" name="Slide Number Placeholder 4"/>
          <p:cNvSpPr>
            <a:spLocks noGrp="1"/>
          </p:cNvSpPr>
          <p:nvPr>
            <p:ph type="sldNum" sz="quarter" idx="12"/>
          </p:nvPr>
        </p:nvSpPr>
        <p:spPr/>
        <p:txBody>
          <a:bodyPr/>
          <a:lstStyle>
            <a:lvl1pPr>
              <a:defRPr/>
            </a:lvl1pPr>
          </a:lstStyle>
          <a:p>
            <a:fld id="{938ECBCB-881A-4F14-B619-3255133AA1B7}" type="slidenum">
              <a:rPr lang="en-US"/>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F4D8DA2-150B-4F2C-BAA4-DE89F00EEFC9}" type="datetime1">
              <a:rPr lang="en-US" smtClean="0"/>
              <a:pPr/>
              <a:t>2012-05-25</a:t>
            </a:fld>
            <a:endParaRPr lang="en-US"/>
          </a:p>
        </p:txBody>
      </p:sp>
      <p:sp>
        <p:nvSpPr>
          <p:cNvPr id="3" name="Footer Placeholder 2"/>
          <p:cNvSpPr>
            <a:spLocks noGrp="1"/>
          </p:cNvSpPr>
          <p:nvPr>
            <p:ph type="ftr" sz="quarter" idx="11"/>
          </p:nvPr>
        </p:nvSpPr>
        <p:spPr>
          <a:xfrm>
            <a:off x="3124200" y="4914901"/>
            <a:ext cx="2895600" cy="221456"/>
          </a:xfrm>
          <a:prstGeom prst="rect">
            <a:avLst/>
          </a:prstGeom>
        </p:spPr>
        <p:txBody>
          <a:bodyPr/>
          <a:lstStyle>
            <a:lvl1pPr>
              <a:defRPr/>
            </a:lvl1pPr>
          </a:lstStyle>
          <a:p>
            <a:r>
              <a:rPr lang="en-US"/>
              <a:t>Microsoft confidential - Do not distribute.</a:t>
            </a:r>
          </a:p>
        </p:txBody>
      </p:sp>
      <p:sp>
        <p:nvSpPr>
          <p:cNvPr id="4" name="Slide Number Placeholder 3"/>
          <p:cNvSpPr>
            <a:spLocks noGrp="1"/>
          </p:cNvSpPr>
          <p:nvPr>
            <p:ph type="sldNum" sz="quarter" idx="12"/>
          </p:nvPr>
        </p:nvSpPr>
        <p:spPr/>
        <p:txBody>
          <a:bodyPr/>
          <a:lstStyle>
            <a:lvl1pPr>
              <a:defRPr/>
            </a:lvl1pPr>
          </a:lstStyle>
          <a:p>
            <a:fld id="{39E898E6-DE02-470E-9C16-8E3F86078297}" type="slidenum">
              <a:rPr lang="en-US"/>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1250" name="Rectangle 2"/>
          <p:cNvSpPr>
            <a:spLocks noGrp="1" noChangeArrowheads="1"/>
          </p:cNvSpPr>
          <p:nvPr>
            <p:ph type="dt" sz="quarter" idx="2"/>
          </p:nvPr>
        </p:nvSpPr>
        <p:spPr>
          <a:xfrm>
            <a:off x="685800" y="4914900"/>
            <a:ext cx="1905000" cy="228600"/>
          </a:xfrm>
        </p:spPr>
        <p:txBody>
          <a:bodyPr/>
          <a:lstStyle>
            <a:lvl1pPr>
              <a:defRPr/>
            </a:lvl1pPr>
          </a:lstStyle>
          <a:p>
            <a:fld id="{741329F7-5ED1-40D8-9484-8E9250542B9F}" type="datetime1">
              <a:rPr lang="en-US" smtClean="0"/>
              <a:pPr/>
              <a:t>2012-05-25</a:t>
            </a:fld>
            <a:endParaRPr lang="en-US" dirty="0"/>
          </a:p>
        </p:txBody>
      </p:sp>
      <p:sp>
        <p:nvSpPr>
          <p:cNvPr id="181251" name="Rectangle 3"/>
          <p:cNvSpPr>
            <a:spLocks noGrp="1" noChangeArrowheads="1"/>
          </p:cNvSpPr>
          <p:nvPr>
            <p:ph type="ftr" sz="quarter" idx="3"/>
          </p:nvPr>
        </p:nvSpPr>
        <p:spPr>
          <a:xfrm>
            <a:off x="3124200" y="4914900"/>
            <a:ext cx="2895600" cy="228600"/>
          </a:xfrm>
          <a:prstGeom prst="rect">
            <a:avLst/>
          </a:prstGeom>
        </p:spPr>
        <p:txBody>
          <a:bodyPr/>
          <a:lstStyle>
            <a:lvl1pPr>
              <a:defRPr/>
            </a:lvl1pPr>
          </a:lstStyle>
          <a:p>
            <a:r>
              <a:rPr lang="en-US" smtClean="0"/>
              <a:t>Microsoft confidential - Do not distribute.</a:t>
            </a:r>
            <a:endParaRPr lang="en-US" dirty="0"/>
          </a:p>
        </p:txBody>
      </p:sp>
      <p:sp>
        <p:nvSpPr>
          <p:cNvPr id="181252" name="Rectangle 4"/>
          <p:cNvSpPr>
            <a:spLocks noGrp="1" noChangeArrowheads="1"/>
          </p:cNvSpPr>
          <p:nvPr>
            <p:ph type="sldNum" sz="quarter" idx="4"/>
          </p:nvPr>
        </p:nvSpPr>
        <p:spPr>
          <a:xfrm>
            <a:off x="6553200" y="4914900"/>
            <a:ext cx="1905000" cy="228600"/>
          </a:xfrm>
        </p:spPr>
        <p:txBody>
          <a:bodyPr/>
          <a:lstStyle>
            <a:lvl1pPr>
              <a:defRPr/>
            </a:lvl1pPr>
          </a:lstStyle>
          <a:p>
            <a:endParaRPr lang="en-US" dirty="0"/>
          </a:p>
        </p:txBody>
      </p:sp>
      <p:sp>
        <p:nvSpPr>
          <p:cNvPr id="181253" name="Rectangle 5"/>
          <p:cNvSpPr>
            <a:spLocks noGrp="1" noChangeArrowheads="1"/>
          </p:cNvSpPr>
          <p:nvPr>
            <p:ph type="ctrTitle" sz="quarter"/>
          </p:nvPr>
        </p:nvSpPr>
        <p:spPr>
          <a:xfrm>
            <a:off x="152400" y="457200"/>
            <a:ext cx="8839200" cy="1314450"/>
          </a:xfrm>
          <a:noFill/>
          <a:ln w="9525">
            <a:noFill/>
            <a:miter lim="800000"/>
            <a:headEnd/>
            <a:tailEnd/>
          </a:ln>
          <a:effectLst/>
        </p:spPr>
        <p:txBody>
          <a:bodyPr vert="horz" wrap="square" lIns="92075" tIns="46038" rIns="92075" bIns="46038" numCol="1" anchor="ctr" anchorCtr="1" compatLnSpc="1">
            <a:prstTxWarp prst="textNoShape">
              <a:avLst/>
            </a:prstTxWarp>
          </a:bodyPr>
          <a:lstStyle>
            <a:lvl1pPr algn="ctr" rtl="0" eaLnBrk="0" fontAlgn="base" hangingPunct="0">
              <a:lnSpc>
                <a:spcPct val="100000"/>
              </a:lnSpc>
              <a:spcBef>
                <a:spcPct val="0"/>
              </a:spcBef>
              <a:spcAft>
                <a:spcPct val="0"/>
              </a:spcAft>
              <a:defRPr lang="en-US" sz="4000" dirty="0">
                <a:solidFill>
                  <a:schemeClr val="tx2"/>
                </a:solidFill>
                <a:effectLst>
                  <a:outerShdw blurRad="50800" dist="25400" dir="2700000" algn="tl">
                    <a:schemeClr val="tx1">
                      <a:alpha val="30000"/>
                    </a:schemeClr>
                  </a:outerShdw>
                </a:effectLst>
                <a:latin typeface="+mj-lt"/>
                <a:ea typeface="+mj-ea"/>
                <a:cs typeface="+mj-cs"/>
              </a:defRPr>
            </a:lvl1pPr>
          </a:lstStyle>
          <a:p>
            <a:r>
              <a:rPr lang="en-US" dirty="0"/>
              <a:t>Click to edit Master title style</a:t>
            </a:r>
          </a:p>
        </p:txBody>
      </p:sp>
      <p:sp>
        <p:nvSpPr>
          <p:cNvPr id="181254" name="Rectangle 6"/>
          <p:cNvSpPr>
            <a:spLocks noGrp="1" noChangeArrowheads="1"/>
          </p:cNvSpPr>
          <p:nvPr>
            <p:ph type="subTitle" sz="quarter" idx="1"/>
          </p:nvPr>
        </p:nvSpPr>
        <p:spPr>
          <a:xfrm>
            <a:off x="76200" y="2057400"/>
            <a:ext cx="8991600" cy="2571750"/>
          </a:xfrm>
          <a:noFill/>
          <a:ln w="9525">
            <a:noFill/>
            <a:miter lim="800000"/>
            <a:headEnd/>
            <a:tailEnd/>
          </a:ln>
          <a:effectLst/>
        </p:spPr>
        <p:txBody>
          <a:bodyPr vert="horz" wrap="square" lIns="92075" tIns="46038" rIns="92075" bIns="46038" numCol="1" anchor="ctr" anchorCtr="1" compatLnSpc="1">
            <a:prstTxWarp prst="textNoShape">
              <a:avLst/>
            </a:prstTxWarp>
          </a:bodyPr>
          <a:lstStyle>
            <a:lvl1pPr marL="0" indent="0" algn="ctr" rtl="0" eaLnBrk="0" fontAlgn="base" hangingPunct="0">
              <a:lnSpc>
                <a:spcPct val="90000"/>
              </a:lnSpc>
              <a:spcBef>
                <a:spcPct val="0"/>
              </a:spcBef>
              <a:spcAft>
                <a:spcPct val="0"/>
              </a:spcAft>
              <a:buFont typeface="Monotype Sorts" pitchFamily="2" charset="2"/>
              <a:buNone/>
              <a:defRPr lang="en-US" sz="3000" dirty="0">
                <a:solidFill>
                  <a:schemeClr val="tx1"/>
                </a:solidFill>
                <a:effectLst>
                  <a:outerShdw blurRad="50800" dist="25400" dir="2700000" algn="tl">
                    <a:schemeClr val="tx1">
                      <a:alpha val="30000"/>
                    </a:schemeClr>
                  </a:outerShdw>
                </a:effectLst>
                <a:latin typeface="+mj-lt"/>
                <a:ea typeface="+mj-ea"/>
                <a:cs typeface="+mj-cs"/>
              </a:defRPr>
            </a:lvl1pPr>
          </a:lstStyle>
          <a:p>
            <a:r>
              <a:rPr lang="en-US" dirty="0"/>
              <a:t>Click to edit Master subtitle style</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ing">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00050"/>
            <a:ext cx="9144000" cy="857250"/>
          </a:xfrm>
          <a:noFill/>
          <a:ln w="9525">
            <a:noFill/>
            <a:miter lim="800000"/>
            <a:headEnd/>
            <a:tailEnd/>
          </a:ln>
          <a:effectLst/>
        </p:spPr>
        <p:txBody>
          <a:bodyPr vert="horz" wrap="square" lIns="92075" tIns="46038" rIns="92075" bIns="46038" numCol="1" anchor="ctr" anchorCtr="1" compatLnSpc="1">
            <a:prstTxWarp prst="textNoShape">
              <a:avLst/>
            </a:prstTxWarp>
          </a:bodyPr>
          <a:lstStyle>
            <a:lvl1pPr algn="ctr" rtl="0" eaLnBrk="0" fontAlgn="base" hangingPunct="0">
              <a:lnSpc>
                <a:spcPct val="100000"/>
              </a:lnSpc>
              <a:spcBef>
                <a:spcPct val="0"/>
              </a:spcBef>
              <a:spcAft>
                <a:spcPct val="0"/>
              </a:spcAft>
              <a:defRPr lang="en-US" sz="3600" dirty="0">
                <a:solidFill>
                  <a:schemeClr val="tx2"/>
                </a:solidFill>
                <a:effectLst>
                  <a:outerShdw blurRad="50800" dist="25400" dir="2700000" algn="tl">
                    <a:schemeClr val="tx1">
                      <a:alpha val="30000"/>
                    </a:schemeClr>
                  </a:outerShdw>
                </a:effectLst>
                <a:latin typeface="+mj-lt"/>
                <a:ea typeface="+mj-ea"/>
                <a:cs typeface="+mj-cs"/>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C1D360C-D40A-46C9-ABEC-665CFE39C807}" type="datetime1">
              <a:rPr lang="en-US" smtClean="0"/>
              <a:pPr/>
              <a:t>2012-05-25</a:t>
            </a:fld>
            <a:endParaRPr lang="en-US" dirty="0"/>
          </a:p>
        </p:txBody>
      </p:sp>
      <p:sp>
        <p:nvSpPr>
          <p:cNvPr id="4" name="Footer Placeholder 3"/>
          <p:cNvSpPr>
            <a:spLocks noGrp="1"/>
          </p:cNvSpPr>
          <p:nvPr>
            <p:ph type="ftr" sz="quarter" idx="11"/>
          </p:nvPr>
        </p:nvSpPr>
        <p:spPr>
          <a:xfrm>
            <a:off x="3124200" y="4914901"/>
            <a:ext cx="2895600" cy="221456"/>
          </a:xfrm>
          <a:prstGeom prst="rect">
            <a:avLst/>
          </a:prstGeom>
        </p:spPr>
        <p:txBody>
          <a:bodyPr/>
          <a:lstStyle/>
          <a:p>
            <a:r>
              <a:rPr lang="en-US" smtClean="0"/>
              <a:t>Microsoft confidential - Do not distribute.</a:t>
            </a:r>
            <a:endParaRPr lang="en-US" dirty="0"/>
          </a:p>
        </p:txBody>
      </p:sp>
      <p:sp>
        <p:nvSpPr>
          <p:cNvPr id="5" name="Slide Number Placeholder 4"/>
          <p:cNvSpPr>
            <a:spLocks noGrp="1"/>
          </p:cNvSpPr>
          <p:nvPr>
            <p:ph type="sldNum" sz="quarter" idx="12"/>
          </p:nvPr>
        </p:nvSpPr>
        <p:spPr/>
        <p:txBody>
          <a:bodyPr/>
          <a:lstStyle/>
          <a:p>
            <a:endParaRPr lang="en-US" dirty="0"/>
          </a:p>
        </p:txBody>
      </p:sp>
      <p:sp>
        <p:nvSpPr>
          <p:cNvPr id="7" name="Text Placeholder 6"/>
          <p:cNvSpPr>
            <a:spLocks noGrp="1"/>
          </p:cNvSpPr>
          <p:nvPr>
            <p:ph type="body" sz="quarter" idx="13"/>
          </p:nvPr>
        </p:nvSpPr>
        <p:spPr>
          <a:xfrm>
            <a:off x="0" y="3829050"/>
            <a:ext cx="9144000" cy="742950"/>
          </a:xfrm>
          <a:effectLst/>
        </p:spPr>
        <p:txBody>
          <a:bodyPr/>
          <a:lstStyle>
            <a:lvl1pPr algn="ctr">
              <a:buNone/>
              <a:defRPr sz="2800"/>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dt" sz="half" idx="2"/>
          </p:nvPr>
        </p:nvSpPr>
        <p:spPr bwMode="auto">
          <a:xfrm>
            <a:off x="685800" y="4914901"/>
            <a:ext cx="1905000" cy="221456"/>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000">
                <a:effectLst/>
                <a:latin typeface="Times New Roman" pitchFamily="18" charset="0"/>
              </a:defRPr>
            </a:lvl1pPr>
          </a:lstStyle>
          <a:p>
            <a:fld id="{0C1D360C-D40A-46C9-ABEC-665CFE39C807}" type="datetime1">
              <a:rPr lang="en-US" smtClean="0"/>
              <a:pPr/>
              <a:t>2012-05-25</a:t>
            </a:fld>
            <a:endParaRPr lang="en-US" dirty="0"/>
          </a:p>
        </p:txBody>
      </p:sp>
      <p:sp>
        <p:nvSpPr>
          <p:cNvPr id="180228" name="Rectangle 4"/>
          <p:cNvSpPr>
            <a:spLocks noGrp="1" noChangeArrowheads="1"/>
          </p:cNvSpPr>
          <p:nvPr>
            <p:ph type="sldNum" sz="quarter" idx="4"/>
          </p:nvPr>
        </p:nvSpPr>
        <p:spPr bwMode="auto">
          <a:xfrm>
            <a:off x="6553200" y="4914901"/>
            <a:ext cx="1905000" cy="221456"/>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a:effectLst/>
                <a:latin typeface="Times New Roman" pitchFamily="18" charset="0"/>
              </a:defRPr>
            </a:lvl1pPr>
          </a:lstStyle>
          <a:p>
            <a:endParaRPr lang="en-US" dirty="0"/>
          </a:p>
        </p:txBody>
      </p:sp>
      <p:sp>
        <p:nvSpPr>
          <p:cNvPr id="180229" name="Rectangle 5"/>
          <p:cNvSpPr>
            <a:spLocks noGrp="1" noChangeArrowheads="1"/>
          </p:cNvSpPr>
          <p:nvPr>
            <p:ph type="title"/>
          </p:nvPr>
        </p:nvSpPr>
        <p:spPr bwMode="auto">
          <a:xfrm>
            <a:off x="0" y="0"/>
            <a:ext cx="9144000" cy="742950"/>
          </a:xfrm>
          <a:prstGeom prst="rect">
            <a:avLst/>
          </a:prstGeom>
          <a:noFill/>
          <a:ln w="9525">
            <a:noFill/>
            <a:miter lim="800000"/>
            <a:headEnd/>
            <a:tailEnd/>
          </a:ln>
          <a:effectLst/>
        </p:spPr>
        <p:txBody>
          <a:bodyPr vert="horz" wrap="square" lIns="92075" tIns="46038" rIns="92075" bIns="46038" numCol="1" anchor="ctr" anchorCtr="1" compatLnSpc="1">
            <a:prstTxWarp prst="textNoShape">
              <a:avLst/>
            </a:prstTxWarp>
          </a:bodyPr>
          <a:lstStyle/>
          <a:p>
            <a:pPr lvl="0"/>
            <a:r>
              <a:rPr lang="en-US" dirty="0" smtClean="0"/>
              <a:t>Click to edit Master title style</a:t>
            </a:r>
          </a:p>
        </p:txBody>
      </p:sp>
      <p:sp>
        <p:nvSpPr>
          <p:cNvPr id="180230" name="Rectangle 6"/>
          <p:cNvSpPr>
            <a:spLocks noGrp="1" noChangeArrowheads="1"/>
          </p:cNvSpPr>
          <p:nvPr>
            <p:ph type="body" idx="1"/>
          </p:nvPr>
        </p:nvSpPr>
        <p:spPr bwMode="auto">
          <a:xfrm>
            <a:off x="685800" y="742950"/>
            <a:ext cx="8305800" cy="44005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652" r:id="rId1"/>
    <p:sldLayoutId id="2147483656" r:id="rId2"/>
    <p:sldLayoutId id="2147483657" r:id="rId3"/>
    <p:sldLayoutId id="2147483651" r:id="rId4"/>
    <p:sldLayoutId id="2147483671" r:id="rId5"/>
  </p:sldLayoutIdLst>
  <p:timing>
    <p:tnLst>
      <p:par>
        <p:cTn id="1" dur="indefinite" restart="never" nodeType="tmRoot"/>
      </p:par>
    </p:tnLst>
  </p:timing>
  <p:hf sldNum="0" hdr="0" ftr="0" dt="0"/>
  <p:txStyles>
    <p:titleStyle>
      <a:lvl1pPr algn="ctr" rtl="0" eaLnBrk="0" fontAlgn="base" hangingPunct="0">
        <a:lnSpc>
          <a:spcPct val="90000"/>
        </a:lnSpc>
        <a:spcBef>
          <a:spcPct val="0"/>
        </a:spcBef>
        <a:spcAft>
          <a:spcPct val="0"/>
        </a:spcAft>
        <a:defRPr lang="en-US" sz="3200" dirty="0" smtClean="0">
          <a:solidFill>
            <a:schemeClr val="tx2"/>
          </a:solidFill>
          <a:effectLst>
            <a:outerShdw blurRad="50800" dist="25400" dir="2700000" algn="tl">
              <a:schemeClr val="tx1">
                <a:alpha val="30000"/>
              </a:schemeClr>
            </a:outerShdw>
          </a:effectLst>
          <a:latin typeface="+mj-lt"/>
          <a:ea typeface="+mj-ea"/>
          <a:cs typeface="+mj-cs"/>
        </a:defRPr>
      </a:lvl1pPr>
      <a:lvl2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2pPr>
      <a:lvl3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3pPr>
      <a:lvl4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4pPr>
      <a:lvl5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5pPr>
      <a:lvl6pPr marL="4572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6pPr>
      <a:lvl7pPr marL="9144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7pPr>
      <a:lvl8pPr marL="13716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8pPr>
      <a:lvl9pPr marL="18288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55000"/>
        <a:buFont typeface="Monotype Sorts" pitchFamily="2" charset="2"/>
        <a:buChar char="l"/>
        <a:defRPr lang="en-US" sz="2800" dirty="0" smtClean="0">
          <a:solidFill>
            <a:schemeClr val="tx1"/>
          </a:solidFill>
          <a:effectLst>
            <a:outerShdw blurRad="50800" dist="25400" dir="2700000" algn="ctr" rotWithShape="0">
              <a:schemeClr val="tx1">
                <a:alpha val="30000"/>
              </a:schemeClr>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Monotype Sorts" pitchFamily="2" charset="2"/>
        <a:buChar char="n"/>
        <a:defRPr lang="en-US" sz="2400" dirty="0" smtClean="0">
          <a:solidFill>
            <a:schemeClr val="tx1"/>
          </a:solidFill>
          <a:effectLst>
            <a:outerShdw blurRad="50800" dist="25400" dir="2700000" algn="ctr" rotWithShape="0">
              <a:schemeClr val="tx1">
                <a:alpha val="30000"/>
              </a:schemeClr>
            </a:outerShdw>
          </a:effectLst>
          <a:latin typeface="+mn-lt"/>
          <a:ea typeface="+mn-ea"/>
          <a:cs typeface="+mn-cs"/>
        </a:defRPr>
      </a:lvl2pPr>
      <a:lvl3pPr marL="1200150" indent="-342900" algn="l" rtl="0" eaLnBrk="0" fontAlgn="base" hangingPunct="0">
        <a:spcBef>
          <a:spcPct val="20000"/>
        </a:spcBef>
        <a:spcAft>
          <a:spcPct val="0"/>
        </a:spcAft>
        <a:buClr>
          <a:schemeClr val="accent2"/>
        </a:buClr>
        <a:buSzPct val="100000"/>
        <a:buChar char="–"/>
        <a:defRPr lang="en-US" sz="2400" dirty="0" smtClean="0">
          <a:solidFill>
            <a:schemeClr val="tx1"/>
          </a:solidFill>
          <a:effectLst>
            <a:outerShdw blurRad="50800" dist="25400" dir="2700000" algn="ctr" rotWithShape="0">
              <a:schemeClr val="tx1">
                <a:alpha val="30000"/>
              </a:schemeClr>
            </a:outerShdw>
          </a:effectLst>
          <a:latin typeface="+mn-lt"/>
          <a:ea typeface="+mn-ea"/>
          <a:cs typeface="+mn-cs"/>
        </a:defRPr>
      </a:lvl3pPr>
      <a:lvl4pPr marL="1657350" indent="-285750" algn="l" rtl="0" eaLnBrk="0" fontAlgn="base" hangingPunct="0">
        <a:spcBef>
          <a:spcPct val="0"/>
        </a:spcBef>
        <a:spcAft>
          <a:spcPct val="0"/>
        </a:spcAft>
        <a:buClr>
          <a:schemeClr val="accent2"/>
        </a:buClr>
        <a:buChar char="–"/>
        <a:defRPr lang="en-US" sz="2400" dirty="0" smtClean="0">
          <a:solidFill>
            <a:schemeClr val="tx1"/>
          </a:solidFill>
          <a:effectLst>
            <a:outerShdw blurRad="50800" dist="25400" dir="2700000" algn="ctr" rotWithShape="0">
              <a:schemeClr val="tx1">
                <a:alpha val="30000"/>
              </a:schemeClr>
            </a:outerShdw>
          </a:effectLst>
          <a:latin typeface="+mn-lt"/>
          <a:ea typeface="+mn-ea"/>
          <a:cs typeface="+mn-cs"/>
        </a:defRPr>
      </a:lvl4pPr>
      <a:lvl5pPr marL="2057400" indent="-228600" algn="l" rtl="0" eaLnBrk="0" fontAlgn="base" hangingPunct="0">
        <a:spcBef>
          <a:spcPct val="0"/>
        </a:spcBef>
        <a:spcAft>
          <a:spcPct val="0"/>
        </a:spcAft>
        <a:buClr>
          <a:schemeClr val="accent2"/>
        </a:buClr>
        <a:buSzPct val="100000"/>
        <a:buChar char="»"/>
        <a:defRPr lang="en-US" sz="2400" dirty="0" smtClean="0">
          <a:solidFill>
            <a:schemeClr val="tx1"/>
          </a:solidFill>
          <a:effectLst>
            <a:outerShdw blurRad="50800" dist="25400" dir="2700000" algn="ctr" rotWithShape="0">
              <a:schemeClr val="tx1">
                <a:alpha val="30000"/>
              </a:schemeClr>
            </a:outerShdw>
          </a:effectLst>
          <a:latin typeface="+mn-lt"/>
          <a:ea typeface="+mn-ea"/>
          <a:cs typeface="+mn-cs"/>
        </a:defRPr>
      </a:lvl5pPr>
      <a:lvl6pPr marL="25146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4.jpeg"/><Relationship Id="rId4" Type="http://schemas.openxmlformats.org/officeDocument/2006/relationships/image" Target="../media/image36.jpeg"/><Relationship Id="rId9"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0.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2.png"/><Relationship Id="rId5" Type="http://schemas.openxmlformats.org/officeDocument/2006/relationships/hyperlink" Target="http://www.worldwidetelescope.org/"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cs.jhu.edu/~misha/Code/DM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152400" y="723900"/>
            <a:ext cx="8839200" cy="1314450"/>
          </a:xfrm>
        </p:spPr>
        <p:txBody>
          <a:bodyPr/>
          <a:lstStyle/>
          <a:p>
            <a:r>
              <a:rPr lang="en-US" sz="3600" dirty="0" smtClean="0"/>
              <a:t>Distributed Gradient-Domain Processing</a:t>
            </a:r>
            <a:br>
              <a:rPr lang="en-US" sz="3600" dirty="0" smtClean="0"/>
            </a:br>
            <a:r>
              <a:rPr lang="en-US" sz="3600" dirty="0" smtClean="0"/>
              <a:t>of Planar and Spherical Images</a:t>
            </a:r>
            <a:endParaRPr lang="en-US" sz="3600" dirty="0"/>
          </a:p>
        </p:txBody>
      </p:sp>
      <p:sp>
        <p:nvSpPr>
          <p:cNvPr id="4" name="Subtitle 3"/>
          <p:cNvSpPr>
            <a:spLocks noGrp="1"/>
          </p:cNvSpPr>
          <p:nvPr>
            <p:ph type="subTitle" sz="quarter" idx="1"/>
          </p:nvPr>
        </p:nvSpPr>
        <p:spPr>
          <a:xfrm>
            <a:off x="0" y="2743200"/>
            <a:ext cx="9144000" cy="742950"/>
          </a:xfrm>
        </p:spPr>
        <p:txBody>
          <a:bodyPr/>
          <a:lstStyle/>
          <a:p>
            <a:r>
              <a:rPr lang="en-US" sz="2800" dirty="0" smtClean="0"/>
              <a:t>Michael Kazhdan     Dinoj Surendran    Hugues Hoppe</a:t>
            </a:r>
          </a:p>
        </p:txBody>
      </p:sp>
      <p:sp>
        <p:nvSpPr>
          <p:cNvPr id="2" name="TextBox 1"/>
          <p:cNvSpPr txBox="1"/>
          <p:nvPr/>
        </p:nvSpPr>
        <p:spPr>
          <a:xfrm>
            <a:off x="326575" y="3257550"/>
            <a:ext cx="2504404" cy="400110"/>
          </a:xfrm>
          <a:prstGeom prst="rect">
            <a:avLst/>
          </a:prstGeom>
          <a:noFill/>
        </p:spPr>
        <p:txBody>
          <a:bodyPr wrap="none" rtlCol="0">
            <a:spAutoFit/>
          </a:bodyPr>
          <a:lstStyle/>
          <a:p>
            <a:r>
              <a:rPr lang="en-US" dirty="0" smtClean="0">
                <a:effectLst/>
              </a:rPr>
              <a:t>Johns Hopkins Univ.</a:t>
            </a:r>
          </a:p>
        </p:txBody>
      </p:sp>
      <p:sp>
        <p:nvSpPr>
          <p:cNvPr id="5" name="TextBox 4"/>
          <p:cNvSpPr txBox="1"/>
          <p:nvPr/>
        </p:nvSpPr>
        <p:spPr>
          <a:xfrm>
            <a:off x="5075599" y="3257550"/>
            <a:ext cx="2392001" cy="400110"/>
          </a:xfrm>
          <a:prstGeom prst="rect">
            <a:avLst/>
          </a:prstGeom>
          <a:noFill/>
        </p:spPr>
        <p:txBody>
          <a:bodyPr wrap="none" rtlCol="0">
            <a:spAutoFit/>
          </a:bodyPr>
          <a:lstStyle/>
          <a:p>
            <a:r>
              <a:rPr lang="en-US" dirty="0" smtClean="0">
                <a:effectLst/>
              </a:rPr>
              <a:t>Microsoft Research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5" name="Content Placeholder 4"/>
          <p:cNvSpPr>
            <a:spLocks noGrp="1"/>
          </p:cNvSpPr>
          <p:nvPr>
            <p:ph idx="1"/>
          </p:nvPr>
        </p:nvSpPr>
        <p:spPr>
          <a:xfrm>
            <a:off x="1295400" y="895350"/>
            <a:ext cx="7543800" cy="4248150"/>
          </a:xfrm>
        </p:spPr>
        <p:txBody>
          <a:bodyPr/>
          <a:lstStyle/>
          <a:p>
            <a:pPr>
              <a:lnSpc>
                <a:spcPct val="140000"/>
              </a:lnSpc>
            </a:pPr>
            <a:r>
              <a:rPr lang="en-US" dirty="0" smtClean="0">
                <a:solidFill>
                  <a:schemeClr val="bg1">
                    <a:lumMod val="65000"/>
                  </a:schemeClr>
                </a:solidFill>
              </a:rPr>
              <a:t>Motivation and Related Work</a:t>
            </a:r>
          </a:p>
          <a:p>
            <a:pPr>
              <a:lnSpc>
                <a:spcPct val="140000"/>
              </a:lnSpc>
            </a:pPr>
            <a:r>
              <a:rPr lang="en-US" dirty="0" smtClean="0"/>
              <a:t>Processing Spherical Images</a:t>
            </a:r>
          </a:p>
          <a:p>
            <a:pPr>
              <a:lnSpc>
                <a:spcPct val="140000"/>
              </a:lnSpc>
            </a:pPr>
            <a:r>
              <a:rPr lang="en-US" dirty="0" smtClean="0"/>
              <a:t>Distributing the Computation</a:t>
            </a:r>
          </a:p>
          <a:p>
            <a:pPr>
              <a:lnSpc>
                <a:spcPct val="140000"/>
              </a:lnSpc>
            </a:pPr>
            <a:r>
              <a:rPr lang="en-US" dirty="0" smtClean="0">
                <a:solidFill>
                  <a:schemeClr val="bg1">
                    <a:lumMod val="65000"/>
                  </a:schemeClr>
                </a:solidFill>
              </a:rPr>
              <a:t>Results and Conclusion</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Processing Spherical Images</a:t>
            </a:r>
            <a:endParaRPr lang="en-US" dirty="0"/>
          </a:p>
        </p:txBody>
      </p:sp>
      <p:sp>
        <p:nvSpPr>
          <p:cNvPr id="5" name="Content Placeholder 4"/>
          <p:cNvSpPr>
            <a:spLocks noGrp="1"/>
          </p:cNvSpPr>
          <p:nvPr>
            <p:ph idx="1"/>
          </p:nvPr>
        </p:nvSpPr>
        <p:spPr>
          <a:xfrm>
            <a:off x="381000" y="819150"/>
            <a:ext cx="8458200" cy="4324350"/>
          </a:xfrm>
        </p:spPr>
        <p:txBody>
          <a:bodyPr/>
          <a:lstStyle/>
          <a:p>
            <a:pPr>
              <a:lnSpc>
                <a:spcPct val="130000"/>
              </a:lnSpc>
              <a:buNone/>
            </a:pPr>
            <a:r>
              <a:rPr lang="en-US" u="sng" dirty="0" smtClean="0"/>
              <a:t>Parameterization Goals</a:t>
            </a:r>
            <a:r>
              <a:rPr lang="en-US" dirty="0" smtClean="0"/>
              <a:t>:</a:t>
            </a:r>
          </a:p>
          <a:p>
            <a:pPr>
              <a:lnSpc>
                <a:spcPct val="130000"/>
              </a:lnSpc>
            </a:pPr>
            <a:r>
              <a:rPr lang="en-US" dirty="0" smtClean="0"/>
              <a:t>Regular planar grid </a:t>
            </a:r>
            <a:r>
              <a:rPr lang="en-US" dirty="0" smtClean="0">
                <a:sym typeface="Symbol"/>
              </a:rPr>
              <a:t>  </a:t>
            </a:r>
            <a:r>
              <a:rPr lang="en-US" dirty="0" smtClean="0"/>
              <a:t>Distributed solver</a:t>
            </a:r>
          </a:p>
          <a:p>
            <a:pPr>
              <a:lnSpc>
                <a:spcPct val="130000"/>
              </a:lnSpc>
            </a:pPr>
            <a:r>
              <a:rPr lang="en-US" dirty="0" smtClean="0"/>
              <a:t>Local boundaries    </a:t>
            </a:r>
            <a:r>
              <a:rPr lang="en-US" dirty="0" smtClean="0">
                <a:sym typeface="Symbol"/>
              </a:rPr>
              <a:t></a:t>
            </a:r>
            <a:r>
              <a:rPr lang="en-US" dirty="0" smtClean="0"/>
              <a:t>  Streaming</a:t>
            </a:r>
          </a:p>
          <a:p>
            <a:pPr>
              <a:lnSpc>
                <a:spcPct val="130000"/>
              </a:lnSpc>
            </a:pPr>
            <a:r>
              <a:rPr lang="en-US" dirty="0" smtClean="0"/>
              <a:t>Low distortion	       </a:t>
            </a:r>
            <a:r>
              <a:rPr lang="en-US" dirty="0" smtClean="0">
                <a:sym typeface="Symbol"/>
              </a:rPr>
              <a:t>  </a:t>
            </a:r>
            <a:r>
              <a:rPr lang="en-US" dirty="0" smtClean="0"/>
              <a:t>Accurate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Papers\Distributed2DMultiGrid\SDMG\Talk\er.param.bmp"/>
          <p:cNvPicPr>
            <a:picLocks noChangeAspect="1" noChangeArrowheads="1"/>
          </p:cNvPicPr>
          <p:nvPr/>
        </p:nvPicPr>
        <p:blipFill>
          <a:blip r:embed="rId3"/>
          <a:srcRect/>
          <a:stretch>
            <a:fillRect/>
          </a:stretch>
        </p:blipFill>
        <p:spPr bwMode="auto">
          <a:xfrm>
            <a:off x="228600" y="856363"/>
            <a:ext cx="1828799" cy="914400"/>
          </a:xfrm>
          <a:prstGeom prst="rect">
            <a:avLst/>
          </a:prstGeom>
          <a:noFill/>
        </p:spPr>
      </p:pic>
      <p:sp>
        <p:nvSpPr>
          <p:cNvPr id="4" name="Title 3"/>
          <p:cNvSpPr>
            <a:spLocks noGrp="1"/>
          </p:cNvSpPr>
          <p:nvPr>
            <p:ph type="title"/>
          </p:nvPr>
        </p:nvSpPr>
        <p:spPr/>
        <p:txBody>
          <a:bodyPr/>
          <a:lstStyle/>
          <a:p>
            <a:r>
              <a:rPr lang="en-US" dirty="0" smtClean="0"/>
              <a:t>Choosing a Spherical Parameterization</a:t>
            </a:r>
            <a:endParaRPr lang="en-US" dirty="0"/>
          </a:p>
        </p:txBody>
      </p:sp>
      <p:pic>
        <p:nvPicPr>
          <p:cNvPr id="1028" name="Picture 4" descr="C:\Papers\Distributed2DMultiGrid\SDMG\Talk\er.bmp"/>
          <p:cNvPicPr>
            <a:picLocks noChangeAspect="1" noChangeArrowheads="1"/>
          </p:cNvPicPr>
          <p:nvPr/>
        </p:nvPicPr>
        <p:blipFill>
          <a:blip r:embed="rId4"/>
          <a:srcRect/>
          <a:stretch>
            <a:fillRect/>
          </a:stretch>
        </p:blipFill>
        <p:spPr bwMode="auto">
          <a:xfrm>
            <a:off x="228600" y="1999363"/>
            <a:ext cx="1831385" cy="1831385"/>
          </a:xfrm>
          <a:prstGeom prst="rect">
            <a:avLst/>
          </a:prstGeom>
          <a:noFill/>
        </p:spPr>
      </p:pic>
      <p:pic>
        <p:nvPicPr>
          <p:cNvPr id="1030" name="Picture 6" descr="C:\Papers\Distributed2DMultiGrid\SDMG\Talk\cube.bmp"/>
          <p:cNvPicPr>
            <a:picLocks noChangeAspect="1" noChangeArrowheads="1"/>
          </p:cNvPicPr>
          <p:nvPr/>
        </p:nvPicPr>
        <p:blipFill>
          <a:blip r:embed="rId5"/>
          <a:srcRect/>
          <a:stretch>
            <a:fillRect/>
          </a:stretch>
        </p:blipFill>
        <p:spPr bwMode="auto">
          <a:xfrm>
            <a:off x="2514600" y="1999363"/>
            <a:ext cx="1831385" cy="1831385"/>
          </a:xfrm>
          <a:prstGeom prst="rect">
            <a:avLst/>
          </a:prstGeom>
          <a:noFill/>
        </p:spPr>
      </p:pic>
      <p:pic>
        <p:nvPicPr>
          <p:cNvPr id="1031" name="Picture 7" descr="C:\Papers\Distributed2DMultiGrid\SDMG\Talk\healpix.bmp"/>
          <p:cNvPicPr>
            <a:picLocks noChangeAspect="1" noChangeArrowheads="1"/>
          </p:cNvPicPr>
          <p:nvPr/>
        </p:nvPicPr>
        <p:blipFill>
          <a:blip r:embed="rId6"/>
          <a:srcRect/>
          <a:stretch>
            <a:fillRect/>
          </a:stretch>
        </p:blipFill>
        <p:spPr bwMode="auto">
          <a:xfrm>
            <a:off x="4800600" y="1999363"/>
            <a:ext cx="1831385" cy="1831385"/>
          </a:xfrm>
          <a:prstGeom prst="rect">
            <a:avLst/>
          </a:prstGeom>
          <a:noFill/>
        </p:spPr>
      </p:pic>
      <p:pic>
        <p:nvPicPr>
          <p:cNvPr id="1032" name="Picture 8" descr="C:\Papers\Distributed2DMultiGrid\SDMG\Talk\rhombic.bmp"/>
          <p:cNvPicPr>
            <a:picLocks noChangeAspect="1" noChangeArrowheads="1"/>
          </p:cNvPicPr>
          <p:nvPr/>
        </p:nvPicPr>
        <p:blipFill>
          <a:blip r:embed="rId7"/>
          <a:srcRect/>
          <a:stretch>
            <a:fillRect/>
          </a:stretch>
        </p:blipFill>
        <p:spPr bwMode="auto">
          <a:xfrm>
            <a:off x="7086600" y="1999363"/>
            <a:ext cx="1831385" cy="1831385"/>
          </a:xfrm>
          <a:prstGeom prst="rect">
            <a:avLst/>
          </a:prstGeom>
          <a:noFill/>
        </p:spPr>
      </p:pic>
      <p:sp>
        <p:nvSpPr>
          <p:cNvPr id="11" name="TextBox 10"/>
          <p:cNvSpPr txBox="1"/>
          <p:nvPr/>
        </p:nvSpPr>
        <p:spPr>
          <a:xfrm>
            <a:off x="31368" y="3902154"/>
            <a:ext cx="2366032" cy="1107996"/>
          </a:xfrm>
          <a:prstGeom prst="rect">
            <a:avLst/>
          </a:prstGeom>
          <a:noFill/>
        </p:spPr>
        <p:txBody>
          <a:bodyPr wrap="none" lIns="0" tIns="0" rIns="0" bIns="0" rtlCol="0">
            <a:spAutoFit/>
          </a:bodyPr>
          <a:lstStyle/>
          <a:p>
            <a:r>
              <a:rPr lang="en-US" dirty="0" smtClean="0">
                <a:effectLst/>
                <a:latin typeface="+mn-lt"/>
              </a:rPr>
              <a:t>Equirectangular</a:t>
            </a:r>
            <a:endParaRPr lang="en-US" dirty="0">
              <a:effectLst/>
              <a:latin typeface="+mn-lt"/>
            </a:endParaRPr>
          </a:p>
          <a:p>
            <a:pPr algn="l"/>
            <a:endParaRPr lang="en-US" sz="1400" dirty="0" smtClean="0">
              <a:effectLst/>
              <a:latin typeface="+mn-lt"/>
            </a:endParaRPr>
          </a:p>
          <a:p>
            <a:pPr marL="171450" indent="-171450" algn="l">
              <a:buFont typeface="Wingdings" pitchFamily="2" charset="2"/>
              <a:buChar char="ü"/>
            </a:pPr>
            <a:r>
              <a:rPr lang="en-US" sz="1800" dirty="0" smtClean="0">
                <a:effectLst/>
                <a:latin typeface="+mn-lt"/>
              </a:rPr>
              <a:t>Regular grid</a:t>
            </a:r>
          </a:p>
          <a:p>
            <a:pPr marL="171450" indent="-171450" algn="l">
              <a:buFont typeface="Wingdings" pitchFamily="2" charset="2"/>
              <a:buChar char="û"/>
            </a:pPr>
            <a:r>
              <a:rPr lang="en-US" sz="1800" dirty="0" smtClean="0">
                <a:effectLst/>
                <a:latin typeface="+mn-lt"/>
              </a:rPr>
              <a:t>Unbounded distortion</a:t>
            </a:r>
          </a:p>
        </p:txBody>
      </p:sp>
      <p:sp>
        <p:nvSpPr>
          <p:cNvPr id="12" name="TextBox 11"/>
          <p:cNvSpPr txBox="1"/>
          <p:nvPr/>
        </p:nvSpPr>
        <p:spPr>
          <a:xfrm>
            <a:off x="2604257" y="3902154"/>
            <a:ext cx="1891543" cy="1107996"/>
          </a:xfrm>
          <a:prstGeom prst="rect">
            <a:avLst/>
          </a:prstGeom>
          <a:noFill/>
        </p:spPr>
        <p:txBody>
          <a:bodyPr wrap="none" lIns="0" tIns="0" rIns="0" bIns="0" rtlCol="0">
            <a:spAutoFit/>
          </a:bodyPr>
          <a:lstStyle/>
          <a:p>
            <a:r>
              <a:rPr lang="en-US" dirty="0" smtClean="0">
                <a:effectLst/>
                <a:latin typeface="+mn-lt"/>
              </a:rPr>
              <a:t>Cube Map</a:t>
            </a:r>
            <a:endParaRPr lang="en-US" dirty="0">
              <a:effectLst/>
              <a:latin typeface="+mn-lt"/>
            </a:endParaRPr>
          </a:p>
          <a:p>
            <a:r>
              <a:rPr lang="en-US" sz="1400" dirty="0" smtClean="0">
                <a:effectLst/>
                <a:latin typeface="+mn-lt"/>
              </a:rPr>
              <a:t>[Greene, 1986]</a:t>
            </a:r>
          </a:p>
          <a:p>
            <a:pPr marL="171450" indent="-171450" algn="l">
              <a:buFont typeface="Wingdings" pitchFamily="2" charset="2"/>
              <a:buChar char="û"/>
            </a:pPr>
            <a:r>
              <a:rPr lang="en-US" sz="1800" dirty="0" smtClean="0">
                <a:effectLst/>
                <a:latin typeface="+mn-lt"/>
              </a:rPr>
              <a:t>Irregular domain</a:t>
            </a:r>
          </a:p>
          <a:p>
            <a:pPr marL="171450" indent="-171450" algn="l">
              <a:buFont typeface="Wingdings" pitchFamily="2" charset="2"/>
              <a:buChar char=""/>
            </a:pPr>
            <a:r>
              <a:rPr lang="en-US" sz="1800" dirty="0" smtClean="0">
                <a:effectLst/>
                <a:latin typeface="+mn-lt"/>
              </a:rPr>
              <a:t>Small distortion</a:t>
            </a:r>
          </a:p>
        </p:txBody>
      </p:sp>
      <p:sp>
        <p:nvSpPr>
          <p:cNvPr id="13" name="TextBox 12"/>
          <p:cNvSpPr txBox="1"/>
          <p:nvPr/>
        </p:nvSpPr>
        <p:spPr>
          <a:xfrm>
            <a:off x="4896035" y="3902154"/>
            <a:ext cx="1853071" cy="1077218"/>
          </a:xfrm>
          <a:prstGeom prst="rect">
            <a:avLst/>
          </a:prstGeom>
          <a:noFill/>
        </p:spPr>
        <p:txBody>
          <a:bodyPr wrap="none" lIns="0" tIns="0" rIns="0" bIns="0" rtlCol="0">
            <a:spAutoFit/>
          </a:bodyPr>
          <a:lstStyle/>
          <a:p>
            <a:r>
              <a:rPr lang="en-US" dirty="0" smtClean="0">
                <a:effectLst/>
                <a:latin typeface="+mn-lt"/>
              </a:rPr>
              <a:t>HEALPix</a:t>
            </a:r>
          </a:p>
          <a:p>
            <a:r>
              <a:rPr lang="en-US" sz="1400" dirty="0" smtClean="0">
                <a:effectLst/>
              </a:rPr>
              <a:t>[Gorski </a:t>
            </a:r>
            <a:r>
              <a:rPr lang="en-US" sz="1400" i="1" dirty="0" smtClean="0">
                <a:effectLst/>
              </a:rPr>
              <a:t>et al</a:t>
            </a:r>
            <a:r>
              <a:rPr lang="en-US" sz="1400" dirty="0" smtClean="0">
                <a:effectLst/>
              </a:rPr>
              <a:t>., 2005]</a:t>
            </a:r>
            <a:endParaRPr lang="en-US" sz="1400" dirty="0" smtClean="0">
              <a:effectLst/>
              <a:latin typeface="+mn-lt"/>
            </a:endParaRPr>
          </a:p>
          <a:p>
            <a:pPr marL="171450" indent="-171450" algn="l">
              <a:buFont typeface="Wingdings" pitchFamily="2" charset="2"/>
              <a:buChar char="û"/>
            </a:pPr>
            <a:r>
              <a:rPr lang="en-US" sz="1800" dirty="0" smtClean="0">
                <a:effectLst/>
                <a:latin typeface="+mn-lt"/>
              </a:rPr>
              <a:t>Irregular domain</a:t>
            </a:r>
          </a:p>
          <a:p>
            <a:pPr marL="171450" indent="-171450" algn="l">
              <a:buFont typeface="Wingdings" pitchFamily="2" charset="2"/>
              <a:buChar char="ü"/>
            </a:pPr>
            <a:r>
              <a:rPr lang="en-US" sz="1800" dirty="0" smtClean="0">
                <a:effectLst/>
                <a:latin typeface="+mn-lt"/>
              </a:rPr>
              <a:t>Small distortion</a:t>
            </a:r>
          </a:p>
        </p:txBody>
      </p:sp>
      <p:sp>
        <p:nvSpPr>
          <p:cNvPr id="14" name="TextBox 13"/>
          <p:cNvSpPr txBox="1"/>
          <p:nvPr/>
        </p:nvSpPr>
        <p:spPr>
          <a:xfrm>
            <a:off x="7182036" y="3902154"/>
            <a:ext cx="1853071" cy="1107996"/>
          </a:xfrm>
          <a:prstGeom prst="rect">
            <a:avLst/>
          </a:prstGeom>
          <a:noFill/>
        </p:spPr>
        <p:txBody>
          <a:bodyPr wrap="none" lIns="0" tIns="0" rIns="0" bIns="0" rtlCol="0">
            <a:spAutoFit/>
          </a:bodyPr>
          <a:lstStyle/>
          <a:p>
            <a:r>
              <a:rPr lang="en-US" dirty="0" smtClean="0">
                <a:effectLst/>
                <a:latin typeface="+mn-lt"/>
              </a:rPr>
              <a:t>Rhombic</a:t>
            </a:r>
          </a:p>
          <a:p>
            <a:r>
              <a:rPr lang="en-US" sz="1400" dirty="0" smtClean="0">
                <a:effectLst/>
                <a:latin typeface="+mn-lt"/>
              </a:rPr>
              <a:t>[Fu </a:t>
            </a:r>
            <a:r>
              <a:rPr lang="en-US" sz="1400" i="1" dirty="0" smtClean="0">
                <a:effectLst/>
                <a:latin typeface="+mn-lt"/>
              </a:rPr>
              <a:t>et al</a:t>
            </a:r>
            <a:r>
              <a:rPr lang="en-US" sz="1400" dirty="0" smtClean="0">
                <a:effectLst/>
                <a:latin typeface="+mn-lt"/>
              </a:rPr>
              <a:t>., 2009]</a:t>
            </a:r>
          </a:p>
          <a:p>
            <a:pPr marL="171450" indent="-171450" algn="l">
              <a:buFont typeface="Wingdings" pitchFamily="2" charset="2"/>
              <a:buChar char="û"/>
            </a:pPr>
            <a:r>
              <a:rPr lang="en-US" sz="1800" dirty="0" smtClean="0">
                <a:effectLst/>
                <a:latin typeface="+mn-lt"/>
              </a:rPr>
              <a:t>Irregular domain</a:t>
            </a:r>
          </a:p>
          <a:p>
            <a:pPr marL="171450" indent="-171450" algn="l">
              <a:buFont typeface="Wingdings" pitchFamily="2" charset="2"/>
              <a:buChar char="ü"/>
            </a:pPr>
            <a:r>
              <a:rPr lang="en-US" sz="1800" dirty="0" smtClean="0">
                <a:effectLst/>
                <a:latin typeface="+mn-lt"/>
              </a:rPr>
              <a:t>Small distortion</a:t>
            </a:r>
          </a:p>
        </p:txBody>
      </p:sp>
      <p:grpSp>
        <p:nvGrpSpPr>
          <p:cNvPr id="2" name="Group 75"/>
          <p:cNvGrpSpPr>
            <a:grpSpLocks noChangeAspect="1"/>
          </p:cNvGrpSpPr>
          <p:nvPr/>
        </p:nvGrpSpPr>
        <p:grpSpPr>
          <a:xfrm>
            <a:off x="228600" y="856363"/>
            <a:ext cx="1828800" cy="914400"/>
            <a:chOff x="152400" y="1352550"/>
            <a:chExt cx="1828800" cy="914400"/>
          </a:xfrm>
        </p:grpSpPr>
        <p:sp>
          <p:nvSpPr>
            <p:cNvPr id="15" name="Rectangle 14"/>
            <p:cNvSpPr>
              <a:spLocks noChangeAspect="1"/>
            </p:cNvSpPr>
            <p:nvPr/>
          </p:nvSpPr>
          <p:spPr bwMode="auto">
            <a:xfrm>
              <a:off x="1524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Rectangle 15"/>
            <p:cNvSpPr>
              <a:spLocks noChangeAspect="1"/>
            </p:cNvSpPr>
            <p:nvPr/>
          </p:nvSpPr>
          <p:spPr bwMode="auto">
            <a:xfrm>
              <a:off x="3810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 name="Rectangle 16"/>
            <p:cNvSpPr>
              <a:spLocks noChangeAspect="1"/>
            </p:cNvSpPr>
            <p:nvPr/>
          </p:nvSpPr>
          <p:spPr bwMode="auto">
            <a:xfrm>
              <a:off x="6096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 name="Rectangle 17"/>
            <p:cNvSpPr>
              <a:spLocks noChangeAspect="1"/>
            </p:cNvSpPr>
            <p:nvPr/>
          </p:nvSpPr>
          <p:spPr bwMode="auto">
            <a:xfrm>
              <a:off x="8382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 name="Rectangle 18"/>
            <p:cNvSpPr>
              <a:spLocks noChangeAspect="1"/>
            </p:cNvSpPr>
            <p:nvPr/>
          </p:nvSpPr>
          <p:spPr bwMode="auto">
            <a:xfrm>
              <a:off x="1524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 name="Rectangle 19"/>
            <p:cNvSpPr>
              <a:spLocks noChangeAspect="1"/>
            </p:cNvSpPr>
            <p:nvPr/>
          </p:nvSpPr>
          <p:spPr bwMode="auto">
            <a:xfrm>
              <a:off x="3810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 name="Rectangle 20"/>
            <p:cNvSpPr>
              <a:spLocks noChangeAspect="1"/>
            </p:cNvSpPr>
            <p:nvPr/>
          </p:nvSpPr>
          <p:spPr bwMode="auto">
            <a:xfrm>
              <a:off x="6096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 name="Rectangle 21"/>
            <p:cNvSpPr>
              <a:spLocks noChangeAspect="1"/>
            </p:cNvSpPr>
            <p:nvPr/>
          </p:nvSpPr>
          <p:spPr bwMode="auto">
            <a:xfrm>
              <a:off x="8382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 name="Rectangle 22"/>
            <p:cNvSpPr>
              <a:spLocks noChangeAspect="1"/>
            </p:cNvSpPr>
            <p:nvPr/>
          </p:nvSpPr>
          <p:spPr bwMode="auto">
            <a:xfrm>
              <a:off x="1524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 name="Rectangle 23"/>
            <p:cNvSpPr>
              <a:spLocks noChangeAspect="1"/>
            </p:cNvSpPr>
            <p:nvPr/>
          </p:nvSpPr>
          <p:spPr bwMode="auto">
            <a:xfrm>
              <a:off x="3810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 name="Rectangle 24"/>
            <p:cNvSpPr>
              <a:spLocks noChangeAspect="1"/>
            </p:cNvSpPr>
            <p:nvPr/>
          </p:nvSpPr>
          <p:spPr bwMode="auto">
            <a:xfrm>
              <a:off x="6096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 name="Rectangle 25"/>
            <p:cNvSpPr>
              <a:spLocks noChangeAspect="1"/>
            </p:cNvSpPr>
            <p:nvPr/>
          </p:nvSpPr>
          <p:spPr bwMode="auto">
            <a:xfrm>
              <a:off x="8382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 name="Rectangle 26"/>
            <p:cNvSpPr>
              <a:spLocks noChangeAspect="1"/>
            </p:cNvSpPr>
            <p:nvPr/>
          </p:nvSpPr>
          <p:spPr bwMode="auto">
            <a:xfrm>
              <a:off x="1524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 name="Rectangle 27"/>
            <p:cNvSpPr>
              <a:spLocks noChangeAspect="1"/>
            </p:cNvSpPr>
            <p:nvPr/>
          </p:nvSpPr>
          <p:spPr bwMode="auto">
            <a:xfrm>
              <a:off x="3810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9" name="Rectangle 28"/>
            <p:cNvSpPr>
              <a:spLocks noChangeAspect="1"/>
            </p:cNvSpPr>
            <p:nvPr/>
          </p:nvSpPr>
          <p:spPr bwMode="auto">
            <a:xfrm>
              <a:off x="6096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0" name="Rectangle 29"/>
            <p:cNvSpPr>
              <a:spLocks noChangeAspect="1"/>
            </p:cNvSpPr>
            <p:nvPr/>
          </p:nvSpPr>
          <p:spPr bwMode="auto">
            <a:xfrm>
              <a:off x="8382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 name="Rectangle 30"/>
            <p:cNvSpPr>
              <a:spLocks noChangeAspect="1"/>
            </p:cNvSpPr>
            <p:nvPr/>
          </p:nvSpPr>
          <p:spPr bwMode="auto">
            <a:xfrm>
              <a:off x="10668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2" name="Rectangle 31"/>
            <p:cNvSpPr>
              <a:spLocks noChangeAspect="1"/>
            </p:cNvSpPr>
            <p:nvPr/>
          </p:nvSpPr>
          <p:spPr bwMode="auto">
            <a:xfrm>
              <a:off x="12954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3" name="Rectangle 32"/>
            <p:cNvSpPr>
              <a:spLocks noChangeAspect="1"/>
            </p:cNvSpPr>
            <p:nvPr/>
          </p:nvSpPr>
          <p:spPr bwMode="auto">
            <a:xfrm>
              <a:off x="15240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 name="Rectangle 33"/>
            <p:cNvSpPr>
              <a:spLocks noChangeAspect="1"/>
            </p:cNvSpPr>
            <p:nvPr/>
          </p:nvSpPr>
          <p:spPr bwMode="auto">
            <a:xfrm>
              <a:off x="17526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5" name="Rectangle 34"/>
            <p:cNvSpPr>
              <a:spLocks noChangeAspect="1"/>
            </p:cNvSpPr>
            <p:nvPr/>
          </p:nvSpPr>
          <p:spPr bwMode="auto">
            <a:xfrm>
              <a:off x="10668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6" name="Rectangle 35"/>
            <p:cNvSpPr>
              <a:spLocks noChangeAspect="1"/>
            </p:cNvSpPr>
            <p:nvPr/>
          </p:nvSpPr>
          <p:spPr bwMode="auto">
            <a:xfrm>
              <a:off x="12954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7" name="Rectangle 36"/>
            <p:cNvSpPr>
              <a:spLocks noChangeAspect="1"/>
            </p:cNvSpPr>
            <p:nvPr/>
          </p:nvSpPr>
          <p:spPr bwMode="auto">
            <a:xfrm>
              <a:off x="15240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8" name="Rectangle 37"/>
            <p:cNvSpPr>
              <a:spLocks noChangeAspect="1"/>
            </p:cNvSpPr>
            <p:nvPr/>
          </p:nvSpPr>
          <p:spPr bwMode="auto">
            <a:xfrm>
              <a:off x="17526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9" name="Rectangle 38"/>
            <p:cNvSpPr>
              <a:spLocks noChangeAspect="1"/>
            </p:cNvSpPr>
            <p:nvPr/>
          </p:nvSpPr>
          <p:spPr bwMode="auto">
            <a:xfrm>
              <a:off x="10668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0" name="Rectangle 39"/>
            <p:cNvSpPr>
              <a:spLocks noChangeAspect="1"/>
            </p:cNvSpPr>
            <p:nvPr/>
          </p:nvSpPr>
          <p:spPr bwMode="auto">
            <a:xfrm>
              <a:off x="12954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1" name="Rectangle 40"/>
            <p:cNvSpPr>
              <a:spLocks noChangeAspect="1"/>
            </p:cNvSpPr>
            <p:nvPr/>
          </p:nvSpPr>
          <p:spPr bwMode="auto">
            <a:xfrm>
              <a:off x="15240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 name="Rectangle 41"/>
            <p:cNvSpPr>
              <a:spLocks noChangeAspect="1"/>
            </p:cNvSpPr>
            <p:nvPr/>
          </p:nvSpPr>
          <p:spPr bwMode="auto">
            <a:xfrm>
              <a:off x="17526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 name="Rectangle 42"/>
            <p:cNvSpPr>
              <a:spLocks noChangeAspect="1"/>
            </p:cNvSpPr>
            <p:nvPr/>
          </p:nvSpPr>
          <p:spPr bwMode="auto">
            <a:xfrm>
              <a:off x="10668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 name="Rectangle 43"/>
            <p:cNvSpPr>
              <a:spLocks noChangeAspect="1"/>
            </p:cNvSpPr>
            <p:nvPr/>
          </p:nvSpPr>
          <p:spPr bwMode="auto">
            <a:xfrm>
              <a:off x="12954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 name="Rectangle 44"/>
            <p:cNvSpPr>
              <a:spLocks noChangeAspect="1"/>
            </p:cNvSpPr>
            <p:nvPr/>
          </p:nvSpPr>
          <p:spPr bwMode="auto">
            <a:xfrm>
              <a:off x="15240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 name="Rectangle 45"/>
            <p:cNvSpPr>
              <a:spLocks noChangeAspect="1"/>
            </p:cNvSpPr>
            <p:nvPr/>
          </p:nvSpPr>
          <p:spPr bwMode="auto">
            <a:xfrm>
              <a:off x="17526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3" name="Group 192"/>
          <p:cNvGrpSpPr/>
          <p:nvPr/>
        </p:nvGrpSpPr>
        <p:grpSpPr>
          <a:xfrm flipH="1">
            <a:off x="2590800" y="740785"/>
            <a:ext cx="1524000" cy="1149137"/>
            <a:chOff x="2590800" y="932172"/>
            <a:chExt cx="1524000" cy="1149137"/>
          </a:xfrm>
        </p:grpSpPr>
        <p:pic>
          <p:nvPicPr>
            <p:cNvPr id="1034" name="Picture 10" descr="C:\Papers\Distributed2DMultiGrid\SDMG\Talk\cube.param.bmp"/>
            <p:cNvPicPr>
              <a:picLocks noChangeAspect="1" noChangeArrowheads="1"/>
            </p:cNvPicPr>
            <p:nvPr/>
          </p:nvPicPr>
          <p:blipFill>
            <a:blip r:embed="rId8"/>
            <a:srcRect/>
            <a:stretch>
              <a:fillRect/>
            </a:stretch>
          </p:blipFill>
          <p:spPr bwMode="auto">
            <a:xfrm>
              <a:off x="2590800" y="938309"/>
              <a:ext cx="1524000" cy="1143000"/>
            </a:xfrm>
            <a:prstGeom prst="rect">
              <a:avLst/>
            </a:prstGeom>
            <a:noFill/>
          </p:spPr>
        </p:pic>
        <p:grpSp>
          <p:nvGrpSpPr>
            <p:cNvPr id="5" name="Group 70"/>
            <p:cNvGrpSpPr>
              <a:grpSpLocks noChangeAspect="1"/>
            </p:cNvGrpSpPr>
            <p:nvPr/>
          </p:nvGrpSpPr>
          <p:grpSpPr>
            <a:xfrm flipH="1">
              <a:off x="2590800" y="932172"/>
              <a:ext cx="1524000" cy="1143000"/>
              <a:chOff x="2590800" y="1123950"/>
              <a:chExt cx="1828800" cy="1371600"/>
            </a:xfrm>
          </p:grpSpPr>
          <p:sp>
            <p:nvSpPr>
              <p:cNvPr id="47" name="Rectangle 46"/>
              <p:cNvSpPr>
                <a:spLocks noChangeAspect="1"/>
              </p:cNvSpPr>
              <p:nvPr/>
            </p:nvSpPr>
            <p:spPr bwMode="auto">
              <a:xfrm>
                <a:off x="25908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8" name="Rectangle 47"/>
              <p:cNvSpPr>
                <a:spLocks noChangeAspect="1"/>
              </p:cNvSpPr>
              <p:nvPr/>
            </p:nvSpPr>
            <p:spPr bwMode="auto">
              <a:xfrm>
                <a:off x="28194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9" name="Rectangle 48"/>
              <p:cNvSpPr>
                <a:spLocks noChangeAspect="1"/>
              </p:cNvSpPr>
              <p:nvPr/>
            </p:nvSpPr>
            <p:spPr bwMode="auto">
              <a:xfrm>
                <a:off x="25908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0" name="Rectangle 49"/>
              <p:cNvSpPr>
                <a:spLocks noChangeAspect="1"/>
              </p:cNvSpPr>
              <p:nvPr/>
            </p:nvSpPr>
            <p:spPr bwMode="auto">
              <a:xfrm>
                <a:off x="28194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1" name="Rectangle 50"/>
              <p:cNvSpPr>
                <a:spLocks noChangeAspect="1"/>
              </p:cNvSpPr>
              <p:nvPr/>
            </p:nvSpPr>
            <p:spPr bwMode="auto">
              <a:xfrm>
                <a:off x="30480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2" name="Rectangle 51"/>
              <p:cNvSpPr>
                <a:spLocks noChangeAspect="1"/>
              </p:cNvSpPr>
              <p:nvPr/>
            </p:nvSpPr>
            <p:spPr bwMode="auto">
              <a:xfrm>
                <a:off x="32766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3" name="Rectangle 52"/>
              <p:cNvSpPr>
                <a:spLocks noChangeAspect="1"/>
              </p:cNvSpPr>
              <p:nvPr/>
            </p:nvSpPr>
            <p:spPr bwMode="auto">
              <a:xfrm>
                <a:off x="30480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4" name="Rectangle 53"/>
              <p:cNvSpPr>
                <a:spLocks noChangeAspect="1"/>
              </p:cNvSpPr>
              <p:nvPr/>
            </p:nvSpPr>
            <p:spPr bwMode="auto">
              <a:xfrm>
                <a:off x="32766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 name="Rectangle 54"/>
              <p:cNvSpPr>
                <a:spLocks noChangeAspect="1"/>
              </p:cNvSpPr>
              <p:nvPr/>
            </p:nvSpPr>
            <p:spPr bwMode="auto">
              <a:xfrm>
                <a:off x="35052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 name="Rectangle 55"/>
              <p:cNvSpPr>
                <a:spLocks noChangeAspect="1"/>
              </p:cNvSpPr>
              <p:nvPr/>
            </p:nvSpPr>
            <p:spPr bwMode="auto">
              <a:xfrm>
                <a:off x="37338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 name="Rectangle 56"/>
              <p:cNvSpPr>
                <a:spLocks noChangeAspect="1"/>
              </p:cNvSpPr>
              <p:nvPr/>
            </p:nvSpPr>
            <p:spPr bwMode="auto">
              <a:xfrm>
                <a:off x="35052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 name="Rectangle 57"/>
              <p:cNvSpPr>
                <a:spLocks noChangeAspect="1"/>
              </p:cNvSpPr>
              <p:nvPr/>
            </p:nvSpPr>
            <p:spPr bwMode="auto">
              <a:xfrm>
                <a:off x="37338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 name="Rectangle 58"/>
              <p:cNvSpPr>
                <a:spLocks noChangeAspect="1"/>
              </p:cNvSpPr>
              <p:nvPr/>
            </p:nvSpPr>
            <p:spPr bwMode="auto">
              <a:xfrm>
                <a:off x="39624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 name="Rectangle 59"/>
              <p:cNvSpPr>
                <a:spLocks noChangeAspect="1"/>
              </p:cNvSpPr>
              <p:nvPr/>
            </p:nvSpPr>
            <p:spPr bwMode="auto">
              <a:xfrm>
                <a:off x="41910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 name="Rectangle 60"/>
              <p:cNvSpPr>
                <a:spLocks noChangeAspect="1"/>
              </p:cNvSpPr>
              <p:nvPr/>
            </p:nvSpPr>
            <p:spPr bwMode="auto">
              <a:xfrm>
                <a:off x="39624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 name="Rectangle 61"/>
              <p:cNvSpPr>
                <a:spLocks noChangeAspect="1"/>
              </p:cNvSpPr>
              <p:nvPr/>
            </p:nvSpPr>
            <p:spPr bwMode="auto">
              <a:xfrm>
                <a:off x="41910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3" name="Rectangle 62"/>
              <p:cNvSpPr>
                <a:spLocks noChangeAspect="1"/>
              </p:cNvSpPr>
              <p:nvPr/>
            </p:nvSpPr>
            <p:spPr bwMode="auto">
              <a:xfrm>
                <a:off x="30480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4" name="Rectangle 63"/>
              <p:cNvSpPr>
                <a:spLocks noChangeAspect="1"/>
              </p:cNvSpPr>
              <p:nvPr/>
            </p:nvSpPr>
            <p:spPr bwMode="auto">
              <a:xfrm>
                <a:off x="32766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5" name="Rectangle 64"/>
              <p:cNvSpPr>
                <a:spLocks noChangeAspect="1"/>
              </p:cNvSpPr>
              <p:nvPr/>
            </p:nvSpPr>
            <p:spPr bwMode="auto">
              <a:xfrm>
                <a:off x="30480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6" name="Rectangle 65"/>
              <p:cNvSpPr>
                <a:spLocks noChangeAspect="1"/>
              </p:cNvSpPr>
              <p:nvPr/>
            </p:nvSpPr>
            <p:spPr bwMode="auto">
              <a:xfrm>
                <a:off x="32766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7" name="Rectangle 66"/>
              <p:cNvSpPr>
                <a:spLocks noChangeAspect="1"/>
              </p:cNvSpPr>
              <p:nvPr/>
            </p:nvSpPr>
            <p:spPr bwMode="auto">
              <a:xfrm>
                <a:off x="30480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8" name="Rectangle 67"/>
              <p:cNvSpPr>
                <a:spLocks noChangeAspect="1"/>
              </p:cNvSpPr>
              <p:nvPr/>
            </p:nvSpPr>
            <p:spPr bwMode="auto">
              <a:xfrm>
                <a:off x="32766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9" name="Rectangle 68"/>
              <p:cNvSpPr>
                <a:spLocks noChangeAspect="1"/>
              </p:cNvSpPr>
              <p:nvPr/>
            </p:nvSpPr>
            <p:spPr bwMode="auto">
              <a:xfrm>
                <a:off x="30480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0" name="Rectangle 69"/>
              <p:cNvSpPr>
                <a:spLocks noChangeAspect="1"/>
              </p:cNvSpPr>
              <p:nvPr/>
            </p:nvSpPr>
            <p:spPr bwMode="auto">
              <a:xfrm>
                <a:off x="32766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nvGrpSpPr>
          <p:cNvPr id="6" name="Group 307"/>
          <p:cNvGrpSpPr/>
          <p:nvPr/>
        </p:nvGrpSpPr>
        <p:grpSpPr>
          <a:xfrm rot="8100000" flipH="1">
            <a:off x="4910328" y="476125"/>
            <a:ext cx="1655064" cy="1655064"/>
            <a:chOff x="2895600" y="1657350"/>
            <a:chExt cx="1655064" cy="1655064"/>
          </a:xfrm>
        </p:grpSpPr>
        <p:pic>
          <p:nvPicPr>
            <p:cNvPr id="309" name="Picture 14" descr="C:\Papers\Distributed2DMultiGrid\SDMG\Talk\healpix.param.bmp"/>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2895600" y="1657350"/>
              <a:ext cx="1655064" cy="1655064"/>
            </a:xfrm>
            <a:prstGeom prst="rect">
              <a:avLst/>
            </a:prstGeom>
            <a:noFill/>
          </p:spPr>
        </p:pic>
        <p:grpSp>
          <p:nvGrpSpPr>
            <p:cNvPr id="7" name="Group 132"/>
            <p:cNvGrpSpPr>
              <a:grpSpLocks noChangeAspect="1"/>
            </p:cNvGrpSpPr>
            <p:nvPr/>
          </p:nvGrpSpPr>
          <p:grpSpPr>
            <a:xfrm rot="10800000" flipH="1">
              <a:off x="2895600" y="1657350"/>
              <a:ext cx="1652910" cy="1652910"/>
              <a:chOff x="5334000" y="666750"/>
              <a:chExt cx="2286000" cy="2286000"/>
            </a:xfrm>
          </p:grpSpPr>
          <p:sp>
            <p:nvSpPr>
              <p:cNvPr id="311" name="Rectangle 310"/>
              <p:cNvSpPr>
                <a:spLocks noChangeAspect="1"/>
              </p:cNvSpPr>
              <p:nvPr/>
            </p:nvSpPr>
            <p:spPr bwMode="auto">
              <a:xfrm>
                <a:off x="57912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2" name="Rectangle 311"/>
              <p:cNvSpPr>
                <a:spLocks noChangeAspect="1"/>
              </p:cNvSpPr>
              <p:nvPr/>
            </p:nvSpPr>
            <p:spPr bwMode="auto">
              <a:xfrm>
                <a:off x="60198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3" name="Rectangle 312"/>
              <p:cNvSpPr>
                <a:spLocks noChangeAspect="1"/>
              </p:cNvSpPr>
              <p:nvPr/>
            </p:nvSpPr>
            <p:spPr bwMode="auto">
              <a:xfrm>
                <a:off x="57912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4" name="Rectangle 313"/>
              <p:cNvSpPr>
                <a:spLocks noChangeAspect="1"/>
              </p:cNvSpPr>
              <p:nvPr/>
            </p:nvSpPr>
            <p:spPr bwMode="auto">
              <a:xfrm>
                <a:off x="60198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5" name="Rectangle 314"/>
              <p:cNvSpPr>
                <a:spLocks noChangeAspect="1"/>
              </p:cNvSpPr>
              <p:nvPr/>
            </p:nvSpPr>
            <p:spPr bwMode="auto">
              <a:xfrm>
                <a:off x="62484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6" name="Rectangle 315"/>
              <p:cNvSpPr>
                <a:spLocks noChangeAspect="1"/>
              </p:cNvSpPr>
              <p:nvPr/>
            </p:nvSpPr>
            <p:spPr bwMode="auto">
              <a:xfrm>
                <a:off x="64770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7" name="Rectangle 316"/>
              <p:cNvSpPr>
                <a:spLocks noChangeAspect="1"/>
              </p:cNvSpPr>
              <p:nvPr/>
            </p:nvSpPr>
            <p:spPr bwMode="auto">
              <a:xfrm>
                <a:off x="62484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8" name="Rectangle 317"/>
              <p:cNvSpPr>
                <a:spLocks noChangeAspect="1"/>
              </p:cNvSpPr>
              <p:nvPr/>
            </p:nvSpPr>
            <p:spPr bwMode="auto">
              <a:xfrm>
                <a:off x="64770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9" name="Rectangle 318"/>
              <p:cNvSpPr>
                <a:spLocks noChangeAspect="1"/>
              </p:cNvSpPr>
              <p:nvPr/>
            </p:nvSpPr>
            <p:spPr bwMode="auto">
              <a:xfrm>
                <a:off x="57912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20" name="Rectangle 319"/>
              <p:cNvSpPr>
                <a:spLocks noChangeAspect="1"/>
              </p:cNvSpPr>
              <p:nvPr/>
            </p:nvSpPr>
            <p:spPr bwMode="auto">
              <a:xfrm>
                <a:off x="60198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21" name="Rectangle 320"/>
              <p:cNvSpPr>
                <a:spLocks noChangeAspect="1"/>
              </p:cNvSpPr>
              <p:nvPr/>
            </p:nvSpPr>
            <p:spPr bwMode="auto">
              <a:xfrm>
                <a:off x="57912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22" name="Rectangle 321"/>
              <p:cNvSpPr>
                <a:spLocks noChangeAspect="1"/>
              </p:cNvSpPr>
              <p:nvPr/>
            </p:nvSpPr>
            <p:spPr bwMode="auto">
              <a:xfrm>
                <a:off x="60198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23" name="Rectangle 322"/>
              <p:cNvSpPr>
                <a:spLocks noChangeAspect="1"/>
              </p:cNvSpPr>
              <p:nvPr/>
            </p:nvSpPr>
            <p:spPr bwMode="auto">
              <a:xfrm>
                <a:off x="62484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24" name="Rectangle 323"/>
              <p:cNvSpPr>
                <a:spLocks noChangeAspect="1"/>
              </p:cNvSpPr>
              <p:nvPr/>
            </p:nvSpPr>
            <p:spPr bwMode="auto">
              <a:xfrm>
                <a:off x="64770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25" name="Rectangle 324"/>
              <p:cNvSpPr>
                <a:spLocks noChangeAspect="1"/>
              </p:cNvSpPr>
              <p:nvPr/>
            </p:nvSpPr>
            <p:spPr bwMode="auto">
              <a:xfrm>
                <a:off x="62484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26" name="Rectangle 325"/>
              <p:cNvSpPr>
                <a:spLocks noChangeAspect="1"/>
              </p:cNvSpPr>
              <p:nvPr/>
            </p:nvSpPr>
            <p:spPr bwMode="auto">
              <a:xfrm>
                <a:off x="64770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27" name="Rectangle 326"/>
              <p:cNvSpPr>
                <a:spLocks noChangeAspect="1"/>
              </p:cNvSpPr>
              <p:nvPr/>
            </p:nvSpPr>
            <p:spPr bwMode="auto">
              <a:xfrm>
                <a:off x="67056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28" name="Rectangle 327"/>
              <p:cNvSpPr>
                <a:spLocks noChangeAspect="1"/>
              </p:cNvSpPr>
              <p:nvPr/>
            </p:nvSpPr>
            <p:spPr bwMode="auto">
              <a:xfrm>
                <a:off x="69342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29" name="Rectangle 328"/>
              <p:cNvSpPr>
                <a:spLocks noChangeAspect="1"/>
              </p:cNvSpPr>
              <p:nvPr/>
            </p:nvSpPr>
            <p:spPr bwMode="auto">
              <a:xfrm>
                <a:off x="67056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30" name="Rectangle 329"/>
              <p:cNvSpPr>
                <a:spLocks noChangeAspect="1"/>
              </p:cNvSpPr>
              <p:nvPr/>
            </p:nvSpPr>
            <p:spPr bwMode="auto">
              <a:xfrm>
                <a:off x="69342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31" name="Rectangle 330"/>
              <p:cNvSpPr>
                <a:spLocks noChangeAspect="1"/>
              </p:cNvSpPr>
              <p:nvPr/>
            </p:nvSpPr>
            <p:spPr bwMode="auto">
              <a:xfrm>
                <a:off x="62484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32" name="Rectangle 331"/>
              <p:cNvSpPr>
                <a:spLocks noChangeAspect="1"/>
              </p:cNvSpPr>
              <p:nvPr/>
            </p:nvSpPr>
            <p:spPr bwMode="auto">
              <a:xfrm>
                <a:off x="64770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33" name="Rectangle 332"/>
              <p:cNvSpPr>
                <a:spLocks noChangeAspect="1"/>
              </p:cNvSpPr>
              <p:nvPr/>
            </p:nvSpPr>
            <p:spPr bwMode="auto">
              <a:xfrm>
                <a:off x="62484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34" name="Rectangle 333"/>
              <p:cNvSpPr>
                <a:spLocks noChangeAspect="1"/>
              </p:cNvSpPr>
              <p:nvPr/>
            </p:nvSpPr>
            <p:spPr bwMode="auto">
              <a:xfrm>
                <a:off x="64770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35" name="Rectangle 334"/>
              <p:cNvSpPr>
                <a:spLocks noChangeAspect="1"/>
              </p:cNvSpPr>
              <p:nvPr/>
            </p:nvSpPr>
            <p:spPr bwMode="auto">
              <a:xfrm>
                <a:off x="67056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36" name="Rectangle 335"/>
              <p:cNvSpPr>
                <a:spLocks noChangeAspect="1"/>
              </p:cNvSpPr>
              <p:nvPr/>
            </p:nvSpPr>
            <p:spPr bwMode="auto">
              <a:xfrm>
                <a:off x="69342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37" name="Rectangle 336"/>
              <p:cNvSpPr>
                <a:spLocks noChangeAspect="1"/>
              </p:cNvSpPr>
              <p:nvPr/>
            </p:nvSpPr>
            <p:spPr bwMode="auto">
              <a:xfrm>
                <a:off x="67056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38" name="Rectangle 337"/>
              <p:cNvSpPr>
                <a:spLocks noChangeAspect="1"/>
              </p:cNvSpPr>
              <p:nvPr/>
            </p:nvSpPr>
            <p:spPr bwMode="auto">
              <a:xfrm>
                <a:off x="69342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39" name="Rectangle 338"/>
              <p:cNvSpPr>
                <a:spLocks noChangeAspect="1"/>
              </p:cNvSpPr>
              <p:nvPr/>
            </p:nvSpPr>
            <p:spPr bwMode="auto">
              <a:xfrm>
                <a:off x="6705600" y="2495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0" name="Rectangle 339"/>
              <p:cNvSpPr>
                <a:spLocks noChangeAspect="1"/>
              </p:cNvSpPr>
              <p:nvPr/>
            </p:nvSpPr>
            <p:spPr bwMode="auto">
              <a:xfrm>
                <a:off x="6934200" y="2495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1" name="Rectangle 340"/>
              <p:cNvSpPr>
                <a:spLocks noChangeAspect="1"/>
              </p:cNvSpPr>
              <p:nvPr/>
            </p:nvSpPr>
            <p:spPr bwMode="auto">
              <a:xfrm>
                <a:off x="6705600" y="2724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2" name="Rectangle 341"/>
              <p:cNvSpPr>
                <a:spLocks noChangeAspect="1"/>
              </p:cNvSpPr>
              <p:nvPr/>
            </p:nvSpPr>
            <p:spPr bwMode="auto">
              <a:xfrm>
                <a:off x="6934200" y="2724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3" name="Rectangle 342"/>
              <p:cNvSpPr>
                <a:spLocks noChangeAspect="1"/>
              </p:cNvSpPr>
              <p:nvPr/>
            </p:nvSpPr>
            <p:spPr bwMode="auto">
              <a:xfrm>
                <a:off x="71628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4" name="Rectangle 343"/>
              <p:cNvSpPr>
                <a:spLocks noChangeAspect="1"/>
              </p:cNvSpPr>
              <p:nvPr/>
            </p:nvSpPr>
            <p:spPr bwMode="auto">
              <a:xfrm>
                <a:off x="73914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5" name="Rectangle 344"/>
              <p:cNvSpPr>
                <a:spLocks noChangeAspect="1"/>
              </p:cNvSpPr>
              <p:nvPr/>
            </p:nvSpPr>
            <p:spPr bwMode="auto">
              <a:xfrm>
                <a:off x="71628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6" name="Rectangle 345"/>
              <p:cNvSpPr>
                <a:spLocks noChangeAspect="1"/>
              </p:cNvSpPr>
              <p:nvPr/>
            </p:nvSpPr>
            <p:spPr bwMode="auto">
              <a:xfrm>
                <a:off x="73914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7" name="Rectangle 346"/>
              <p:cNvSpPr>
                <a:spLocks noChangeAspect="1"/>
              </p:cNvSpPr>
              <p:nvPr/>
            </p:nvSpPr>
            <p:spPr bwMode="auto">
              <a:xfrm>
                <a:off x="53340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8" name="Rectangle 347"/>
              <p:cNvSpPr>
                <a:spLocks noChangeAspect="1"/>
              </p:cNvSpPr>
              <p:nvPr/>
            </p:nvSpPr>
            <p:spPr bwMode="auto">
              <a:xfrm>
                <a:off x="55626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9" name="Rectangle 348"/>
              <p:cNvSpPr>
                <a:spLocks noChangeAspect="1"/>
              </p:cNvSpPr>
              <p:nvPr/>
            </p:nvSpPr>
            <p:spPr bwMode="auto">
              <a:xfrm>
                <a:off x="5334000" y="666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50" name="Rectangle 349"/>
              <p:cNvSpPr>
                <a:spLocks noChangeAspect="1"/>
              </p:cNvSpPr>
              <p:nvPr/>
            </p:nvSpPr>
            <p:spPr bwMode="auto">
              <a:xfrm>
                <a:off x="5562600" y="666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51" name="Rectangle 350"/>
              <p:cNvSpPr>
                <a:spLocks noChangeAspect="1"/>
              </p:cNvSpPr>
              <p:nvPr/>
            </p:nvSpPr>
            <p:spPr bwMode="auto">
              <a:xfrm>
                <a:off x="5791200" y="666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52" name="Rectangle 351"/>
              <p:cNvSpPr>
                <a:spLocks noChangeAspect="1"/>
              </p:cNvSpPr>
              <p:nvPr/>
            </p:nvSpPr>
            <p:spPr bwMode="auto">
              <a:xfrm>
                <a:off x="6019800" y="666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53" name="Rectangle 352"/>
              <p:cNvSpPr>
                <a:spLocks noChangeAspect="1"/>
              </p:cNvSpPr>
              <p:nvPr/>
            </p:nvSpPr>
            <p:spPr bwMode="auto">
              <a:xfrm>
                <a:off x="5791200" y="895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54" name="Rectangle 353"/>
              <p:cNvSpPr>
                <a:spLocks noChangeAspect="1"/>
              </p:cNvSpPr>
              <p:nvPr/>
            </p:nvSpPr>
            <p:spPr bwMode="auto">
              <a:xfrm>
                <a:off x="6019800" y="895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55" name="Rectangle 354"/>
              <p:cNvSpPr>
                <a:spLocks noChangeAspect="1"/>
              </p:cNvSpPr>
              <p:nvPr/>
            </p:nvSpPr>
            <p:spPr bwMode="auto">
              <a:xfrm>
                <a:off x="5334000" y="895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56" name="Rectangle 355"/>
              <p:cNvSpPr>
                <a:spLocks noChangeAspect="1"/>
              </p:cNvSpPr>
              <p:nvPr/>
            </p:nvSpPr>
            <p:spPr bwMode="auto">
              <a:xfrm>
                <a:off x="5562600" y="895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57" name="Rectangle 356"/>
              <p:cNvSpPr>
                <a:spLocks noChangeAspect="1"/>
              </p:cNvSpPr>
              <p:nvPr/>
            </p:nvSpPr>
            <p:spPr bwMode="auto">
              <a:xfrm>
                <a:off x="53340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58" name="Rectangle 357"/>
              <p:cNvSpPr>
                <a:spLocks noChangeAspect="1"/>
              </p:cNvSpPr>
              <p:nvPr/>
            </p:nvSpPr>
            <p:spPr bwMode="auto">
              <a:xfrm>
                <a:off x="55626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nvGrpSpPr>
          <p:cNvPr id="8" name="Group 412"/>
          <p:cNvGrpSpPr/>
          <p:nvPr/>
        </p:nvGrpSpPr>
        <p:grpSpPr>
          <a:xfrm rot="18900000" flipH="1">
            <a:off x="7196328" y="485269"/>
            <a:ext cx="1655064" cy="1655064"/>
            <a:chOff x="1143000" y="1581150"/>
            <a:chExt cx="1655064" cy="1655064"/>
          </a:xfrm>
        </p:grpSpPr>
        <p:pic>
          <p:nvPicPr>
            <p:cNvPr id="414" name="Picture 16" descr="C:\Papers\Distributed2DMultiGrid\SDMG\Talk\rhombic.param.bmp"/>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143000" y="1581150"/>
              <a:ext cx="1655064" cy="1655064"/>
            </a:xfrm>
            <a:prstGeom prst="rect">
              <a:avLst/>
            </a:prstGeom>
            <a:noFill/>
          </p:spPr>
        </p:pic>
        <p:grpSp>
          <p:nvGrpSpPr>
            <p:cNvPr id="9" name="Group 133"/>
            <p:cNvGrpSpPr>
              <a:grpSpLocks noChangeAspect="1"/>
            </p:cNvGrpSpPr>
            <p:nvPr/>
          </p:nvGrpSpPr>
          <p:grpSpPr>
            <a:xfrm rot="5400000">
              <a:off x="1143000" y="1581150"/>
              <a:ext cx="1655060" cy="1655060"/>
              <a:chOff x="5334000" y="666750"/>
              <a:chExt cx="2286000" cy="2286000"/>
            </a:xfrm>
          </p:grpSpPr>
          <p:sp>
            <p:nvSpPr>
              <p:cNvPr id="416" name="Rectangle 415"/>
              <p:cNvSpPr>
                <a:spLocks noChangeAspect="1"/>
              </p:cNvSpPr>
              <p:nvPr/>
            </p:nvSpPr>
            <p:spPr bwMode="auto">
              <a:xfrm>
                <a:off x="57912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17" name="Rectangle 416"/>
              <p:cNvSpPr>
                <a:spLocks noChangeAspect="1"/>
              </p:cNvSpPr>
              <p:nvPr/>
            </p:nvSpPr>
            <p:spPr bwMode="auto">
              <a:xfrm>
                <a:off x="60198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18" name="Rectangle 417"/>
              <p:cNvSpPr>
                <a:spLocks noChangeAspect="1"/>
              </p:cNvSpPr>
              <p:nvPr/>
            </p:nvSpPr>
            <p:spPr bwMode="auto">
              <a:xfrm>
                <a:off x="57912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19" name="Rectangle 418"/>
              <p:cNvSpPr>
                <a:spLocks noChangeAspect="1"/>
              </p:cNvSpPr>
              <p:nvPr/>
            </p:nvSpPr>
            <p:spPr bwMode="auto">
              <a:xfrm>
                <a:off x="60198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0" name="Rectangle 419"/>
              <p:cNvSpPr>
                <a:spLocks noChangeAspect="1"/>
              </p:cNvSpPr>
              <p:nvPr/>
            </p:nvSpPr>
            <p:spPr bwMode="auto">
              <a:xfrm>
                <a:off x="62484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1" name="Rectangle 420"/>
              <p:cNvSpPr>
                <a:spLocks noChangeAspect="1"/>
              </p:cNvSpPr>
              <p:nvPr/>
            </p:nvSpPr>
            <p:spPr bwMode="auto">
              <a:xfrm>
                <a:off x="64770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2" name="Rectangle 421"/>
              <p:cNvSpPr>
                <a:spLocks noChangeAspect="1"/>
              </p:cNvSpPr>
              <p:nvPr/>
            </p:nvSpPr>
            <p:spPr bwMode="auto">
              <a:xfrm>
                <a:off x="62484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3" name="Rectangle 422"/>
              <p:cNvSpPr>
                <a:spLocks noChangeAspect="1"/>
              </p:cNvSpPr>
              <p:nvPr/>
            </p:nvSpPr>
            <p:spPr bwMode="auto">
              <a:xfrm>
                <a:off x="64770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4" name="Rectangle 423"/>
              <p:cNvSpPr>
                <a:spLocks noChangeAspect="1"/>
              </p:cNvSpPr>
              <p:nvPr/>
            </p:nvSpPr>
            <p:spPr bwMode="auto">
              <a:xfrm>
                <a:off x="57912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5" name="Rectangle 424"/>
              <p:cNvSpPr>
                <a:spLocks noChangeAspect="1"/>
              </p:cNvSpPr>
              <p:nvPr/>
            </p:nvSpPr>
            <p:spPr bwMode="auto">
              <a:xfrm>
                <a:off x="60198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6" name="Rectangle 425"/>
              <p:cNvSpPr>
                <a:spLocks noChangeAspect="1"/>
              </p:cNvSpPr>
              <p:nvPr/>
            </p:nvSpPr>
            <p:spPr bwMode="auto">
              <a:xfrm>
                <a:off x="57912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7" name="Rectangle 426"/>
              <p:cNvSpPr>
                <a:spLocks noChangeAspect="1"/>
              </p:cNvSpPr>
              <p:nvPr/>
            </p:nvSpPr>
            <p:spPr bwMode="auto">
              <a:xfrm>
                <a:off x="60198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8" name="Rectangle 427"/>
              <p:cNvSpPr>
                <a:spLocks noChangeAspect="1"/>
              </p:cNvSpPr>
              <p:nvPr/>
            </p:nvSpPr>
            <p:spPr bwMode="auto">
              <a:xfrm>
                <a:off x="62484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9" name="Rectangle 428"/>
              <p:cNvSpPr>
                <a:spLocks noChangeAspect="1"/>
              </p:cNvSpPr>
              <p:nvPr/>
            </p:nvSpPr>
            <p:spPr bwMode="auto">
              <a:xfrm>
                <a:off x="64770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0" name="Rectangle 429"/>
              <p:cNvSpPr>
                <a:spLocks noChangeAspect="1"/>
              </p:cNvSpPr>
              <p:nvPr/>
            </p:nvSpPr>
            <p:spPr bwMode="auto">
              <a:xfrm>
                <a:off x="62484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1" name="Rectangle 430"/>
              <p:cNvSpPr>
                <a:spLocks noChangeAspect="1"/>
              </p:cNvSpPr>
              <p:nvPr/>
            </p:nvSpPr>
            <p:spPr bwMode="auto">
              <a:xfrm>
                <a:off x="64770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2" name="Rectangle 431"/>
              <p:cNvSpPr>
                <a:spLocks noChangeAspect="1"/>
              </p:cNvSpPr>
              <p:nvPr/>
            </p:nvSpPr>
            <p:spPr bwMode="auto">
              <a:xfrm>
                <a:off x="67056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3" name="Rectangle 432"/>
              <p:cNvSpPr>
                <a:spLocks noChangeAspect="1"/>
              </p:cNvSpPr>
              <p:nvPr/>
            </p:nvSpPr>
            <p:spPr bwMode="auto">
              <a:xfrm>
                <a:off x="69342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4" name="Rectangle 433"/>
              <p:cNvSpPr>
                <a:spLocks noChangeAspect="1"/>
              </p:cNvSpPr>
              <p:nvPr/>
            </p:nvSpPr>
            <p:spPr bwMode="auto">
              <a:xfrm>
                <a:off x="67056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5" name="Rectangle 434"/>
              <p:cNvSpPr>
                <a:spLocks noChangeAspect="1"/>
              </p:cNvSpPr>
              <p:nvPr/>
            </p:nvSpPr>
            <p:spPr bwMode="auto">
              <a:xfrm>
                <a:off x="69342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6" name="Rectangle 435"/>
              <p:cNvSpPr>
                <a:spLocks noChangeAspect="1"/>
              </p:cNvSpPr>
              <p:nvPr/>
            </p:nvSpPr>
            <p:spPr bwMode="auto">
              <a:xfrm>
                <a:off x="62484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7" name="Rectangle 436"/>
              <p:cNvSpPr>
                <a:spLocks noChangeAspect="1"/>
              </p:cNvSpPr>
              <p:nvPr/>
            </p:nvSpPr>
            <p:spPr bwMode="auto">
              <a:xfrm>
                <a:off x="64770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8" name="Rectangle 437"/>
              <p:cNvSpPr>
                <a:spLocks noChangeAspect="1"/>
              </p:cNvSpPr>
              <p:nvPr/>
            </p:nvSpPr>
            <p:spPr bwMode="auto">
              <a:xfrm>
                <a:off x="62484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9" name="Rectangle 438"/>
              <p:cNvSpPr>
                <a:spLocks noChangeAspect="1"/>
              </p:cNvSpPr>
              <p:nvPr/>
            </p:nvSpPr>
            <p:spPr bwMode="auto">
              <a:xfrm>
                <a:off x="64770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0" name="Rectangle 439"/>
              <p:cNvSpPr>
                <a:spLocks noChangeAspect="1"/>
              </p:cNvSpPr>
              <p:nvPr/>
            </p:nvSpPr>
            <p:spPr bwMode="auto">
              <a:xfrm>
                <a:off x="67056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1" name="Rectangle 440"/>
              <p:cNvSpPr>
                <a:spLocks noChangeAspect="1"/>
              </p:cNvSpPr>
              <p:nvPr/>
            </p:nvSpPr>
            <p:spPr bwMode="auto">
              <a:xfrm>
                <a:off x="69342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2" name="Rectangle 441"/>
              <p:cNvSpPr>
                <a:spLocks noChangeAspect="1"/>
              </p:cNvSpPr>
              <p:nvPr/>
            </p:nvSpPr>
            <p:spPr bwMode="auto">
              <a:xfrm>
                <a:off x="67056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3" name="Rectangle 442"/>
              <p:cNvSpPr>
                <a:spLocks noChangeAspect="1"/>
              </p:cNvSpPr>
              <p:nvPr/>
            </p:nvSpPr>
            <p:spPr bwMode="auto">
              <a:xfrm>
                <a:off x="69342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4" name="Rectangle 443"/>
              <p:cNvSpPr>
                <a:spLocks noChangeAspect="1"/>
              </p:cNvSpPr>
              <p:nvPr/>
            </p:nvSpPr>
            <p:spPr bwMode="auto">
              <a:xfrm>
                <a:off x="6705600" y="2495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5" name="Rectangle 444"/>
              <p:cNvSpPr>
                <a:spLocks noChangeAspect="1"/>
              </p:cNvSpPr>
              <p:nvPr/>
            </p:nvSpPr>
            <p:spPr bwMode="auto">
              <a:xfrm>
                <a:off x="6934200" y="2495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6" name="Rectangle 445"/>
              <p:cNvSpPr>
                <a:spLocks noChangeAspect="1"/>
              </p:cNvSpPr>
              <p:nvPr/>
            </p:nvSpPr>
            <p:spPr bwMode="auto">
              <a:xfrm>
                <a:off x="6705600" y="2724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7" name="Rectangle 446"/>
              <p:cNvSpPr>
                <a:spLocks noChangeAspect="1"/>
              </p:cNvSpPr>
              <p:nvPr/>
            </p:nvSpPr>
            <p:spPr bwMode="auto">
              <a:xfrm>
                <a:off x="6934200" y="2724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8" name="Rectangle 447"/>
              <p:cNvSpPr>
                <a:spLocks noChangeAspect="1"/>
              </p:cNvSpPr>
              <p:nvPr/>
            </p:nvSpPr>
            <p:spPr bwMode="auto">
              <a:xfrm>
                <a:off x="71628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9" name="Rectangle 448"/>
              <p:cNvSpPr>
                <a:spLocks noChangeAspect="1"/>
              </p:cNvSpPr>
              <p:nvPr/>
            </p:nvSpPr>
            <p:spPr bwMode="auto">
              <a:xfrm>
                <a:off x="73914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0" name="Rectangle 449"/>
              <p:cNvSpPr>
                <a:spLocks noChangeAspect="1"/>
              </p:cNvSpPr>
              <p:nvPr/>
            </p:nvSpPr>
            <p:spPr bwMode="auto">
              <a:xfrm>
                <a:off x="71628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1" name="Rectangle 450"/>
              <p:cNvSpPr>
                <a:spLocks noChangeAspect="1"/>
              </p:cNvSpPr>
              <p:nvPr/>
            </p:nvSpPr>
            <p:spPr bwMode="auto">
              <a:xfrm>
                <a:off x="7391400" y="2266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2" name="Rectangle 451"/>
              <p:cNvSpPr>
                <a:spLocks noChangeAspect="1"/>
              </p:cNvSpPr>
              <p:nvPr/>
            </p:nvSpPr>
            <p:spPr bwMode="auto">
              <a:xfrm>
                <a:off x="53340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3" name="Rectangle 452"/>
              <p:cNvSpPr>
                <a:spLocks noChangeAspect="1"/>
              </p:cNvSpPr>
              <p:nvPr/>
            </p:nvSpPr>
            <p:spPr bwMode="auto">
              <a:xfrm>
                <a:off x="55626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4" name="Rectangle 453"/>
              <p:cNvSpPr>
                <a:spLocks noChangeAspect="1"/>
              </p:cNvSpPr>
              <p:nvPr/>
            </p:nvSpPr>
            <p:spPr bwMode="auto">
              <a:xfrm>
                <a:off x="5334000" y="666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5" name="Rectangle 454"/>
              <p:cNvSpPr>
                <a:spLocks noChangeAspect="1"/>
              </p:cNvSpPr>
              <p:nvPr/>
            </p:nvSpPr>
            <p:spPr bwMode="auto">
              <a:xfrm>
                <a:off x="5562600" y="666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6" name="Rectangle 455"/>
              <p:cNvSpPr>
                <a:spLocks noChangeAspect="1"/>
              </p:cNvSpPr>
              <p:nvPr/>
            </p:nvSpPr>
            <p:spPr bwMode="auto">
              <a:xfrm>
                <a:off x="5791200" y="666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7" name="Rectangle 456"/>
              <p:cNvSpPr>
                <a:spLocks noChangeAspect="1"/>
              </p:cNvSpPr>
              <p:nvPr/>
            </p:nvSpPr>
            <p:spPr bwMode="auto">
              <a:xfrm>
                <a:off x="6019800" y="666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8" name="Rectangle 457"/>
              <p:cNvSpPr>
                <a:spLocks noChangeAspect="1"/>
              </p:cNvSpPr>
              <p:nvPr/>
            </p:nvSpPr>
            <p:spPr bwMode="auto">
              <a:xfrm>
                <a:off x="5791200" y="895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9" name="Rectangle 458"/>
              <p:cNvSpPr>
                <a:spLocks noChangeAspect="1"/>
              </p:cNvSpPr>
              <p:nvPr/>
            </p:nvSpPr>
            <p:spPr bwMode="auto">
              <a:xfrm>
                <a:off x="6019800" y="895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0" name="Rectangle 459"/>
              <p:cNvSpPr>
                <a:spLocks noChangeAspect="1"/>
              </p:cNvSpPr>
              <p:nvPr/>
            </p:nvSpPr>
            <p:spPr bwMode="auto">
              <a:xfrm>
                <a:off x="5334000" y="895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1" name="Rectangle 460"/>
              <p:cNvSpPr>
                <a:spLocks noChangeAspect="1"/>
              </p:cNvSpPr>
              <p:nvPr/>
            </p:nvSpPr>
            <p:spPr bwMode="auto">
              <a:xfrm>
                <a:off x="5562600" y="895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2" name="Rectangle 461"/>
              <p:cNvSpPr>
                <a:spLocks noChangeAspect="1"/>
              </p:cNvSpPr>
              <p:nvPr/>
            </p:nvSpPr>
            <p:spPr bwMode="auto">
              <a:xfrm>
                <a:off x="53340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3" name="Rectangle 462"/>
              <p:cNvSpPr>
                <a:spLocks noChangeAspect="1"/>
              </p:cNvSpPr>
              <p:nvPr/>
            </p:nvSpPr>
            <p:spPr bwMode="auto">
              <a:xfrm>
                <a:off x="5562600" y="11239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3" descr="C:\Papers\Distributed2DMultiGrid\SDMG\Talk\toast.bmp"/>
          <p:cNvPicPr>
            <a:picLocks noChangeAspect="1" noChangeArrowheads="1"/>
          </p:cNvPicPr>
          <p:nvPr/>
        </p:nvPicPr>
        <p:blipFill>
          <a:blip r:embed="rId3"/>
          <a:srcRect/>
          <a:stretch>
            <a:fillRect/>
          </a:stretch>
        </p:blipFill>
        <p:spPr bwMode="auto">
          <a:xfrm>
            <a:off x="3696819" y="1993820"/>
            <a:ext cx="1831385" cy="1831385"/>
          </a:xfrm>
          <a:prstGeom prst="rect">
            <a:avLst/>
          </a:prstGeom>
          <a:noFill/>
        </p:spPr>
      </p:pic>
      <p:sp>
        <p:nvSpPr>
          <p:cNvPr id="4" name="Title 3"/>
          <p:cNvSpPr>
            <a:spLocks noGrp="1"/>
          </p:cNvSpPr>
          <p:nvPr>
            <p:ph type="title"/>
          </p:nvPr>
        </p:nvSpPr>
        <p:spPr/>
        <p:txBody>
          <a:bodyPr/>
          <a:lstStyle/>
          <a:p>
            <a:r>
              <a:rPr lang="en-US" dirty="0" smtClean="0"/>
              <a:t>Choosing a Spherical Parameterization</a:t>
            </a:r>
            <a:endParaRPr lang="en-US" dirty="0"/>
          </a:p>
        </p:txBody>
      </p:sp>
      <p:sp>
        <p:nvSpPr>
          <p:cNvPr id="12" name="TextBox 11"/>
          <p:cNvSpPr txBox="1"/>
          <p:nvPr/>
        </p:nvSpPr>
        <p:spPr>
          <a:xfrm>
            <a:off x="3313278" y="3902154"/>
            <a:ext cx="2598467" cy="307777"/>
          </a:xfrm>
          <a:prstGeom prst="rect">
            <a:avLst/>
          </a:prstGeom>
          <a:noFill/>
        </p:spPr>
        <p:txBody>
          <a:bodyPr wrap="none" lIns="0" tIns="0" rIns="0" bIns="0" rtlCol="0">
            <a:spAutoFit/>
          </a:bodyPr>
          <a:lstStyle/>
          <a:p>
            <a:r>
              <a:rPr lang="en-US" b="1" dirty="0" smtClean="0">
                <a:effectLst/>
                <a:latin typeface="+mn-lt"/>
              </a:rPr>
              <a:t>Periodic Quincuncial</a:t>
            </a:r>
            <a:r>
              <a:rPr lang="en-US" dirty="0" smtClean="0">
                <a:effectLst/>
                <a:latin typeface="+mn-lt"/>
              </a:rPr>
              <a:t> </a:t>
            </a:r>
          </a:p>
        </p:txBody>
      </p:sp>
      <p:grpSp>
        <p:nvGrpSpPr>
          <p:cNvPr id="2" name="Group 425"/>
          <p:cNvGrpSpPr/>
          <p:nvPr/>
        </p:nvGrpSpPr>
        <p:grpSpPr>
          <a:xfrm rot="10800000" flipH="1">
            <a:off x="3125035" y="971550"/>
            <a:ext cx="2974952" cy="749641"/>
            <a:chOff x="1447800" y="2565654"/>
            <a:chExt cx="3072384" cy="774192"/>
          </a:xfrm>
        </p:grpSpPr>
        <p:pic>
          <p:nvPicPr>
            <p:cNvPr id="224" name="Picture 4" descr="C:\Papers\Distributed2DMultiGrid\SDMG\Talk\toast.param.bmp"/>
            <p:cNvPicPr>
              <a:picLocks noChangeAspect="1" noChangeArrowheads="1"/>
            </p:cNvPicPr>
            <p:nvPr/>
          </p:nvPicPr>
          <p:blipFill>
            <a:blip r:embed="rId4"/>
            <a:srcRect/>
            <a:stretch>
              <a:fillRect/>
            </a:stretch>
          </p:blipFill>
          <p:spPr bwMode="auto">
            <a:xfrm>
              <a:off x="1447800" y="2571750"/>
              <a:ext cx="3072384" cy="768096"/>
            </a:xfrm>
            <a:prstGeom prst="rect">
              <a:avLst/>
            </a:prstGeom>
            <a:noFill/>
          </p:spPr>
        </p:pic>
        <p:grpSp>
          <p:nvGrpSpPr>
            <p:cNvPr id="3" name="Group 358"/>
            <p:cNvGrpSpPr/>
            <p:nvPr/>
          </p:nvGrpSpPr>
          <p:grpSpPr>
            <a:xfrm>
              <a:off x="1447800" y="2565654"/>
              <a:ext cx="3072343" cy="768096"/>
              <a:chOff x="5734213" y="1259219"/>
              <a:chExt cx="3072343" cy="768096"/>
            </a:xfrm>
          </p:grpSpPr>
          <p:grpSp>
            <p:nvGrpSpPr>
              <p:cNvPr id="5" name="Group 104"/>
              <p:cNvGrpSpPr>
                <a:grpSpLocks noChangeAspect="1"/>
              </p:cNvGrpSpPr>
              <p:nvPr/>
            </p:nvGrpSpPr>
            <p:grpSpPr>
              <a:xfrm>
                <a:off x="5734213" y="1259219"/>
                <a:ext cx="1536192" cy="768096"/>
                <a:chOff x="152400" y="1352550"/>
                <a:chExt cx="1828800" cy="914400"/>
              </a:xfrm>
            </p:grpSpPr>
            <p:sp>
              <p:nvSpPr>
                <p:cNvPr id="260" name="Rectangle 259"/>
                <p:cNvSpPr>
                  <a:spLocks noChangeAspect="1"/>
                </p:cNvSpPr>
                <p:nvPr/>
              </p:nvSpPr>
              <p:spPr bwMode="auto">
                <a:xfrm>
                  <a:off x="1524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1" name="Rectangle 260"/>
                <p:cNvSpPr>
                  <a:spLocks noChangeAspect="1"/>
                </p:cNvSpPr>
                <p:nvPr/>
              </p:nvSpPr>
              <p:spPr bwMode="auto">
                <a:xfrm>
                  <a:off x="3810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2" name="Rectangle 261"/>
                <p:cNvSpPr>
                  <a:spLocks noChangeAspect="1"/>
                </p:cNvSpPr>
                <p:nvPr/>
              </p:nvSpPr>
              <p:spPr bwMode="auto">
                <a:xfrm>
                  <a:off x="6096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3" name="Rectangle 262"/>
                <p:cNvSpPr>
                  <a:spLocks noChangeAspect="1"/>
                </p:cNvSpPr>
                <p:nvPr/>
              </p:nvSpPr>
              <p:spPr bwMode="auto">
                <a:xfrm>
                  <a:off x="8382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4" name="Rectangle 263"/>
                <p:cNvSpPr>
                  <a:spLocks noChangeAspect="1"/>
                </p:cNvSpPr>
                <p:nvPr/>
              </p:nvSpPr>
              <p:spPr bwMode="auto">
                <a:xfrm>
                  <a:off x="1524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5" name="Rectangle 264"/>
                <p:cNvSpPr>
                  <a:spLocks noChangeAspect="1"/>
                </p:cNvSpPr>
                <p:nvPr/>
              </p:nvSpPr>
              <p:spPr bwMode="auto">
                <a:xfrm>
                  <a:off x="3810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6" name="Rectangle 265"/>
                <p:cNvSpPr>
                  <a:spLocks noChangeAspect="1"/>
                </p:cNvSpPr>
                <p:nvPr/>
              </p:nvSpPr>
              <p:spPr bwMode="auto">
                <a:xfrm>
                  <a:off x="6096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7" name="Rectangle 266"/>
                <p:cNvSpPr>
                  <a:spLocks noChangeAspect="1"/>
                </p:cNvSpPr>
                <p:nvPr/>
              </p:nvSpPr>
              <p:spPr bwMode="auto">
                <a:xfrm>
                  <a:off x="8382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8" name="Rectangle 267"/>
                <p:cNvSpPr>
                  <a:spLocks noChangeAspect="1"/>
                </p:cNvSpPr>
                <p:nvPr/>
              </p:nvSpPr>
              <p:spPr bwMode="auto">
                <a:xfrm>
                  <a:off x="1524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9" name="Rectangle 268"/>
                <p:cNvSpPr>
                  <a:spLocks noChangeAspect="1"/>
                </p:cNvSpPr>
                <p:nvPr/>
              </p:nvSpPr>
              <p:spPr bwMode="auto">
                <a:xfrm>
                  <a:off x="3810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0" name="Rectangle 269"/>
                <p:cNvSpPr>
                  <a:spLocks noChangeAspect="1"/>
                </p:cNvSpPr>
                <p:nvPr/>
              </p:nvSpPr>
              <p:spPr bwMode="auto">
                <a:xfrm>
                  <a:off x="6096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1" name="Rectangle 270"/>
                <p:cNvSpPr>
                  <a:spLocks noChangeAspect="1"/>
                </p:cNvSpPr>
                <p:nvPr/>
              </p:nvSpPr>
              <p:spPr bwMode="auto">
                <a:xfrm>
                  <a:off x="8382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2" name="Rectangle 271"/>
                <p:cNvSpPr>
                  <a:spLocks noChangeAspect="1"/>
                </p:cNvSpPr>
                <p:nvPr/>
              </p:nvSpPr>
              <p:spPr bwMode="auto">
                <a:xfrm>
                  <a:off x="1524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3" name="Rectangle 272"/>
                <p:cNvSpPr>
                  <a:spLocks noChangeAspect="1"/>
                </p:cNvSpPr>
                <p:nvPr/>
              </p:nvSpPr>
              <p:spPr bwMode="auto">
                <a:xfrm>
                  <a:off x="3810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4" name="Rectangle 273"/>
                <p:cNvSpPr>
                  <a:spLocks noChangeAspect="1"/>
                </p:cNvSpPr>
                <p:nvPr/>
              </p:nvSpPr>
              <p:spPr bwMode="auto">
                <a:xfrm>
                  <a:off x="6096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5" name="Rectangle 274"/>
                <p:cNvSpPr>
                  <a:spLocks noChangeAspect="1"/>
                </p:cNvSpPr>
                <p:nvPr/>
              </p:nvSpPr>
              <p:spPr bwMode="auto">
                <a:xfrm>
                  <a:off x="8382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6" name="Rectangle 275"/>
                <p:cNvSpPr>
                  <a:spLocks noChangeAspect="1"/>
                </p:cNvSpPr>
                <p:nvPr/>
              </p:nvSpPr>
              <p:spPr bwMode="auto">
                <a:xfrm>
                  <a:off x="10668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7" name="Rectangle 276"/>
                <p:cNvSpPr>
                  <a:spLocks noChangeAspect="1"/>
                </p:cNvSpPr>
                <p:nvPr/>
              </p:nvSpPr>
              <p:spPr bwMode="auto">
                <a:xfrm>
                  <a:off x="12954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8" name="Rectangle 277"/>
                <p:cNvSpPr>
                  <a:spLocks noChangeAspect="1"/>
                </p:cNvSpPr>
                <p:nvPr/>
              </p:nvSpPr>
              <p:spPr bwMode="auto">
                <a:xfrm>
                  <a:off x="15240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9" name="Rectangle 278"/>
                <p:cNvSpPr>
                  <a:spLocks noChangeAspect="1"/>
                </p:cNvSpPr>
                <p:nvPr/>
              </p:nvSpPr>
              <p:spPr bwMode="auto">
                <a:xfrm>
                  <a:off x="17526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0" name="Rectangle 279"/>
                <p:cNvSpPr>
                  <a:spLocks noChangeAspect="1"/>
                </p:cNvSpPr>
                <p:nvPr/>
              </p:nvSpPr>
              <p:spPr bwMode="auto">
                <a:xfrm>
                  <a:off x="10668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1" name="Rectangle 280"/>
                <p:cNvSpPr>
                  <a:spLocks noChangeAspect="1"/>
                </p:cNvSpPr>
                <p:nvPr/>
              </p:nvSpPr>
              <p:spPr bwMode="auto">
                <a:xfrm>
                  <a:off x="12954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2" name="Rectangle 281"/>
                <p:cNvSpPr>
                  <a:spLocks noChangeAspect="1"/>
                </p:cNvSpPr>
                <p:nvPr/>
              </p:nvSpPr>
              <p:spPr bwMode="auto">
                <a:xfrm>
                  <a:off x="15240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3" name="Rectangle 282"/>
                <p:cNvSpPr>
                  <a:spLocks noChangeAspect="1"/>
                </p:cNvSpPr>
                <p:nvPr/>
              </p:nvSpPr>
              <p:spPr bwMode="auto">
                <a:xfrm>
                  <a:off x="17526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4" name="Rectangle 283"/>
                <p:cNvSpPr>
                  <a:spLocks noChangeAspect="1"/>
                </p:cNvSpPr>
                <p:nvPr/>
              </p:nvSpPr>
              <p:spPr bwMode="auto">
                <a:xfrm>
                  <a:off x="10668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5" name="Rectangle 284"/>
                <p:cNvSpPr>
                  <a:spLocks noChangeAspect="1"/>
                </p:cNvSpPr>
                <p:nvPr/>
              </p:nvSpPr>
              <p:spPr bwMode="auto">
                <a:xfrm>
                  <a:off x="12954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6" name="Rectangle 285"/>
                <p:cNvSpPr>
                  <a:spLocks noChangeAspect="1"/>
                </p:cNvSpPr>
                <p:nvPr/>
              </p:nvSpPr>
              <p:spPr bwMode="auto">
                <a:xfrm>
                  <a:off x="15240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7" name="Rectangle 286"/>
                <p:cNvSpPr>
                  <a:spLocks noChangeAspect="1"/>
                </p:cNvSpPr>
                <p:nvPr/>
              </p:nvSpPr>
              <p:spPr bwMode="auto">
                <a:xfrm>
                  <a:off x="17526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8" name="Rectangle 287"/>
                <p:cNvSpPr>
                  <a:spLocks noChangeAspect="1"/>
                </p:cNvSpPr>
                <p:nvPr/>
              </p:nvSpPr>
              <p:spPr bwMode="auto">
                <a:xfrm>
                  <a:off x="10668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9" name="Rectangle 288"/>
                <p:cNvSpPr>
                  <a:spLocks noChangeAspect="1"/>
                </p:cNvSpPr>
                <p:nvPr/>
              </p:nvSpPr>
              <p:spPr bwMode="auto">
                <a:xfrm>
                  <a:off x="12954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90" name="Rectangle 289"/>
                <p:cNvSpPr>
                  <a:spLocks noChangeAspect="1"/>
                </p:cNvSpPr>
                <p:nvPr/>
              </p:nvSpPr>
              <p:spPr bwMode="auto">
                <a:xfrm>
                  <a:off x="15240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91" name="Rectangle 290"/>
                <p:cNvSpPr>
                  <a:spLocks noChangeAspect="1"/>
                </p:cNvSpPr>
                <p:nvPr/>
              </p:nvSpPr>
              <p:spPr bwMode="auto">
                <a:xfrm>
                  <a:off x="17526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6" name="Group 272"/>
              <p:cNvGrpSpPr>
                <a:grpSpLocks noChangeAspect="1"/>
              </p:cNvGrpSpPr>
              <p:nvPr/>
            </p:nvGrpSpPr>
            <p:grpSpPr>
              <a:xfrm>
                <a:off x="7270364" y="1259219"/>
                <a:ext cx="1536192" cy="768096"/>
                <a:chOff x="152400" y="1352550"/>
                <a:chExt cx="1828800" cy="914400"/>
              </a:xfrm>
            </p:grpSpPr>
            <p:sp>
              <p:nvSpPr>
                <p:cNvPr id="228" name="Rectangle 227"/>
                <p:cNvSpPr>
                  <a:spLocks noChangeAspect="1"/>
                </p:cNvSpPr>
                <p:nvPr/>
              </p:nvSpPr>
              <p:spPr bwMode="auto">
                <a:xfrm>
                  <a:off x="1524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 name="Rectangle 228"/>
                <p:cNvSpPr>
                  <a:spLocks noChangeAspect="1"/>
                </p:cNvSpPr>
                <p:nvPr/>
              </p:nvSpPr>
              <p:spPr bwMode="auto">
                <a:xfrm>
                  <a:off x="3810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 name="Rectangle 229"/>
                <p:cNvSpPr>
                  <a:spLocks noChangeAspect="1"/>
                </p:cNvSpPr>
                <p:nvPr/>
              </p:nvSpPr>
              <p:spPr bwMode="auto">
                <a:xfrm>
                  <a:off x="6096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 name="Rectangle 230"/>
                <p:cNvSpPr>
                  <a:spLocks noChangeAspect="1"/>
                </p:cNvSpPr>
                <p:nvPr/>
              </p:nvSpPr>
              <p:spPr bwMode="auto">
                <a:xfrm>
                  <a:off x="8382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2" name="Rectangle 231"/>
                <p:cNvSpPr>
                  <a:spLocks noChangeAspect="1"/>
                </p:cNvSpPr>
                <p:nvPr/>
              </p:nvSpPr>
              <p:spPr bwMode="auto">
                <a:xfrm>
                  <a:off x="1524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3" name="Rectangle 232"/>
                <p:cNvSpPr>
                  <a:spLocks noChangeAspect="1"/>
                </p:cNvSpPr>
                <p:nvPr/>
              </p:nvSpPr>
              <p:spPr bwMode="auto">
                <a:xfrm>
                  <a:off x="3810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4" name="Rectangle 233"/>
                <p:cNvSpPr>
                  <a:spLocks noChangeAspect="1"/>
                </p:cNvSpPr>
                <p:nvPr/>
              </p:nvSpPr>
              <p:spPr bwMode="auto">
                <a:xfrm>
                  <a:off x="6096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5" name="Rectangle 234"/>
                <p:cNvSpPr>
                  <a:spLocks noChangeAspect="1"/>
                </p:cNvSpPr>
                <p:nvPr/>
              </p:nvSpPr>
              <p:spPr bwMode="auto">
                <a:xfrm>
                  <a:off x="8382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 name="Rectangle 235"/>
                <p:cNvSpPr>
                  <a:spLocks noChangeAspect="1"/>
                </p:cNvSpPr>
                <p:nvPr/>
              </p:nvSpPr>
              <p:spPr bwMode="auto">
                <a:xfrm>
                  <a:off x="1524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7" name="Rectangle 236"/>
                <p:cNvSpPr>
                  <a:spLocks noChangeAspect="1"/>
                </p:cNvSpPr>
                <p:nvPr/>
              </p:nvSpPr>
              <p:spPr bwMode="auto">
                <a:xfrm>
                  <a:off x="3810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8" name="Rectangle 237"/>
                <p:cNvSpPr>
                  <a:spLocks noChangeAspect="1"/>
                </p:cNvSpPr>
                <p:nvPr/>
              </p:nvSpPr>
              <p:spPr bwMode="auto">
                <a:xfrm>
                  <a:off x="6096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9" name="Rectangle 238"/>
                <p:cNvSpPr>
                  <a:spLocks noChangeAspect="1"/>
                </p:cNvSpPr>
                <p:nvPr/>
              </p:nvSpPr>
              <p:spPr bwMode="auto">
                <a:xfrm>
                  <a:off x="8382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0" name="Rectangle 239"/>
                <p:cNvSpPr>
                  <a:spLocks noChangeAspect="1"/>
                </p:cNvSpPr>
                <p:nvPr/>
              </p:nvSpPr>
              <p:spPr bwMode="auto">
                <a:xfrm>
                  <a:off x="1524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1" name="Rectangle 240"/>
                <p:cNvSpPr>
                  <a:spLocks noChangeAspect="1"/>
                </p:cNvSpPr>
                <p:nvPr/>
              </p:nvSpPr>
              <p:spPr bwMode="auto">
                <a:xfrm>
                  <a:off x="3810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2" name="Rectangle 241"/>
                <p:cNvSpPr>
                  <a:spLocks noChangeAspect="1"/>
                </p:cNvSpPr>
                <p:nvPr/>
              </p:nvSpPr>
              <p:spPr bwMode="auto">
                <a:xfrm>
                  <a:off x="6096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 name="Rectangle 242"/>
                <p:cNvSpPr>
                  <a:spLocks noChangeAspect="1"/>
                </p:cNvSpPr>
                <p:nvPr/>
              </p:nvSpPr>
              <p:spPr bwMode="auto">
                <a:xfrm>
                  <a:off x="8382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4" name="Rectangle 243"/>
                <p:cNvSpPr>
                  <a:spLocks noChangeAspect="1"/>
                </p:cNvSpPr>
                <p:nvPr/>
              </p:nvSpPr>
              <p:spPr bwMode="auto">
                <a:xfrm>
                  <a:off x="10668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5" name="Rectangle 244"/>
                <p:cNvSpPr>
                  <a:spLocks noChangeAspect="1"/>
                </p:cNvSpPr>
                <p:nvPr/>
              </p:nvSpPr>
              <p:spPr bwMode="auto">
                <a:xfrm>
                  <a:off x="12954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6" name="Rectangle 245"/>
                <p:cNvSpPr>
                  <a:spLocks noChangeAspect="1"/>
                </p:cNvSpPr>
                <p:nvPr/>
              </p:nvSpPr>
              <p:spPr bwMode="auto">
                <a:xfrm>
                  <a:off x="15240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 name="Rectangle 246"/>
                <p:cNvSpPr>
                  <a:spLocks noChangeAspect="1"/>
                </p:cNvSpPr>
                <p:nvPr/>
              </p:nvSpPr>
              <p:spPr bwMode="auto">
                <a:xfrm>
                  <a:off x="1752600" y="13525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 name="Rectangle 247"/>
                <p:cNvSpPr>
                  <a:spLocks noChangeAspect="1"/>
                </p:cNvSpPr>
                <p:nvPr/>
              </p:nvSpPr>
              <p:spPr bwMode="auto">
                <a:xfrm>
                  <a:off x="10668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 name="Rectangle 248"/>
                <p:cNvSpPr>
                  <a:spLocks noChangeAspect="1"/>
                </p:cNvSpPr>
                <p:nvPr/>
              </p:nvSpPr>
              <p:spPr bwMode="auto">
                <a:xfrm>
                  <a:off x="12954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 name="Rectangle 249"/>
                <p:cNvSpPr>
                  <a:spLocks noChangeAspect="1"/>
                </p:cNvSpPr>
                <p:nvPr/>
              </p:nvSpPr>
              <p:spPr bwMode="auto">
                <a:xfrm>
                  <a:off x="15240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 name="Rectangle 250"/>
                <p:cNvSpPr>
                  <a:spLocks noChangeAspect="1"/>
                </p:cNvSpPr>
                <p:nvPr/>
              </p:nvSpPr>
              <p:spPr bwMode="auto">
                <a:xfrm>
                  <a:off x="1752600" y="15811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2" name="Rectangle 251"/>
                <p:cNvSpPr>
                  <a:spLocks noChangeAspect="1"/>
                </p:cNvSpPr>
                <p:nvPr/>
              </p:nvSpPr>
              <p:spPr bwMode="auto">
                <a:xfrm>
                  <a:off x="10668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3" name="Rectangle 252"/>
                <p:cNvSpPr>
                  <a:spLocks noChangeAspect="1"/>
                </p:cNvSpPr>
                <p:nvPr/>
              </p:nvSpPr>
              <p:spPr bwMode="auto">
                <a:xfrm>
                  <a:off x="12954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 name="Rectangle 253"/>
                <p:cNvSpPr>
                  <a:spLocks noChangeAspect="1"/>
                </p:cNvSpPr>
                <p:nvPr/>
              </p:nvSpPr>
              <p:spPr bwMode="auto">
                <a:xfrm>
                  <a:off x="15240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5" name="Rectangle 254"/>
                <p:cNvSpPr>
                  <a:spLocks noChangeAspect="1"/>
                </p:cNvSpPr>
                <p:nvPr/>
              </p:nvSpPr>
              <p:spPr bwMode="auto">
                <a:xfrm>
                  <a:off x="1752600" y="18097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6" name="Rectangle 255"/>
                <p:cNvSpPr>
                  <a:spLocks noChangeAspect="1"/>
                </p:cNvSpPr>
                <p:nvPr/>
              </p:nvSpPr>
              <p:spPr bwMode="auto">
                <a:xfrm>
                  <a:off x="10668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7" name="Rectangle 256"/>
                <p:cNvSpPr>
                  <a:spLocks noChangeAspect="1"/>
                </p:cNvSpPr>
                <p:nvPr/>
              </p:nvSpPr>
              <p:spPr bwMode="auto">
                <a:xfrm>
                  <a:off x="12954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8" name="Rectangle 257"/>
                <p:cNvSpPr>
                  <a:spLocks noChangeAspect="1"/>
                </p:cNvSpPr>
                <p:nvPr/>
              </p:nvSpPr>
              <p:spPr bwMode="auto">
                <a:xfrm>
                  <a:off x="15240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9" name="Rectangle 258"/>
                <p:cNvSpPr>
                  <a:spLocks noChangeAspect="1"/>
                </p:cNvSpPr>
                <p:nvPr/>
              </p:nvSpPr>
              <p:spPr bwMode="auto">
                <a:xfrm>
                  <a:off x="1752600" y="2038350"/>
                  <a:ext cx="228600" cy="2286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sp>
        <p:nvSpPr>
          <p:cNvPr id="546" name="TextBox 545"/>
          <p:cNvSpPr txBox="1"/>
          <p:nvPr/>
        </p:nvSpPr>
        <p:spPr>
          <a:xfrm>
            <a:off x="3657600" y="4303752"/>
            <a:ext cx="1758495" cy="553998"/>
          </a:xfrm>
          <a:prstGeom prst="rect">
            <a:avLst/>
          </a:prstGeom>
          <a:noFill/>
        </p:spPr>
        <p:txBody>
          <a:bodyPr wrap="none" lIns="0" tIns="0" rIns="0" bIns="0" rtlCol="0">
            <a:spAutoFit/>
          </a:bodyPr>
          <a:lstStyle/>
          <a:p>
            <a:pPr marL="171450" indent="-171450" algn="l">
              <a:buFont typeface="Wingdings" pitchFamily="2" charset="2"/>
              <a:buChar char=""/>
            </a:pPr>
            <a:r>
              <a:rPr lang="en-US" sz="1800" dirty="0" smtClean="0">
                <a:effectLst/>
                <a:latin typeface="+mn-lt"/>
              </a:rPr>
              <a:t>Regular grid</a:t>
            </a:r>
          </a:p>
          <a:p>
            <a:pPr marL="171450" indent="-171450" algn="l">
              <a:buFont typeface="Wingdings" pitchFamily="2" charset="2"/>
              <a:buChar char=""/>
            </a:pPr>
            <a:r>
              <a:rPr lang="en-US" sz="1800" dirty="0" smtClean="0">
                <a:effectLst/>
                <a:latin typeface="+mn-lt"/>
              </a:rPr>
              <a:t>Small distortion</a:t>
            </a:r>
          </a:p>
        </p:txBody>
      </p:sp>
    </p:spTree>
    <p:extLst>
      <p:ext uri="{BB962C8B-B14F-4D97-AF65-F5344CB8AC3E}">
        <p14:creationId xmlns:p14="http://schemas.microsoft.com/office/powerpoint/2010/main" val="23936609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Periodic Quincuncial Map</a:t>
            </a:r>
            <a:endParaRPr lang="en-US" dirty="0"/>
          </a:p>
        </p:txBody>
      </p:sp>
      <p:sp>
        <p:nvSpPr>
          <p:cNvPr id="5" name="Content Placeholder 4"/>
          <p:cNvSpPr>
            <a:spLocks noGrp="1"/>
          </p:cNvSpPr>
          <p:nvPr>
            <p:ph idx="1"/>
          </p:nvPr>
        </p:nvSpPr>
        <p:spPr>
          <a:xfrm>
            <a:off x="152400" y="971550"/>
            <a:ext cx="6705600" cy="2286000"/>
          </a:xfrm>
        </p:spPr>
        <p:txBody>
          <a:bodyPr/>
          <a:lstStyle/>
          <a:p>
            <a:r>
              <a:rPr lang="en-US" dirty="0" smtClean="0"/>
              <a:t>Create a </a:t>
            </a:r>
            <a:r>
              <a:rPr lang="en-US" dirty="0" err="1" smtClean="0"/>
              <a:t>quincuncial</a:t>
            </a:r>
            <a:r>
              <a:rPr lang="en-US" dirty="0" smtClean="0"/>
              <a:t> parameterization</a:t>
            </a:r>
            <a:br>
              <a:rPr lang="en-US" dirty="0" smtClean="0"/>
            </a:br>
            <a:r>
              <a:rPr lang="en-US" dirty="0" smtClean="0"/>
              <a:t>[</a:t>
            </a:r>
            <a:r>
              <a:rPr lang="en-US" sz="1600" dirty="0" err="1" smtClean="0"/>
              <a:t>Fekete</a:t>
            </a:r>
            <a:r>
              <a:rPr lang="en-US" sz="1600" dirty="0" smtClean="0"/>
              <a:t>, 1990; Schroeder and </a:t>
            </a:r>
            <a:r>
              <a:rPr lang="en-US" sz="1600" dirty="0" err="1" smtClean="0"/>
              <a:t>Sweldens</a:t>
            </a:r>
            <a:r>
              <a:rPr lang="en-US" sz="1600" dirty="0" smtClean="0"/>
              <a:t>, 1995; </a:t>
            </a:r>
            <a:r>
              <a:rPr lang="en-US" sz="1600" dirty="0" err="1" smtClean="0"/>
              <a:t>Kunszt</a:t>
            </a:r>
            <a:r>
              <a:rPr lang="en-US" sz="1600" dirty="0" smtClean="0"/>
              <a:t> et al., 2001</a:t>
            </a:r>
            <a:r>
              <a:rPr lang="en-US" dirty="0" smtClean="0"/>
              <a:t>] </a:t>
            </a:r>
          </a:p>
          <a:p>
            <a:pPr lvl="1"/>
            <a:r>
              <a:rPr lang="en-US" dirty="0" smtClean="0"/>
              <a:t>Parameterize over octahedron</a:t>
            </a:r>
          </a:p>
          <a:p>
            <a:pPr lvl="1"/>
            <a:r>
              <a:rPr lang="en-US" dirty="0" smtClean="0"/>
              <a:t>Unfold and flatten</a:t>
            </a:r>
          </a:p>
          <a:p>
            <a:pPr>
              <a:spcBef>
                <a:spcPts val="2000"/>
              </a:spcBef>
            </a:pPr>
            <a:r>
              <a:rPr lang="en-US" dirty="0" smtClean="0"/>
              <a:t>Pivot to get horizontally periodic map</a:t>
            </a:r>
          </a:p>
        </p:txBody>
      </p:sp>
      <p:pic>
        <p:nvPicPr>
          <p:cNvPr id="6" name="Picture 2" descr="C:\hh\proj\spherestitch\data\images\sphere_checker2.png"/>
          <p:cNvPicPr>
            <a:picLocks noChangeAspect="1" noChangeArrowheads="1"/>
          </p:cNvPicPr>
          <p:nvPr/>
        </p:nvPicPr>
        <p:blipFill>
          <a:blip r:embed="rId3">
            <a:clrChange>
              <a:clrFrom>
                <a:srgbClr val="FFFFFF"/>
              </a:clrFrom>
              <a:clrTo>
                <a:srgbClr val="FFFFFF">
                  <a:alpha val="0"/>
                </a:srgbClr>
              </a:clrTo>
            </a:clrChange>
          </a:blip>
          <a:stretch>
            <a:fillRect/>
          </a:stretch>
        </p:blipFill>
        <p:spPr bwMode="auto">
          <a:xfrm>
            <a:off x="7445232" y="281650"/>
            <a:ext cx="1317768" cy="1317770"/>
          </a:xfrm>
          <a:prstGeom prst="rect">
            <a:avLst/>
          </a:prstGeom>
          <a:noFill/>
        </p:spPr>
      </p:pic>
      <p:sp>
        <p:nvSpPr>
          <p:cNvPr id="237" name="TextBox 236"/>
          <p:cNvSpPr txBox="1"/>
          <p:nvPr/>
        </p:nvSpPr>
        <p:spPr>
          <a:xfrm>
            <a:off x="7994311" y="75250"/>
            <a:ext cx="203645" cy="276999"/>
          </a:xfrm>
          <a:prstGeom prst="rect">
            <a:avLst/>
          </a:prstGeom>
          <a:noFill/>
        </p:spPr>
        <p:txBody>
          <a:bodyPr wrap="none" lIns="18288" tIns="0" rIns="18288" bIns="0" rtlCol="0">
            <a:spAutoFit/>
          </a:bodyPr>
          <a:lstStyle/>
          <a:p>
            <a:r>
              <a:rPr lang="en-US" sz="1800" dirty="0" smtClean="0"/>
              <a:t>N</a:t>
            </a:r>
            <a:endParaRPr lang="en-US" sz="1800" dirty="0"/>
          </a:p>
        </p:txBody>
      </p:sp>
      <p:pic>
        <p:nvPicPr>
          <p:cNvPr id="7" name="Picture 6" descr="C:\hh\proj\spherestitch\data\images\octa_checker2.png"/>
          <p:cNvPicPr>
            <a:picLocks noChangeAspect="1" noChangeArrowheads="1"/>
          </p:cNvPicPr>
          <p:nvPr/>
        </p:nvPicPr>
        <p:blipFill>
          <a:blip r:embed="rId4">
            <a:clrChange>
              <a:clrFrom>
                <a:srgbClr val="FFFFFF"/>
              </a:clrFrom>
              <a:clrTo>
                <a:srgbClr val="FFFFFF">
                  <a:alpha val="0"/>
                </a:srgbClr>
              </a:clrTo>
            </a:clrChange>
          </a:blip>
          <a:stretch>
            <a:fillRect/>
          </a:stretch>
        </p:blipFill>
        <p:spPr bwMode="auto">
          <a:xfrm>
            <a:off x="7294700" y="1747840"/>
            <a:ext cx="1639324" cy="1639324"/>
          </a:xfrm>
          <a:prstGeom prst="rect">
            <a:avLst/>
          </a:prstGeom>
          <a:noFill/>
        </p:spPr>
      </p:pic>
      <p:grpSp>
        <p:nvGrpSpPr>
          <p:cNvPr id="8" name="Group 7"/>
          <p:cNvGrpSpPr/>
          <p:nvPr/>
        </p:nvGrpSpPr>
        <p:grpSpPr>
          <a:xfrm>
            <a:off x="7315200" y="3250595"/>
            <a:ext cx="1651490" cy="1827305"/>
            <a:chOff x="7315200" y="3250595"/>
            <a:chExt cx="1651490" cy="1827305"/>
          </a:xfrm>
        </p:grpSpPr>
        <p:sp>
          <p:nvSpPr>
            <p:cNvPr id="121" name="Right Triangle 120"/>
            <p:cNvSpPr>
              <a:spLocks noChangeAspect="1"/>
            </p:cNvSpPr>
            <p:nvPr/>
          </p:nvSpPr>
          <p:spPr>
            <a:xfrm flipV="1">
              <a:off x="7425698" y="3488570"/>
              <a:ext cx="635210" cy="635210"/>
            </a:xfrm>
            <a:prstGeom prst="rtTriangle">
              <a:avLst/>
            </a:prstGeom>
            <a:solidFill>
              <a:srgbClr val="07E922"/>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22" name="Straight Connector 121"/>
            <p:cNvCxnSpPr/>
            <p:nvPr/>
          </p:nvCxnSpPr>
          <p:spPr>
            <a:xfrm rot="5400000" flipH="1" flipV="1">
              <a:off x="7743854" y="3170414"/>
              <a:ext cx="0" cy="635210"/>
            </a:xfrm>
            <a:prstGeom prst="line">
              <a:avLst/>
            </a:prstGeom>
            <a:solidFill>
              <a:srgbClr val="07E922"/>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flipH="1">
              <a:off x="7108094" y="3806175"/>
              <a:ext cx="635210" cy="1103"/>
            </a:xfrm>
            <a:prstGeom prst="line">
              <a:avLst/>
            </a:prstGeom>
            <a:solidFill>
              <a:srgbClr val="07E922"/>
            </a:solidFill>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flipH="1" flipV="1">
              <a:off x="7425698" y="3488570"/>
              <a:ext cx="635210" cy="635210"/>
            </a:xfrm>
            <a:prstGeom prst="line">
              <a:avLst/>
            </a:prstGeom>
            <a:solidFill>
              <a:srgbClr val="07E922"/>
            </a:solidFill>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5" name="Right Triangle 124"/>
            <p:cNvSpPr>
              <a:spLocks noChangeAspect="1"/>
            </p:cNvSpPr>
            <p:nvPr/>
          </p:nvSpPr>
          <p:spPr>
            <a:xfrm flipH="1" flipV="1">
              <a:off x="8218607" y="3488570"/>
              <a:ext cx="635210" cy="635210"/>
            </a:xfrm>
            <a:prstGeom prst="rtTriangle">
              <a:avLst/>
            </a:prstGeom>
            <a:solidFill>
              <a:srgbClr val="E9A807"/>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26" name="Straight Connector 125"/>
            <p:cNvCxnSpPr/>
            <p:nvPr/>
          </p:nvCxnSpPr>
          <p:spPr>
            <a:xfrm rot="16200000" flipV="1">
              <a:off x="8536763" y="3171517"/>
              <a:ext cx="0" cy="635210"/>
            </a:xfrm>
            <a:prstGeom prst="line">
              <a:avLst/>
            </a:prstGeom>
            <a:solidFill>
              <a:srgbClr val="E9A807"/>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a:off x="8218607" y="3488570"/>
              <a:ext cx="635209" cy="635210"/>
            </a:xfrm>
            <a:prstGeom prst="line">
              <a:avLst/>
            </a:prstGeom>
            <a:solidFill>
              <a:srgbClr val="E9A807"/>
            </a:solidFill>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flipH="1">
              <a:off x="8536212" y="3806175"/>
              <a:ext cx="635209" cy="1103"/>
            </a:xfrm>
            <a:prstGeom prst="line">
              <a:avLst/>
            </a:prstGeom>
            <a:solidFill>
              <a:srgbClr val="E9A807"/>
            </a:solidFill>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29" name="Right Triangle 128"/>
            <p:cNvSpPr>
              <a:spLocks noChangeAspect="1"/>
            </p:cNvSpPr>
            <p:nvPr/>
          </p:nvSpPr>
          <p:spPr>
            <a:xfrm flipH="1">
              <a:off x="7478081" y="3540401"/>
              <a:ext cx="635210" cy="635209"/>
            </a:xfrm>
            <a:prstGeom prst="rtTriangle">
              <a:avLst/>
            </a:prstGeom>
            <a:solidFill>
              <a:srgbClr val="3D07E9"/>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30" name="Straight Connector 129"/>
            <p:cNvCxnSpPr/>
            <p:nvPr/>
          </p:nvCxnSpPr>
          <p:spPr>
            <a:xfrm rot="5400000" flipH="1" flipV="1">
              <a:off x="7478081" y="3540401"/>
              <a:ext cx="635209" cy="635210"/>
            </a:xfrm>
            <a:prstGeom prst="line">
              <a:avLst/>
            </a:prstGeom>
            <a:solidFill>
              <a:srgbClr val="3D07E9"/>
            </a:solidFill>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129" idx="2"/>
              <a:endCxn id="129" idx="4"/>
            </p:cNvCxnSpPr>
            <p:nvPr/>
          </p:nvCxnSpPr>
          <p:spPr>
            <a:xfrm rot="5400000">
              <a:off x="7796237" y="3857454"/>
              <a:ext cx="0" cy="635210"/>
            </a:xfrm>
            <a:prstGeom prst="line">
              <a:avLst/>
            </a:prstGeom>
            <a:solidFill>
              <a:srgbClr val="3D07E9"/>
            </a:solidFill>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flipH="1">
              <a:off x="7795685" y="3858005"/>
              <a:ext cx="635209" cy="1103"/>
            </a:xfrm>
            <a:prstGeom prst="line">
              <a:avLst/>
            </a:prstGeom>
            <a:solidFill>
              <a:srgbClr val="3D07E9"/>
            </a:solidFill>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33" name="Right Triangle 132"/>
            <p:cNvSpPr>
              <a:spLocks noChangeAspect="1"/>
            </p:cNvSpPr>
            <p:nvPr/>
          </p:nvSpPr>
          <p:spPr>
            <a:xfrm>
              <a:off x="8175197" y="3540953"/>
              <a:ext cx="635210" cy="635209"/>
            </a:xfrm>
            <a:prstGeom prst="rtTriangle">
              <a:avLst/>
            </a:prstGeom>
            <a:solidFill>
              <a:srgbClr val="07E9C3"/>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34" name="Straight Connector 133"/>
            <p:cNvCxnSpPr/>
            <p:nvPr/>
          </p:nvCxnSpPr>
          <p:spPr>
            <a:xfrm rot="5400000" flipH="1">
              <a:off x="7857593" y="3858558"/>
              <a:ext cx="635209" cy="1103"/>
            </a:xfrm>
            <a:prstGeom prst="line">
              <a:avLst/>
            </a:prstGeom>
            <a:solidFill>
              <a:srgbClr val="07E9C3"/>
            </a:solidFill>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5400000" flipH="1">
              <a:off x="8175197" y="3540953"/>
              <a:ext cx="635209" cy="635210"/>
            </a:xfrm>
            <a:prstGeom prst="line">
              <a:avLst/>
            </a:prstGeom>
            <a:solidFill>
              <a:srgbClr val="07E9C3"/>
            </a:solidFill>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37" name="Right Triangle 136"/>
            <p:cNvSpPr>
              <a:spLocks noChangeAspect="1"/>
            </p:cNvSpPr>
            <p:nvPr/>
          </p:nvSpPr>
          <p:spPr>
            <a:xfrm flipH="1" flipV="1">
              <a:off x="7478632" y="4229647"/>
              <a:ext cx="635210" cy="635209"/>
            </a:xfrm>
            <a:prstGeom prst="rtTriangle">
              <a:avLst/>
            </a:prstGeom>
            <a:solidFill>
              <a:srgbClr val="E90707"/>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38" name="Straight Connector 137"/>
            <p:cNvCxnSpPr>
              <a:stCxn id="137" idx="2"/>
              <a:endCxn id="137" idx="0"/>
            </p:cNvCxnSpPr>
            <p:nvPr/>
          </p:nvCxnSpPr>
          <p:spPr>
            <a:xfrm rot="16200000" flipH="1">
              <a:off x="7796237" y="4546149"/>
              <a:ext cx="635209" cy="1103"/>
            </a:xfrm>
            <a:prstGeom prst="line">
              <a:avLst/>
            </a:prstGeom>
            <a:solidFill>
              <a:srgbClr val="E90707"/>
            </a:solidFill>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37" idx="4"/>
              <a:endCxn id="137" idx="0"/>
            </p:cNvCxnSpPr>
            <p:nvPr/>
          </p:nvCxnSpPr>
          <p:spPr>
            <a:xfrm rot="16200000" flipH="1">
              <a:off x="7478632" y="4229647"/>
              <a:ext cx="635209" cy="635210"/>
            </a:xfrm>
            <a:prstGeom prst="line">
              <a:avLst/>
            </a:prstGeom>
            <a:solidFill>
              <a:srgbClr val="E90707"/>
            </a:solidFill>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37" idx="4"/>
              <a:endCxn id="137" idx="2"/>
            </p:cNvCxnSpPr>
            <p:nvPr/>
          </p:nvCxnSpPr>
          <p:spPr>
            <a:xfrm rot="16200000">
              <a:off x="7795686" y="3912594"/>
              <a:ext cx="0" cy="635210"/>
            </a:xfrm>
            <a:prstGeom prst="line">
              <a:avLst/>
            </a:prstGeom>
            <a:solidFill>
              <a:srgbClr val="E90707"/>
            </a:solidFill>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1" name="Right Triangle 140"/>
            <p:cNvSpPr>
              <a:spLocks noChangeAspect="1"/>
            </p:cNvSpPr>
            <p:nvPr/>
          </p:nvSpPr>
          <p:spPr>
            <a:xfrm flipV="1">
              <a:off x="8166777" y="4229647"/>
              <a:ext cx="635209" cy="635209"/>
            </a:xfrm>
            <a:prstGeom prst="rtTriangle">
              <a:avLst/>
            </a:prstGeom>
            <a:solidFill>
              <a:srgbClr val="8EE907"/>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42" name="Straight Connector 141"/>
            <p:cNvCxnSpPr>
              <a:stCxn id="141" idx="4"/>
              <a:endCxn id="141" idx="0"/>
            </p:cNvCxnSpPr>
            <p:nvPr/>
          </p:nvCxnSpPr>
          <p:spPr>
            <a:xfrm rot="16200000" flipH="1" flipV="1">
              <a:off x="8166777" y="4229647"/>
              <a:ext cx="635209" cy="635209"/>
            </a:xfrm>
            <a:prstGeom prst="line">
              <a:avLst/>
            </a:prstGeom>
            <a:solidFill>
              <a:srgbClr val="8EE907"/>
            </a:solidFill>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141" idx="2"/>
              <a:endCxn id="141" idx="0"/>
            </p:cNvCxnSpPr>
            <p:nvPr/>
          </p:nvCxnSpPr>
          <p:spPr>
            <a:xfrm rot="16200000" flipH="1">
              <a:off x="7849172" y="4546149"/>
              <a:ext cx="635209" cy="1103"/>
            </a:xfrm>
            <a:prstGeom prst="line">
              <a:avLst/>
            </a:prstGeom>
            <a:solidFill>
              <a:srgbClr val="8EE907"/>
            </a:solidFill>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5" name="Right Triangle 144"/>
            <p:cNvSpPr>
              <a:spLocks noChangeAspect="1"/>
            </p:cNvSpPr>
            <p:nvPr/>
          </p:nvSpPr>
          <p:spPr>
            <a:xfrm>
              <a:off x="7424595" y="4281478"/>
              <a:ext cx="635210" cy="635209"/>
            </a:xfrm>
            <a:prstGeom prst="rtTriangle">
              <a:avLst/>
            </a:prstGeom>
            <a:solidFill>
              <a:srgbClr val="0773E9"/>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46" name="Straight Connector 145"/>
            <p:cNvCxnSpPr>
              <a:stCxn id="145" idx="2"/>
              <a:endCxn id="145" idx="0"/>
            </p:cNvCxnSpPr>
            <p:nvPr/>
          </p:nvCxnSpPr>
          <p:spPr>
            <a:xfrm rot="5400000" flipH="1">
              <a:off x="7106990" y="4599083"/>
              <a:ext cx="635209" cy="1103"/>
            </a:xfrm>
            <a:prstGeom prst="line">
              <a:avLst/>
            </a:prstGeom>
            <a:solidFill>
              <a:srgbClr val="0773E9"/>
            </a:solidFill>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145" idx="0"/>
              <a:endCxn id="145" idx="4"/>
            </p:cNvCxnSpPr>
            <p:nvPr/>
          </p:nvCxnSpPr>
          <p:spPr>
            <a:xfrm rot="16200000" flipH="1">
              <a:off x="7424595" y="4281477"/>
              <a:ext cx="635209" cy="635210"/>
            </a:xfrm>
            <a:prstGeom prst="line">
              <a:avLst/>
            </a:prstGeom>
            <a:solidFill>
              <a:srgbClr val="0773E9"/>
            </a:solidFill>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145" idx="2"/>
              <a:endCxn id="145" idx="4"/>
            </p:cNvCxnSpPr>
            <p:nvPr/>
          </p:nvCxnSpPr>
          <p:spPr>
            <a:xfrm rot="16200000" flipH="1">
              <a:off x="7742751" y="4599633"/>
              <a:ext cx="0" cy="635210"/>
            </a:xfrm>
            <a:prstGeom prst="line">
              <a:avLst/>
            </a:prstGeom>
            <a:solidFill>
              <a:srgbClr val="0773E9"/>
            </a:solidFill>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9" name="Right Triangle 148"/>
            <p:cNvSpPr>
              <a:spLocks noChangeAspect="1"/>
            </p:cNvSpPr>
            <p:nvPr/>
          </p:nvSpPr>
          <p:spPr>
            <a:xfrm flipH="1">
              <a:off x="8219710" y="4281478"/>
              <a:ext cx="635210" cy="635209"/>
            </a:xfrm>
            <a:prstGeom prst="rtTriangle">
              <a:avLst/>
            </a:prstGeom>
            <a:solidFill>
              <a:srgbClr val="DE07E9"/>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59" name="Straight Connector 158"/>
            <p:cNvCxnSpPr>
              <a:stCxn id="149" idx="0"/>
              <a:endCxn id="149" idx="2"/>
            </p:cNvCxnSpPr>
            <p:nvPr/>
          </p:nvCxnSpPr>
          <p:spPr>
            <a:xfrm rot="16200000" flipH="1">
              <a:off x="8537315" y="4597979"/>
              <a:ext cx="635209" cy="1103"/>
            </a:xfrm>
            <a:prstGeom prst="line">
              <a:avLst/>
            </a:prstGeom>
            <a:solidFill>
              <a:srgbClr val="DE07E9"/>
            </a:solidFill>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49" idx="0"/>
              <a:endCxn id="149" idx="4"/>
            </p:cNvCxnSpPr>
            <p:nvPr/>
          </p:nvCxnSpPr>
          <p:spPr>
            <a:xfrm rot="16200000" flipH="1" flipV="1">
              <a:off x="8219710" y="4281478"/>
              <a:ext cx="635209" cy="635210"/>
            </a:xfrm>
            <a:prstGeom prst="line">
              <a:avLst/>
            </a:prstGeom>
            <a:solidFill>
              <a:srgbClr val="DE07E9"/>
            </a:solidFill>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149" idx="4"/>
              <a:endCxn id="149" idx="2"/>
            </p:cNvCxnSpPr>
            <p:nvPr/>
          </p:nvCxnSpPr>
          <p:spPr>
            <a:xfrm rot="5400000" flipV="1">
              <a:off x="8536763" y="4598530"/>
              <a:ext cx="0" cy="635210"/>
            </a:xfrm>
            <a:prstGeom prst="line">
              <a:avLst/>
            </a:prstGeom>
            <a:solidFill>
              <a:srgbClr val="DE07E9"/>
            </a:solidFill>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rot="5400000" flipH="1">
              <a:off x="7045676" y="4578819"/>
              <a:ext cx="635210" cy="1104"/>
            </a:xfrm>
            <a:prstGeom prst="line">
              <a:avLst/>
            </a:prstGeom>
            <a:solidFill>
              <a:srgbClr val="0773E9"/>
            </a:solidFill>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16200000" flipH="1">
              <a:off x="7045676" y="3821282"/>
              <a:ext cx="635210" cy="1104"/>
            </a:xfrm>
            <a:prstGeom prst="line">
              <a:avLst/>
            </a:prstGeom>
            <a:solidFill>
              <a:srgbClr val="0773E9"/>
            </a:solidFill>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16200000" flipH="1">
              <a:off x="7763510" y="4663155"/>
              <a:ext cx="0" cy="635210"/>
            </a:xfrm>
            <a:prstGeom prst="line">
              <a:avLst/>
            </a:prstGeom>
            <a:solidFill>
              <a:srgbClr val="0773E9"/>
            </a:solidFill>
            <a:ln w="28575">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flipH="1">
              <a:off x="8525707" y="4663155"/>
              <a:ext cx="0" cy="635210"/>
            </a:xfrm>
            <a:prstGeom prst="line">
              <a:avLst/>
            </a:prstGeom>
            <a:solidFill>
              <a:srgbClr val="0773E9"/>
            </a:solidFill>
            <a:ln w="28575">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16200000" flipH="1">
              <a:off x="8600835" y="4566661"/>
              <a:ext cx="635210" cy="1104"/>
            </a:xfrm>
            <a:prstGeom prst="line">
              <a:avLst/>
            </a:prstGeom>
            <a:solidFill>
              <a:srgbClr val="DE07E9"/>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5400000" flipH="1">
              <a:off x="8601939" y="3821282"/>
              <a:ext cx="635210" cy="1104"/>
            </a:xfrm>
            <a:prstGeom prst="line">
              <a:avLst/>
            </a:prstGeom>
            <a:solidFill>
              <a:srgbClr val="DE07E9"/>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5400000" flipH="1" flipV="1">
              <a:off x="7768171" y="3106892"/>
              <a:ext cx="0" cy="635209"/>
            </a:xfrm>
            <a:prstGeom prst="line">
              <a:avLst/>
            </a:prstGeom>
            <a:solidFill>
              <a:srgbClr val="07E922"/>
            </a:solid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16200000" flipH="1" flipV="1">
              <a:off x="8513805" y="3106892"/>
              <a:ext cx="0" cy="635209"/>
            </a:xfrm>
            <a:prstGeom prst="line">
              <a:avLst/>
            </a:prstGeom>
            <a:solidFill>
              <a:srgbClr val="07E922"/>
            </a:solid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3" name="Picture 5" descr="C:\hh\proj\spherestitch\data\images\square_checker2.png"/>
            <p:cNvPicPr>
              <a:picLocks noChangeAspect="1" noChangeArrowheads="1"/>
            </p:cNvPicPr>
            <p:nvPr/>
          </p:nvPicPr>
          <p:blipFill>
            <a:blip r:embed="rId5"/>
            <a:stretch>
              <a:fillRect/>
            </a:stretch>
          </p:blipFill>
          <p:spPr bwMode="auto">
            <a:xfrm>
              <a:off x="7412466" y="3473131"/>
              <a:ext cx="1458996" cy="1458996"/>
            </a:xfrm>
            <a:prstGeom prst="rect">
              <a:avLst/>
            </a:prstGeom>
            <a:noFill/>
          </p:spPr>
        </p:pic>
        <p:sp>
          <p:nvSpPr>
            <p:cNvPr id="225" name="TextBox 224"/>
            <p:cNvSpPr txBox="1"/>
            <p:nvPr/>
          </p:nvSpPr>
          <p:spPr>
            <a:xfrm>
              <a:off x="8043632" y="4052350"/>
              <a:ext cx="204415" cy="307777"/>
            </a:xfrm>
            <a:prstGeom prst="rect">
              <a:avLst/>
            </a:prstGeom>
            <a:solidFill>
              <a:schemeClr val="bg1"/>
            </a:solidFill>
          </p:spPr>
          <p:txBody>
            <a:bodyPr wrap="none" lIns="9144" tIns="0" rIns="9144" bIns="0" rtlCol="0">
              <a:spAutoFit/>
            </a:bodyPr>
            <a:lstStyle/>
            <a:p>
              <a:r>
                <a:rPr lang="en-US" sz="2000" dirty="0" smtClean="0"/>
                <a:t>N</a:t>
              </a:r>
              <a:endParaRPr lang="en-US" sz="2000" dirty="0"/>
            </a:p>
          </p:txBody>
        </p:sp>
        <p:sp>
          <p:nvSpPr>
            <p:cNvPr id="226" name="TextBox 225"/>
            <p:cNvSpPr txBox="1"/>
            <p:nvPr/>
          </p:nvSpPr>
          <p:spPr>
            <a:xfrm>
              <a:off x="7315200" y="3250595"/>
              <a:ext cx="99280" cy="196433"/>
            </a:xfrm>
            <a:prstGeom prst="rect">
              <a:avLst/>
            </a:prstGeom>
            <a:noFill/>
          </p:spPr>
          <p:txBody>
            <a:bodyPr wrap="none" lIns="18288" tIns="0" rIns="18288" bIns="0" rtlCol="0">
              <a:spAutoFit/>
            </a:bodyPr>
            <a:lstStyle/>
            <a:p>
              <a:r>
                <a:rPr lang="en-US" sz="2000" dirty="0" smtClean="0"/>
                <a:t>S</a:t>
              </a:r>
              <a:endParaRPr lang="en-US" sz="2000" dirty="0"/>
            </a:p>
          </p:txBody>
        </p:sp>
        <p:sp>
          <p:nvSpPr>
            <p:cNvPr id="227" name="TextBox 226"/>
            <p:cNvSpPr txBox="1"/>
            <p:nvPr/>
          </p:nvSpPr>
          <p:spPr>
            <a:xfrm>
              <a:off x="8867410" y="3250595"/>
              <a:ext cx="99280" cy="196433"/>
            </a:xfrm>
            <a:prstGeom prst="rect">
              <a:avLst/>
            </a:prstGeom>
            <a:noFill/>
          </p:spPr>
          <p:txBody>
            <a:bodyPr wrap="none" lIns="18288" tIns="0" rIns="18288" bIns="0" rtlCol="0">
              <a:spAutoFit/>
            </a:bodyPr>
            <a:lstStyle/>
            <a:p>
              <a:r>
                <a:rPr lang="en-US" sz="2000" dirty="0" smtClean="0"/>
                <a:t>S</a:t>
              </a:r>
              <a:endParaRPr lang="en-US" sz="2000" dirty="0"/>
            </a:p>
          </p:txBody>
        </p:sp>
        <p:sp>
          <p:nvSpPr>
            <p:cNvPr id="228" name="TextBox 227"/>
            <p:cNvSpPr txBox="1"/>
            <p:nvPr/>
          </p:nvSpPr>
          <p:spPr>
            <a:xfrm>
              <a:off x="7315200" y="4881467"/>
              <a:ext cx="99280" cy="196433"/>
            </a:xfrm>
            <a:prstGeom prst="rect">
              <a:avLst/>
            </a:prstGeom>
            <a:noFill/>
          </p:spPr>
          <p:txBody>
            <a:bodyPr wrap="none" lIns="18288" tIns="0" rIns="18288" bIns="0" rtlCol="0">
              <a:spAutoFit/>
            </a:bodyPr>
            <a:lstStyle/>
            <a:p>
              <a:r>
                <a:rPr lang="en-US" sz="2000" dirty="0" smtClean="0"/>
                <a:t>S</a:t>
              </a:r>
              <a:endParaRPr lang="en-US" sz="2000" dirty="0"/>
            </a:p>
          </p:txBody>
        </p:sp>
        <p:sp>
          <p:nvSpPr>
            <p:cNvPr id="229" name="TextBox 228"/>
            <p:cNvSpPr txBox="1"/>
            <p:nvPr/>
          </p:nvSpPr>
          <p:spPr>
            <a:xfrm>
              <a:off x="8867410" y="4881467"/>
              <a:ext cx="99280" cy="196433"/>
            </a:xfrm>
            <a:prstGeom prst="rect">
              <a:avLst/>
            </a:prstGeom>
            <a:noFill/>
          </p:spPr>
          <p:txBody>
            <a:bodyPr wrap="none" lIns="18288" tIns="0" rIns="18288" bIns="0" rtlCol="0">
              <a:spAutoFit/>
            </a:bodyPr>
            <a:lstStyle/>
            <a:p>
              <a:r>
                <a:rPr lang="en-US" sz="2000" dirty="0" smtClean="0"/>
                <a:t>S</a:t>
              </a:r>
              <a:endParaRPr lang="en-US" sz="2000" dirty="0"/>
            </a:p>
          </p:txBody>
        </p:sp>
      </p:grpSp>
      <p:grpSp>
        <p:nvGrpSpPr>
          <p:cNvPr id="9" name="Group 251"/>
          <p:cNvGrpSpPr>
            <a:grpSpLocks noChangeAspect="1"/>
          </p:cNvGrpSpPr>
          <p:nvPr/>
        </p:nvGrpSpPr>
        <p:grpSpPr>
          <a:xfrm rot="10800000">
            <a:off x="1974179" y="3409053"/>
            <a:ext cx="3740821" cy="1524899"/>
            <a:chOff x="3581403" y="3897377"/>
            <a:chExt cx="3484829" cy="1420549"/>
          </a:xfrm>
        </p:grpSpPr>
        <p:sp>
          <p:nvSpPr>
            <p:cNvPr id="170" name="Right Triangle 169"/>
            <p:cNvSpPr>
              <a:spLocks noChangeAspect="1"/>
            </p:cNvSpPr>
            <p:nvPr/>
          </p:nvSpPr>
          <p:spPr>
            <a:xfrm rot="10800000" flipH="1" flipV="1">
              <a:off x="6177747" y="4260939"/>
              <a:ext cx="703408" cy="703409"/>
            </a:xfrm>
            <a:prstGeom prst="rtTriangle">
              <a:avLst/>
            </a:prstGeom>
            <a:solidFill>
              <a:srgbClr val="E90707"/>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71" name="Straight Connector 170"/>
            <p:cNvCxnSpPr>
              <a:stCxn id="170" idx="2"/>
              <a:endCxn id="170" idx="0"/>
            </p:cNvCxnSpPr>
            <p:nvPr/>
          </p:nvCxnSpPr>
          <p:spPr>
            <a:xfrm rot="5400000" flipH="1">
              <a:off x="5826042" y="4612643"/>
              <a:ext cx="703409" cy="1221"/>
            </a:xfrm>
            <a:prstGeom prst="line">
              <a:avLst/>
            </a:prstGeom>
            <a:solidFill>
              <a:srgbClr val="E90707"/>
            </a:solidFill>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a:stCxn id="170" idx="4"/>
              <a:endCxn id="170" idx="0"/>
            </p:cNvCxnSpPr>
            <p:nvPr/>
          </p:nvCxnSpPr>
          <p:spPr>
            <a:xfrm rot="5400000" flipH="1">
              <a:off x="6177746" y="4260940"/>
              <a:ext cx="703409" cy="703408"/>
            </a:xfrm>
            <a:prstGeom prst="line">
              <a:avLst/>
            </a:prstGeom>
            <a:solidFill>
              <a:srgbClr val="E90707"/>
            </a:solidFill>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a:stCxn id="170" idx="4"/>
              <a:endCxn id="170" idx="2"/>
            </p:cNvCxnSpPr>
            <p:nvPr/>
          </p:nvCxnSpPr>
          <p:spPr>
            <a:xfrm rot="5400000">
              <a:off x="6530062" y="4612033"/>
              <a:ext cx="0" cy="703408"/>
            </a:xfrm>
            <a:prstGeom prst="line">
              <a:avLst/>
            </a:prstGeom>
            <a:solidFill>
              <a:srgbClr val="E90707"/>
            </a:solidFill>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74" name="Right Triangle 173"/>
            <p:cNvSpPr>
              <a:spLocks noChangeAspect="1"/>
            </p:cNvSpPr>
            <p:nvPr/>
          </p:nvSpPr>
          <p:spPr>
            <a:xfrm rot="10800000" flipV="1">
              <a:off x="5408617" y="4260939"/>
              <a:ext cx="703408" cy="703409"/>
            </a:xfrm>
            <a:prstGeom prst="rtTriangle">
              <a:avLst/>
            </a:prstGeom>
            <a:solidFill>
              <a:srgbClr val="8EE907"/>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75" name="Straight Connector 174"/>
            <p:cNvCxnSpPr>
              <a:stCxn id="174" idx="4"/>
              <a:endCxn id="174" idx="0"/>
            </p:cNvCxnSpPr>
            <p:nvPr/>
          </p:nvCxnSpPr>
          <p:spPr>
            <a:xfrm rot="5400000" flipH="1" flipV="1">
              <a:off x="5408616" y="4260940"/>
              <a:ext cx="703409" cy="703408"/>
            </a:xfrm>
            <a:prstGeom prst="line">
              <a:avLst/>
            </a:prstGeom>
            <a:solidFill>
              <a:srgbClr val="8EE907"/>
            </a:solidFill>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74" idx="2"/>
              <a:endCxn id="174" idx="0"/>
            </p:cNvCxnSpPr>
            <p:nvPr/>
          </p:nvCxnSpPr>
          <p:spPr>
            <a:xfrm rot="5400000" flipH="1">
              <a:off x="5760320" y="4612643"/>
              <a:ext cx="703409" cy="1221"/>
            </a:xfrm>
            <a:prstGeom prst="line">
              <a:avLst/>
            </a:prstGeom>
            <a:solidFill>
              <a:srgbClr val="8EE907"/>
            </a:solidFill>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174" idx="2"/>
              <a:endCxn id="174" idx="4"/>
            </p:cNvCxnSpPr>
            <p:nvPr/>
          </p:nvCxnSpPr>
          <p:spPr>
            <a:xfrm rot="5400000">
              <a:off x="5760931" y="4612033"/>
              <a:ext cx="0" cy="703408"/>
            </a:xfrm>
            <a:prstGeom prst="line">
              <a:avLst/>
            </a:prstGeom>
            <a:solidFill>
              <a:srgbClr val="8EE907"/>
            </a:solidFill>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78" name="Right Triangle 177"/>
            <p:cNvSpPr>
              <a:spLocks noChangeAspect="1"/>
            </p:cNvSpPr>
            <p:nvPr/>
          </p:nvSpPr>
          <p:spPr>
            <a:xfrm rot="10800000">
              <a:off x="6236365" y="4202933"/>
              <a:ext cx="703408" cy="703408"/>
            </a:xfrm>
            <a:prstGeom prst="rtTriangle">
              <a:avLst/>
            </a:prstGeom>
            <a:solidFill>
              <a:srgbClr val="0773E9"/>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79" name="Straight Connector 178"/>
            <p:cNvCxnSpPr>
              <a:stCxn id="178" idx="2"/>
              <a:endCxn id="178" idx="0"/>
            </p:cNvCxnSpPr>
            <p:nvPr/>
          </p:nvCxnSpPr>
          <p:spPr>
            <a:xfrm rot="16200000" flipH="1">
              <a:off x="6588070" y="4554636"/>
              <a:ext cx="703408" cy="1221"/>
            </a:xfrm>
            <a:prstGeom prst="line">
              <a:avLst/>
            </a:prstGeom>
            <a:solidFill>
              <a:srgbClr val="0773E9"/>
            </a:solidFill>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a:stCxn id="178" idx="0"/>
              <a:endCxn id="178" idx="4"/>
            </p:cNvCxnSpPr>
            <p:nvPr/>
          </p:nvCxnSpPr>
          <p:spPr>
            <a:xfrm rot="5400000" flipH="1">
              <a:off x="6236365" y="4202933"/>
              <a:ext cx="703408" cy="703408"/>
            </a:xfrm>
            <a:prstGeom prst="line">
              <a:avLst/>
            </a:prstGeom>
            <a:solidFill>
              <a:srgbClr val="0773E9"/>
            </a:solidFill>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82" name="Right Triangle 181"/>
            <p:cNvSpPr>
              <a:spLocks noChangeAspect="1"/>
            </p:cNvSpPr>
            <p:nvPr/>
          </p:nvSpPr>
          <p:spPr>
            <a:xfrm rot="10800000" flipH="1">
              <a:off x="5364209" y="4202932"/>
              <a:ext cx="703408" cy="703409"/>
            </a:xfrm>
            <a:prstGeom prst="rtTriangle">
              <a:avLst/>
            </a:prstGeom>
            <a:solidFill>
              <a:srgbClr val="DE07E9"/>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83" name="Straight Connector 182"/>
            <p:cNvCxnSpPr>
              <a:stCxn id="182" idx="0"/>
              <a:endCxn id="182" idx="2"/>
            </p:cNvCxnSpPr>
            <p:nvPr/>
          </p:nvCxnSpPr>
          <p:spPr>
            <a:xfrm rot="5400000" flipH="1">
              <a:off x="5012504" y="4554636"/>
              <a:ext cx="703408" cy="1221"/>
            </a:xfrm>
            <a:prstGeom prst="line">
              <a:avLst/>
            </a:prstGeom>
            <a:solidFill>
              <a:srgbClr val="DE07E9"/>
            </a:solidFill>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182" idx="0"/>
              <a:endCxn id="182" idx="4"/>
            </p:cNvCxnSpPr>
            <p:nvPr/>
          </p:nvCxnSpPr>
          <p:spPr>
            <a:xfrm rot="5400000" flipH="1" flipV="1">
              <a:off x="5364208" y="4202933"/>
              <a:ext cx="703408" cy="703408"/>
            </a:xfrm>
            <a:prstGeom prst="line">
              <a:avLst/>
            </a:prstGeom>
            <a:solidFill>
              <a:srgbClr val="DE07E9"/>
            </a:solidFill>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6" name="Right Triangle 185"/>
            <p:cNvSpPr>
              <a:spLocks noChangeAspect="1"/>
            </p:cNvSpPr>
            <p:nvPr/>
          </p:nvSpPr>
          <p:spPr>
            <a:xfrm flipV="1">
              <a:off x="3717039" y="4202932"/>
              <a:ext cx="703408" cy="703409"/>
            </a:xfrm>
            <a:prstGeom prst="rtTriangle">
              <a:avLst/>
            </a:prstGeom>
            <a:solidFill>
              <a:srgbClr val="07E922"/>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88" name="Straight Connector 187"/>
            <p:cNvCxnSpPr/>
            <p:nvPr/>
          </p:nvCxnSpPr>
          <p:spPr>
            <a:xfrm rot="5400000" flipH="1">
              <a:off x="3365335" y="4554636"/>
              <a:ext cx="703409" cy="1221"/>
            </a:xfrm>
            <a:prstGeom prst="line">
              <a:avLst/>
            </a:prstGeom>
            <a:solidFill>
              <a:srgbClr val="07E922"/>
            </a:solidFill>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5400000" flipH="1" flipV="1">
              <a:off x="3717039" y="4202933"/>
              <a:ext cx="703409" cy="703408"/>
            </a:xfrm>
            <a:prstGeom prst="line">
              <a:avLst/>
            </a:prstGeom>
            <a:solidFill>
              <a:srgbClr val="07E922"/>
            </a:solidFill>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0" name="Right Triangle 189"/>
            <p:cNvSpPr>
              <a:spLocks noChangeAspect="1"/>
            </p:cNvSpPr>
            <p:nvPr/>
          </p:nvSpPr>
          <p:spPr>
            <a:xfrm flipH="1" flipV="1">
              <a:off x="4587974" y="4202932"/>
              <a:ext cx="703408" cy="703409"/>
            </a:xfrm>
            <a:prstGeom prst="rtTriangle">
              <a:avLst/>
            </a:prstGeom>
            <a:solidFill>
              <a:srgbClr val="E9A807"/>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92" name="Straight Connector 191"/>
            <p:cNvCxnSpPr/>
            <p:nvPr/>
          </p:nvCxnSpPr>
          <p:spPr>
            <a:xfrm rot="5400000" flipH="1">
              <a:off x="4587974" y="4202931"/>
              <a:ext cx="703409" cy="703408"/>
            </a:xfrm>
            <a:prstGeom prst="line">
              <a:avLst/>
            </a:prstGeom>
            <a:solidFill>
              <a:srgbClr val="E9A807"/>
            </a:solidFill>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rot="5400000" flipH="1">
              <a:off x="4939678" y="4554635"/>
              <a:ext cx="703409" cy="1221"/>
            </a:xfrm>
            <a:prstGeom prst="line">
              <a:avLst/>
            </a:prstGeom>
            <a:solidFill>
              <a:srgbClr val="E9A807"/>
            </a:solidFill>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94" name="Right Triangle 193"/>
            <p:cNvSpPr>
              <a:spLocks noChangeAspect="1"/>
            </p:cNvSpPr>
            <p:nvPr/>
          </p:nvSpPr>
          <p:spPr>
            <a:xfrm flipH="1">
              <a:off x="3773824" y="4260328"/>
              <a:ext cx="703408" cy="703409"/>
            </a:xfrm>
            <a:prstGeom prst="rtTriangle">
              <a:avLst/>
            </a:prstGeom>
            <a:solidFill>
              <a:srgbClr val="3D07E9"/>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95" name="Straight Connector 194"/>
            <p:cNvCxnSpPr/>
            <p:nvPr/>
          </p:nvCxnSpPr>
          <p:spPr>
            <a:xfrm rot="5400000" flipH="1" flipV="1">
              <a:off x="3773823" y="4260329"/>
              <a:ext cx="703409" cy="703408"/>
            </a:xfrm>
            <a:prstGeom prst="line">
              <a:avLst/>
            </a:prstGeom>
            <a:solidFill>
              <a:srgbClr val="3D07E9"/>
            </a:solidFill>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stCxn id="194" idx="2"/>
              <a:endCxn id="194" idx="4"/>
            </p:cNvCxnSpPr>
            <p:nvPr/>
          </p:nvCxnSpPr>
          <p:spPr>
            <a:xfrm rot="5400000">
              <a:off x="4126139" y="4611422"/>
              <a:ext cx="0" cy="703408"/>
            </a:xfrm>
            <a:prstGeom prst="line">
              <a:avLst/>
            </a:prstGeom>
            <a:solidFill>
              <a:srgbClr val="3D07E9"/>
            </a:solidFill>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98" name="Right Triangle 197"/>
            <p:cNvSpPr>
              <a:spLocks noChangeAspect="1"/>
            </p:cNvSpPr>
            <p:nvPr/>
          </p:nvSpPr>
          <p:spPr>
            <a:xfrm>
              <a:off x="4536460" y="4260328"/>
              <a:ext cx="703409" cy="703409"/>
            </a:xfrm>
            <a:prstGeom prst="rtTriangle">
              <a:avLst/>
            </a:prstGeom>
            <a:solidFill>
              <a:srgbClr val="07E9C3"/>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209" name="Straight Connector 208"/>
            <p:cNvCxnSpPr/>
            <p:nvPr/>
          </p:nvCxnSpPr>
          <p:spPr>
            <a:xfrm rot="5400000" flipH="1">
              <a:off x="4536460" y="4260328"/>
              <a:ext cx="703409" cy="703409"/>
            </a:xfrm>
            <a:prstGeom prst="line">
              <a:avLst/>
            </a:prstGeom>
            <a:solidFill>
              <a:srgbClr val="07E9C3"/>
            </a:solidFill>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stCxn id="198" idx="4"/>
              <a:endCxn id="198" idx="2"/>
            </p:cNvCxnSpPr>
            <p:nvPr/>
          </p:nvCxnSpPr>
          <p:spPr>
            <a:xfrm rot="5400000">
              <a:off x="4888777" y="4611422"/>
              <a:ext cx="0" cy="703409"/>
            </a:xfrm>
            <a:prstGeom prst="line">
              <a:avLst/>
            </a:prstGeom>
            <a:solidFill>
              <a:srgbClr val="07E9C3"/>
            </a:solidFill>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flipH="1">
              <a:off x="3284163" y="4571729"/>
              <a:ext cx="703408" cy="1222"/>
            </a:xfrm>
            <a:prstGeom prst="line">
              <a:avLst/>
            </a:prstGeom>
            <a:solidFill>
              <a:srgbClr val="07E922"/>
            </a:solidFill>
            <a:ln w="28575">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5400000" flipH="1">
              <a:off x="6663789" y="4571729"/>
              <a:ext cx="703408" cy="1222"/>
            </a:xfrm>
            <a:prstGeom prst="line">
              <a:avLst/>
            </a:prstGeom>
            <a:solidFill>
              <a:srgbClr val="07E922"/>
            </a:solidFill>
            <a:ln w="28575">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16200000" flipH="1">
              <a:off x="4073789" y="4702103"/>
              <a:ext cx="0" cy="703408"/>
            </a:xfrm>
            <a:prstGeom prst="line">
              <a:avLst/>
            </a:prstGeom>
            <a:solidFill>
              <a:srgbClr val="3D07E9"/>
            </a:solidFill>
            <a:ln w="28575">
              <a:solidFill>
                <a:schemeClr val="accent6">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5400000">
              <a:off x="4944135" y="4702102"/>
              <a:ext cx="0" cy="703408"/>
            </a:xfrm>
            <a:prstGeom prst="line">
              <a:avLst/>
            </a:prstGeom>
            <a:solidFill>
              <a:srgbClr val="07E9C3"/>
            </a:solidFill>
            <a:ln w="28575">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5400000" flipH="1">
              <a:off x="6595614" y="4702102"/>
              <a:ext cx="0" cy="703408"/>
            </a:xfrm>
            <a:prstGeom prst="line">
              <a:avLst/>
            </a:prstGeom>
            <a:solidFill>
              <a:srgbClr val="3D07E9"/>
            </a:solidFill>
            <a:ln w="28575">
              <a:solidFill>
                <a:schemeClr val="accent6">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a:off x="5711715" y="4702103"/>
              <a:ext cx="0" cy="703408"/>
            </a:xfrm>
            <a:prstGeom prst="line">
              <a:avLst/>
            </a:prstGeom>
            <a:solidFill>
              <a:srgbClr val="07E9C3"/>
            </a:solidFill>
            <a:ln w="28575">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3" name="TextBox 232"/>
            <p:cNvSpPr txBox="1"/>
            <p:nvPr/>
          </p:nvSpPr>
          <p:spPr>
            <a:xfrm rot="10800000">
              <a:off x="4408061" y="5010149"/>
              <a:ext cx="202043" cy="307777"/>
            </a:xfrm>
            <a:prstGeom prst="rect">
              <a:avLst/>
            </a:prstGeom>
            <a:noFill/>
          </p:spPr>
          <p:txBody>
            <a:bodyPr wrap="none" lIns="18288" tIns="0" rIns="18288" bIns="0" rtlCol="0">
              <a:spAutoFit/>
            </a:bodyPr>
            <a:lstStyle/>
            <a:p>
              <a:r>
                <a:rPr lang="en-US" sz="2000" dirty="0" smtClean="0"/>
                <a:t>N</a:t>
              </a:r>
              <a:endParaRPr lang="en-US" sz="2000" dirty="0"/>
            </a:p>
          </p:txBody>
        </p:sp>
        <p:sp>
          <p:nvSpPr>
            <p:cNvPr id="234" name="TextBox 233"/>
            <p:cNvSpPr txBox="1"/>
            <p:nvPr/>
          </p:nvSpPr>
          <p:spPr>
            <a:xfrm rot="10800000">
              <a:off x="6046362" y="5010148"/>
              <a:ext cx="202043" cy="307777"/>
            </a:xfrm>
            <a:prstGeom prst="rect">
              <a:avLst/>
            </a:prstGeom>
            <a:noFill/>
          </p:spPr>
          <p:txBody>
            <a:bodyPr wrap="none" lIns="18288" tIns="0" rIns="18288" bIns="0" rtlCol="0">
              <a:spAutoFit/>
            </a:bodyPr>
            <a:lstStyle/>
            <a:p>
              <a:r>
                <a:rPr lang="en-US" sz="2000" dirty="0" smtClean="0"/>
                <a:t>N</a:t>
              </a:r>
              <a:endParaRPr lang="en-US" sz="2000" dirty="0"/>
            </a:p>
          </p:txBody>
        </p:sp>
        <p:grpSp>
          <p:nvGrpSpPr>
            <p:cNvPr id="10" name="Group 137"/>
            <p:cNvGrpSpPr/>
            <p:nvPr/>
          </p:nvGrpSpPr>
          <p:grpSpPr>
            <a:xfrm>
              <a:off x="3693600" y="4174928"/>
              <a:ext cx="3267263" cy="817282"/>
              <a:chOff x="4038600" y="2816187"/>
              <a:chExt cx="4572000" cy="1143651"/>
            </a:xfrm>
          </p:grpSpPr>
          <p:pic>
            <p:nvPicPr>
              <p:cNvPr id="250" name="Picture 5" descr="C:\hh\proj\spherestitch\data\images\square_checker2.png"/>
              <p:cNvPicPr>
                <a:picLocks noChangeAspect="1" noChangeArrowheads="1"/>
              </p:cNvPicPr>
              <p:nvPr/>
            </p:nvPicPr>
            <p:blipFill>
              <a:blip r:embed="rId5"/>
              <a:srcRect b="50112"/>
              <a:stretch>
                <a:fillRect/>
              </a:stretch>
            </p:blipFill>
            <p:spPr bwMode="auto">
              <a:xfrm>
                <a:off x="4038600" y="2819400"/>
                <a:ext cx="2286000" cy="1140438"/>
              </a:xfrm>
              <a:prstGeom prst="rect">
                <a:avLst/>
              </a:prstGeom>
              <a:noFill/>
            </p:spPr>
          </p:pic>
          <p:pic>
            <p:nvPicPr>
              <p:cNvPr id="251" name="Picture 5" descr="C:\hh\proj\spherestitch\data\images\square_checker2.png"/>
              <p:cNvPicPr>
                <a:picLocks noChangeAspect="1" noChangeArrowheads="1"/>
              </p:cNvPicPr>
              <p:nvPr/>
            </p:nvPicPr>
            <p:blipFill>
              <a:blip r:embed="rId5"/>
              <a:srcRect t="50112"/>
              <a:stretch>
                <a:fillRect/>
              </a:stretch>
            </p:blipFill>
            <p:spPr bwMode="auto">
              <a:xfrm rot="10800000">
                <a:off x="6324600" y="2816187"/>
                <a:ext cx="2286000" cy="1140439"/>
              </a:xfrm>
              <a:prstGeom prst="rect">
                <a:avLst/>
              </a:prstGeom>
              <a:noFill/>
            </p:spPr>
          </p:pic>
        </p:grpSp>
        <p:cxnSp>
          <p:nvCxnSpPr>
            <p:cNvPr id="211" name="Straight Connector 210"/>
            <p:cNvCxnSpPr/>
            <p:nvPr/>
          </p:nvCxnSpPr>
          <p:spPr>
            <a:xfrm rot="5400000" flipH="1" flipV="1">
              <a:off x="4099159" y="3762687"/>
              <a:ext cx="0" cy="703408"/>
            </a:xfrm>
            <a:prstGeom prst="line">
              <a:avLst/>
            </a:prstGeom>
            <a:solidFill>
              <a:srgbClr val="07E922"/>
            </a:solid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16200000" flipH="1" flipV="1">
              <a:off x="4896904" y="3762688"/>
              <a:ext cx="0" cy="703408"/>
            </a:xfrm>
            <a:prstGeom prst="line">
              <a:avLst/>
            </a:prstGeom>
            <a:solidFill>
              <a:srgbClr val="07E922"/>
            </a:solid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16200000" flipV="1">
              <a:off x="5759679" y="3762688"/>
              <a:ext cx="0" cy="703408"/>
            </a:xfrm>
            <a:prstGeom prst="line">
              <a:avLst/>
            </a:prstGeom>
            <a:solidFill>
              <a:srgbClr val="DE07E9"/>
            </a:solidFill>
            <a:ln w="28575">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5400000" flipV="1">
              <a:off x="6545426" y="3762687"/>
              <a:ext cx="0" cy="703408"/>
            </a:xfrm>
            <a:prstGeom prst="line">
              <a:avLst/>
            </a:prstGeom>
            <a:solidFill>
              <a:srgbClr val="DE07E9"/>
            </a:solidFill>
            <a:ln w="28575">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0" name="TextBox 229"/>
            <p:cNvSpPr txBox="1"/>
            <p:nvPr/>
          </p:nvSpPr>
          <p:spPr>
            <a:xfrm rot="10800000">
              <a:off x="3581403" y="3897380"/>
              <a:ext cx="109939" cy="217524"/>
            </a:xfrm>
            <a:prstGeom prst="rect">
              <a:avLst/>
            </a:prstGeom>
            <a:noFill/>
          </p:spPr>
          <p:txBody>
            <a:bodyPr wrap="none" lIns="18288" tIns="0" rIns="18288" bIns="0" rtlCol="0">
              <a:spAutoFit/>
            </a:bodyPr>
            <a:lstStyle/>
            <a:p>
              <a:r>
                <a:rPr lang="en-US" sz="2000" dirty="0" smtClean="0"/>
                <a:t>S</a:t>
              </a:r>
              <a:endParaRPr lang="en-US" sz="2000" dirty="0"/>
            </a:p>
          </p:txBody>
        </p:sp>
        <p:sp>
          <p:nvSpPr>
            <p:cNvPr id="231" name="TextBox 230"/>
            <p:cNvSpPr txBox="1"/>
            <p:nvPr/>
          </p:nvSpPr>
          <p:spPr>
            <a:xfrm rot="10800000">
              <a:off x="5273337" y="3897377"/>
              <a:ext cx="109939" cy="217524"/>
            </a:xfrm>
            <a:prstGeom prst="rect">
              <a:avLst/>
            </a:prstGeom>
            <a:noFill/>
          </p:spPr>
          <p:txBody>
            <a:bodyPr wrap="none" lIns="18288" tIns="0" rIns="18288" bIns="0" rtlCol="0">
              <a:spAutoFit/>
            </a:bodyPr>
            <a:lstStyle/>
            <a:p>
              <a:r>
                <a:rPr lang="en-US" sz="2000" dirty="0" smtClean="0"/>
                <a:t>S</a:t>
              </a:r>
              <a:endParaRPr lang="en-US" sz="2000" dirty="0"/>
            </a:p>
          </p:txBody>
        </p:sp>
        <p:sp>
          <p:nvSpPr>
            <p:cNvPr id="232" name="TextBox 231"/>
            <p:cNvSpPr txBox="1"/>
            <p:nvPr/>
          </p:nvSpPr>
          <p:spPr>
            <a:xfrm rot="10800000">
              <a:off x="6956293" y="3897380"/>
              <a:ext cx="109939" cy="217524"/>
            </a:xfrm>
            <a:prstGeom prst="rect">
              <a:avLst/>
            </a:prstGeom>
            <a:noFill/>
          </p:spPr>
          <p:txBody>
            <a:bodyPr wrap="none" lIns="18288" tIns="0" rIns="18288" bIns="0" rtlCol="0">
              <a:spAutoFit/>
            </a:bodyPr>
            <a:lstStyle/>
            <a:p>
              <a:r>
                <a:rPr lang="en-US" sz="2000" dirty="0" smtClean="0"/>
                <a:t>S</a:t>
              </a:r>
              <a:endParaRPr lang="en-US" sz="2000" dirty="0"/>
            </a:p>
          </p:txBody>
        </p:sp>
      </p:grpSp>
      <p:sp>
        <p:nvSpPr>
          <p:cNvPr id="2" name="Curved Right Arrow 1"/>
          <p:cNvSpPr/>
          <p:nvPr/>
        </p:nvSpPr>
        <p:spPr bwMode="auto">
          <a:xfrm>
            <a:off x="6918637" y="1428750"/>
            <a:ext cx="278240" cy="914400"/>
          </a:xfrm>
          <a:prstGeom prst="curvedRightArrow">
            <a:avLst/>
          </a:prstGeom>
          <a:solidFill>
            <a:schemeClr val="accent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Curved Right Arrow 102"/>
          <p:cNvSpPr/>
          <p:nvPr/>
        </p:nvSpPr>
        <p:spPr bwMode="auto">
          <a:xfrm>
            <a:off x="6918637" y="3011964"/>
            <a:ext cx="278240" cy="914400"/>
          </a:xfrm>
          <a:prstGeom prst="curvedRightArrow">
            <a:avLst/>
          </a:prstGeom>
          <a:solidFill>
            <a:schemeClr val="accent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TextBox 103"/>
          <p:cNvSpPr txBox="1"/>
          <p:nvPr/>
        </p:nvSpPr>
        <p:spPr>
          <a:xfrm>
            <a:off x="7994311" y="1606251"/>
            <a:ext cx="203645" cy="276999"/>
          </a:xfrm>
          <a:prstGeom prst="rect">
            <a:avLst/>
          </a:prstGeom>
          <a:noFill/>
        </p:spPr>
        <p:txBody>
          <a:bodyPr wrap="none" lIns="18288" tIns="0" rIns="18288" bIns="0" rtlCol="0">
            <a:spAutoFit/>
          </a:bodyPr>
          <a:lstStyle/>
          <a:p>
            <a:r>
              <a:rPr lang="en-US" sz="1800" dirty="0" smtClean="0"/>
              <a:t>N</a:t>
            </a:r>
            <a:endParaRPr lang="en-US" sz="1800" dirty="0"/>
          </a:p>
        </p:txBody>
      </p:sp>
      <p:sp>
        <p:nvSpPr>
          <p:cNvPr id="3" name="Left Arrow 2"/>
          <p:cNvSpPr/>
          <p:nvPr/>
        </p:nvSpPr>
        <p:spPr bwMode="auto">
          <a:xfrm>
            <a:off x="6135280" y="4194478"/>
            <a:ext cx="685800" cy="115438"/>
          </a:xfrm>
          <a:prstGeom prst="leftArrow">
            <a:avLst/>
          </a:prstGeom>
          <a:solidFill>
            <a:schemeClr val="accent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endParaRPr lang="en-US"/>
          </a:p>
        </p:txBody>
      </p:sp>
      <p:cxnSp>
        <p:nvCxnSpPr>
          <p:cNvPr id="101" name="Straight Connector 100"/>
          <p:cNvCxnSpPr/>
          <p:nvPr/>
        </p:nvCxnSpPr>
        <p:spPr>
          <a:xfrm rot="10800000">
            <a:off x="7391400" y="2684418"/>
            <a:ext cx="762000" cy="586102"/>
          </a:xfrm>
          <a:prstGeom prst="line">
            <a:avLst/>
          </a:prstGeom>
          <a:solidFill>
            <a:srgbClr val="0773E9"/>
          </a:solidFill>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8085563" y="2517458"/>
            <a:ext cx="807929" cy="672254"/>
          </a:xfrm>
          <a:prstGeom prst="line">
            <a:avLst/>
          </a:prstGeom>
          <a:solidFill>
            <a:srgbClr val="DE07E9"/>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580000" flipH="1" flipV="1">
            <a:off x="8063654" y="2952174"/>
            <a:ext cx="408092" cy="228600"/>
          </a:xfrm>
          <a:prstGeom prst="line">
            <a:avLst/>
          </a:prstGeom>
          <a:solidFill>
            <a:srgbClr val="0773E9"/>
          </a:solidFill>
          <a:ln w="28575">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3" grpId="0" animBg="1"/>
      <p:bldP spid="104"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74"/>
          <p:cNvGrpSpPr/>
          <p:nvPr/>
        </p:nvGrpSpPr>
        <p:grpSpPr>
          <a:xfrm>
            <a:off x="3047999" y="3336798"/>
            <a:ext cx="3048001" cy="762000"/>
            <a:chOff x="2285998" y="3429000"/>
            <a:chExt cx="4572002" cy="1143000"/>
          </a:xfrm>
        </p:grpSpPr>
        <p:grpSp>
          <p:nvGrpSpPr>
            <p:cNvPr id="3" name="Group 2173"/>
            <p:cNvGrpSpPr/>
            <p:nvPr/>
          </p:nvGrpSpPr>
          <p:grpSpPr>
            <a:xfrm>
              <a:off x="2285998" y="3429000"/>
              <a:ext cx="4572002" cy="1143000"/>
              <a:chOff x="2285998" y="3429000"/>
              <a:chExt cx="4572002" cy="1143000"/>
            </a:xfrm>
          </p:grpSpPr>
          <p:pic>
            <p:nvPicPr>
              <p:cNvPr id="2563" name="Picture 4" descr="C:\Papers\Distributed2DMultiGrid\SDMG\Talk\toast.param.bmp"/>
              <p:cNvPicPr>
                <a:picLocks noChangeArrowheads="1"/>
              </p:cNvPicPr>
              <p:nvPr/>
            </p:nvPicPr>
            <p:blipFill>
              <a:blip r:embed="rId3">
                <a:lum/>
              </a:blip>
              <a:srcRect/>
              <a:stretch>
                <a:fillRect/>
              </a:stretch>
            </p:blipFill>
            <p:spPr bwMode="auto">
              <a:xfrm rot="10800000" flipH="1">
                <a:off x="2286000" y="3429000"/>
                <a:ext cx="4572000" cy="1143000"/>
              </a:xfrm>
              <a:prstGeom prst="rect">
                <a:avLst/>
              </a:prstGeom>
              <a:noFill/>
              <a:ln>
                <a:noFill/>
              </a:ln>
            </p:spPr>
          </p:pic>
          <p:grpSp>
            <p:nvGrpSpPr>
              <p:cNvPr id="5" name="Group 2172"/>
              <p:cNvGrpSpPr/>
              <p:nvPr/>
            </p:nvGrpSpPr>
            <p:grpSpPr>
              <a:xfrm>
                <a:off x="2285998" y="3429000"/>
                <a:ext cx="2286030" cy="1143000"/>
                <a:chOff x="2285998" y="3429000"/>
                <a:chExt cx="2286030" cy="1143000"/>
              </a:xfrm>
            </p:grpSpPr>
            <p:sp>
              <p:nvSpPr>
                <p:cNvPr id="2565" name="Rectangle 2564"/>
                <p:cNvSpPr>
                  <a:spLocks noChangeAspect="1"/>
                </p:cNvSpPr>
                <p:nvPr/>
              </p:nvSpPr>
              <p:spPr bwMode="auto">
                <a:xfrm rot="10800000" flipH="1">
                  <a:off x="2285998"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66" name="Rectangle 2565"/>
                <p:cNvSpPr>
                  <a:spLocks noChangeAspect="1"/>
                </p:cNvSpPr>
                <p:nvPr/>
              </p:nvSpPr>
              <p:spPr bwMode="auto">
                <a:xfrm rot="10800000" flipH="1">
                  <a:off x="2571752"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67" name="Rectangle 2566"/>
                <p:cNvSpPr>
                  <a:spLocks noChangeAspect="1"/>
                </p:cNvSpPr>
                <p:nvPr/>
              </p:nvSpPr>
              <p:spPr bwMode="auto">
                <a:xfrm rot="10800000" flipH="1">
                  <a:off x="2857506"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68" name="Rectangle 2567"/>
                <p:cNvSpPr>
                  <a:spLocks noChangeAspect="1"/>
                </p:cNvSpPr>
                <p:nvPr/>
              </p:nvSpPr>
              <p:spPr bwMode="auto">
                <a:xfrm rot="10800000" flipH="1">
                  <a:off x="3143259"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69" name="Rectangle 2568"/>
                <p:cNvSpPr>
                  <a:spLocks noChangeAspect="1"/>
                </p:cNvSpPr>
                <p:nvPr/>
              </p:nvSpPr>
              <p:spPr bwMode="auto">
                <a:xfrm rot="10800000" flipH="1">
                  <a:off x="2285998"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70" name="Rectangle 2569"/>
                <p:cNvSpPr>
                  <a:spLocks noChangeAspect="1"/>
                </p:cNvSpPr>
                <p:nvPr/>
              </p:nvSpPr>
              <p:spPr bwMode="auto">
                <a:xfrm rot="10800000" flipH="1">
                  <a:off x="2571752"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71" name="Rectangle 2570"/>
                <p:cNvSpPr>
                  <a:spLocks noChangeAspect="1"/>
                </p:cNvSpPr>
                <p:nvPr/>
              </p:nvSpPr>
              <p:spPr bwMode="auto">
                <a:xfrm rot="10800000" flipH="1">
                  <a:off x="2857506"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72" name="Rectangle 2571"/>
                <p:cNvSpPr>
                  <a:spLocks noChangeAspect="1"/>
                </p:cNvSpPr>
                <p:nvPr/>
              </p:nvSpPr>
              <p:spPr bwMode="auto">
                <a:xfrm rot="10800000" flipH="1">
                  <a:off x="3143259"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73" name="Rectangle 2572"/>
                <p:cNvSpPr>
                  <a:spLocks noChangeAspect="1"/>
                </p:cNvSpPr>
                <p:nvPr/>
              </p:nvSpPr>
              <p:spPr bwMode="auto">
                <a:xfrm rot="10800000" flipH="1">
                  <a:off x="2285998"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74" name="Rectangle 2573"/>
                <p:cNvSpPr>
                  <a:spLocks noChangeAspect="1"/>
                </p:cNvSpPr>
                <p:nvPr/>
              </p:nvSpPr>
              <p:spPr bwMode="auto">
                <a:xfrm rot="10800000" flipH="1">
                  <a:off x="2571752"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75" name="Rectangle 2574"/>
                <p:cNvSpPr>
                  <a:spLocks noChangeAspect="1"/>
                </p:cNvSpPr>
                <p:nvPr/>
              </p:nvSpPr>
              <p:spPr bwMode="auto">
                <a:xfrm rot="10800000" flipH="1">
                  <a:off x="2857506"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76" name="Rectangle 2575"/>
                <p:cNvSpPr>
                  <a:spLocks noChangeAspect="1"/>
                </p:cNvSpPr>
                <p:nvPr/>
              </p:nvSpPr>
              <p:spPr bwMode="auto">
                <a:xfrm rot="10800000" flipH="1">
                  <a:off x="3143259"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77" name="Rectangle 2576"/>
                <p:cNvSpPr>
                  <a:spLocks noChangeAspect="1"/>
                </p:cNvSpPr>
                <p:nvPr/>
              </p:nvSpPr>
              <p:spPr bwMode="auto">
                <a:xfrm rot="10800000" flipH="1">
                  <a:off x="2285998"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78" name="Rectangle 2577"/>
                <p:cNvSpPr>
                  <a:spLocks noChangeAspect="1"/>
                </p:cNvSpPr>
                <p:nvPr/>
              </p:nvSpPr>
              <p:spPr bwMode="auto">
                <a:xfrm rot="10800000" flipH="1">
                  <a:off x="2571752"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79" name="Rectangle 2578"/>
                <p:cNvSpPr>
                  <a:spLocks noChangeAspect="1"/>
                </p:cNvSpPr>
                <p:nvPr/>
              </p:nvSpPr>
              <p:spPr bwMode="auto">
                <a:xfrm rot="10800000" flipH="1">
                  <a:off x="2857506"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80" name="Rectangle 2579"/>
                <p:cNvSpPr>
                  <a:spLocks noChangeAspect="1"/>
                </p:cNvSpPr>
                <p:nvPr/>
              </p:nvSpPr>
              <p:spPr bwMode="auto">
                <a:xfrm rot="10800000" flipH="1">
                  <a:off x="3143259"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81" name="Rectangle 2580"/>
                <p:cNvSpPr>
                  <a:spLocks noChangeAspect="1"/>
                </p:cNvSpPr>
                <p:nvPr/>
              </p:nvSpPr>
              <p:spPr bwMode="auto">
                <a:xfrm rot="10800000" flipH="1">
                  <a:off x="3429013"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82" name="Rectangle 2581"/>
                <p:cNvSpPr>
                  <a:spLocks noChangeAspect="1"/>
                </p:cNvSpPr>
                <p:nvPr/>
              </p:nvSpPr>
              <p:spPr bwMode="auto">
                <a:xfrm rot="10800000" flipH="1">
                  <a:off x="3714767"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83" name="Rectangle 2582"/>
                <p:cNvSpPr>
                  <a:spLocks noChangeAspect="1"/>
                </p:cNvSpPr>
                <p:nvPr/>
              </p:nvSpPr>
              <p:spPr bwMode="auto">
                <a:xfrm rot="10800000" flipH="1">
                  <a:off x="4000521"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84" name="Rectangle 2583"/>
                <p:cNvSpPr>
                  <a:spLocks noChangeAspect="1"/>
                </p:cNvSpPr>
                <p:nvPr/>
              </p:nvSpPr>
              <p:spPr bwMode="auto">
                <a:xfrm rot="10800000" flipH="1">
                  <a:off x="4286274"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85" name="Rectangle 2584"/>
                <p:cNvSpPr>
                  <a:spLocks noChangeAspect="1"/>
                </p:cNvSpPr>
                <p:nvPr/>
              </p:nvSpPr>
              <p:spPr bwMode="auto">
                <a:xfrm rot="10800000" flipH="1">
                  <a:off x="3429013"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86" name="Rectangle 2585"/>
                <p:cNvSpPr>
                  <a:spLocks noChangeAspect="1"/>
                </p:cNvSpPr>
                <p:nvPr/>
              </p:nvSpPr>
              <p:spPr bwMode="auto">
                <a:xfrm rot="10800000" flipH="1">
                  <a:off x="3714767"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87" name="Rectangle 2586"/>
                <p:cNvSpPr>
                  <a:spLocks noChangeAspect="1"/>
                </p:cNvSpPr>
                <p:nvPr/>
              </p:nvSpPr>
              <p:spPr bwMode="auto">
                <a:xfrm rot="10800000" flipH="1">
                  <a:off x="4000521"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88" name="Rectangle 2587"/>
                <p:cNvSpPr>
                  <a:spLocks noChangeAspect="1"/>
                </p:cNvSpPr>
                <p:nvPr/>
              </p:nvSpPr>
              <p:spPr bwMode="auto">
                <a:xfrm rot="10800000" flipH="1">
                  <a:off x="4286274"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89" name="Rectangle 2588"/>
                <p:cNvSpPr>
                  <a:spLocks noChangeAspect="1"/>
                </p:cNvSpPr>
                <p:nvPr/>
              </p:nvSpPr>
              <p:spPr bwMode="auto">
                <a:xfrm rot="10800000" flipH="1">
                  <a:off x="3429013"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90" name="Rectangle 2589"/>
                <p:cNvSpPr>
                  <a:spLocks noChangeAspect="1"/>
                </p:cNvSpPr>
                <p:nvPr/>
              </p:nvSpPr>
              <p:spPr bwMode="auto">
                <a:xfrm rot="10800000" flipH="1">
                  <a:off x="3714767"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91" name="Rectangle 2590"/>
                <p:cNvSpPr>
                  <a:spLocks noChangeAspect="1"/>
                </p:cNvSpPr>
                <p:nvPr/>
              </p:nvSpPr>
              <p:spPr bwMode="auto">
                <a:xfrm rot="10800000" flipH="1">
                  <a:off x="4000521"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92" name="Rectangle 2591"/>
                <p:cNvSpPr>
                  <a:spLocks noChangeAspect="1"/>
                </p:cNvSpPr>
                <p:nvPr/>
              </p:nvSpPr>
              <p:spPr bwMode="auto">
                <a:xfrm rot="10800000" flipH="1">
                  <a:off x="4286274"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93" name="Rectangle 2592"/>
                <p:cNvSpPr>
                  <a:spLocks noChangeAspect="1"/>
                </p:cNvSpPr>
                <p:nvPr/>
              </p:nvSpPr>
              <p:spPr bwMode="auto">
                <a:xfrm rot="10800000" flipH="1">
                  <a:off x="3429013"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94" name="Rectangle 2593"/>
                <p:cNvSpPr>
                  <a:spLocks noChangeAspect="1"/>
                </p:cNvSpPr>
                <p:nvPr/>
              </p:nvSpPr>
              <p:spPr bwMode="auto">
                <a:xfrm rot="10800000" flipH="1">
                  <a:off x="3714767"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95" name="Rectangle 2594"/>
                <p:cNvSpPr>
                  <a:spLocks noChangeAspect="1"/>
                </p:cNvSpPr>
                <p:nvPr/>
              </p:nvSpPr>
              <p:spPr bwMode="auto">
                <a:xfrm rot="10800000" flipH="1">
                  <a:off x="4000521"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96" name="Rectangle 2595"/>
                <p:cNvSpPr>
                  <a:spLocks noChangeAspect="1"/>
                </p:cNvSpPr>
                <p:nvPr/>
              </p:nvSpPr>
              <p:spPr bwMode="auto">
                <a:xfrm rot="10800000" flipH="1">
                  <a:off x="4286274"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nvGrpSpPr>
            <p:cNvPr id="6" name="Group 2171"/>
            <p:cNvGrpSpPr/>
            <p:nvPr/>
          </p:nvGrpSpPr>
          <p:grpSpPr>
            <a:xfrm>
              <a:off x="4571967" y="3429000"/>
              <a:ext cx="2286030" cy="1143000"/>
              <a:chOff x="4571967" y="3429000"/>
              <a:chExt cx="2286030" cy="1143000"/>
            </a:xfrm>
          </p:grpSpPr>
          <p:sp>
            <p:nvSpPr>
              <p:cNvPr id="2531" name="Rectangle 2530"/>
              <p:cNvSpPr>
                <a:spLocks noChangeAspect="1"/>
              </p:cNvSpPr>
              <p:nvPr/>
            </p:nvSpPr>
            <p:spPr bwMode="auto">
              <a:xfrm rot="10800000" flipH="1">
                <a:off x="4571967"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32" name="Rectangle 2531"/>
              <p:cNvSpPr>
                <a:spLocks noChangeAspect="1"/>
              </p:cNvSpPr>
              <p:nvPr/>
            </p:nvSpPr>
            <p:spPr bwMode="auto">
              <a:xfrm rot="10800000" flipH="1">
                <a:off x="4857721"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33" name="Rectangle 2532"/>
              <p:cNvSpPr>
                <a:spLocks noChangeAspect="1"/>
              </p:cNvSpPr>
              <p:nvPr/>
            </p:nvSpPr>
            <p:spPr bwMode="auto">
              <a:xfrm rot="10800000" flipH="1">
                <a:off x="5143475"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34" name="Rectangle 2533"/>
              <p:cNvSpPr>
                <a:spLocks noChangeAspect="1"/>
              </p:cNvSpPr>
              <p:nvPr/>
            </p:nvSpPr>
            <p:spPr bwMode="auto">
              <a:xfrm rot="10800000" flipH="1">
                <a:off x="5429228"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35" name="Rectangle 2534"/>
              <p:cNvSpPr>
                <a:spLocks noChangeAspect="1"/>
              </p:cNvSpPr>
              <p:nvPr/>
            </p:nvSpPr>
            <p:spPr bwMode="auto">
              <a:xfrm rot="10800000" flipH="1">
                <a:off x="4571967"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36" name="Rectangle 2535"/>
              <p:cNvSpPr>
                <a:spLocks noChangeAspect="1"/>
              </p:cNvSpPr>
              <p:nvPr/>
            </p:nvSpPr>
            <p:spPr bwMode="auto">
              <a:xfrm rot="10800000" flipH="1">
                <a:off x="4857721"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37" name="Rectangle 2536"/>
              <p:cNvSpPr>
                <a:spLocks noChangeAspect="1"/>
              </p:cNvSpPr>
              <p:nvPr/>
            </p:nvSpPr>
            <p:spPr bwMode="auto">
              <a:xfrm rot="10800000" flipH="1">
                <a:off x="5143475"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38" name="Rectangle 2537"/>
              <p:cNvSpPr>
                <a:spLocks noChangeAspect="1"/>
              </p:cNvSpPr>
              <p:nvPr/>
            </p:nvSpPr>
            <p:spPr bwMode="auto">
              <a:xfrm rot="10800000" flipH="1">
                <a:off x="5429228"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39" name="Rectangle 2538"/>
              <p:cNvSpPr>
                <a:spLocks noChangeAspect="1"/>
              </p:cNvSpPr>
              <p:nvPr/>
            </p:nvSpPr>
            <p:spPr bwMode="auto">
              <a:xfrm rot="10800000" flipH="1">
                <a:off x="4571967"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0" name="Rectangle 2539"/>
              <p:cNvSpPr>
                <a:spLocks noChangeAspect="1"/>
              </p:cNvSpPr>
              <p:nvPr/>
            </p:nvSpPr>
            <p:spPr bwMode="auto">
              <a:xfrm rot="10800000" flipH="1">
                <a:off x="4857721"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1" name="Rectangle 2540"/>
              <p:cNvSpPr>
                <a:spLocks noChangeAspect="1"/>
              </p:cNvSpPr>
              <p:nvPr/>
            </p:nvSpPr>
            <p:spPr bwMode="auto">
              <a:xfrm rot="10800000" flipH="1">
                <a:off x="5143475"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2" name="Rectangle 2541"/>
              <p:cNvSpPr>
                <a:spLocks noChangeAspect="1"/>
              </p:cNvSpPr>
              <p:nvPr/>
            </p:nvSpPr>
            <p:spPr bwMode="auto">
              <a:xfrm rot="10800000" flipH="1">
                <a:off x="5429228"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3" name="Rectangle 2542"/>
              <p:cNvSpPr>
                <a:spLocks noChangeAspect="1"/>
              </p:cNvSpPr>
              <p:nvPr/>
            </p:nvSpPr>
            <p:spPr bwMode="auto">
              <a:xfrm rot="10800000" flipH="1">
                <a:off x="4571967"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4" name="Rectangle 2543"/>
              <p:cNvSpPr>
                <a:spLocks noChangeAspect="1"/>
              </p:cNvSpPr>
              <p:nvPr/>
            </p:nvSpPr>
            <p:spPr bwMode="auto">
              <a:xfrm rot="10800000" flipH="1">
                <a:off x="4857721"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5" name="Rectangle 2544"/>
              <p:cNvSpPr>
                <a:spLocks noChangeAspect="1"/>
              </p:cNvSpPr>
              <p:nvPr/>
            </p:nvSpPr>
            <p:spPr bwMode="auto">
              <a:xfrm rot="10800000" flipH="1">
                <a:off x="5143475"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6" name="Rectangle 2545"/>
              <p:cNvSpPr>
                <a:spLocks noChangeAspect="1"/>
              </p:cNvSpPr>
              <p:nvPr/>
            </p:nvSpPr>
            <p:spPr bwMode="auto">
              <a:xfrm rot="10800000" flipH="1">
                <a:off x="5429228"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7" name="Rectangle 2546"/>
              <p:cNvSpPr>
                <a:spLocks noChangeAspect="1"/>
              </p:cNvSpPr>
              <p:nvPr/>
            </p:nvSpPr>
            <p:spPr bwMode="auto">
              <a:xfrm rot="10800000" flipH="1">
                <a:off x="5714982"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8" name="Rectangle 2547"/>
              <p:cNvSpPr>
                <a:spLocks noChangeAspect="1"/>
              </p:cNvSpPr>
              <p:nvPr/>
            </p:nvSpPr>
            <p:spPr bwMode="auto">
              <a:xfrm rot="10800000" flipH="1">
                <a:off x="6000736"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9" name="Rectangle 2548"/>
              <p:cNvSpPr>
                <a:spLocks noChangeAspect="1"/>
              </p:cNvSpPr>
              <p:nvPr/>
            </p:nvSpPr>
            <p:spPr bwMode="auto">
              <a:xfrm rot="10800000" flipH="1">
                <a:off x="6286490"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50" name="Rectangle 2549"/>
              <p:cNvSpPr>
                <a:spLocks noChangeAspect="1"/>
              </p:cNvSpPr>
              <p:nvPr/>
            </p:nvSpPr>
            <p:spPr bwMode="auto">
              <a:xfrm rot="10800000" flipH="1">
                <a:off x="6572243"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51" name="Rectangle 2550"/>
              <p:cNvSpPr>
                <a:spLocks noChangeAspect="1"/>
              </p:cNvSpPr>
              <p:nvPr/>
            </p:nvSpPr>
            <p:spPr bwMode="auto">
              <a:xfrm rot="10800000" flipH="1">
                <a:off x="5714982"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52" name="Rectangle 2551"/>
              <p:cNvSpPr>
                <a:spLocks noChangeAspect="1"/>
              </p:cNvSpPr>
              <p:nvPr/>
            </p:nvSpPr>
            <p:spPr bwMode="auto">
              <a:xfrm rot="10800000" flipH="1">
                <a:off x="6000736"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53" name="Rectangle 2552"/>
              <p:cNvSpPr>
                <a:spLocks noChangeAspect="1"/>
              </p:cNvSpPr>
              <p:nvPr/>
            </p:nvSpPr>
            <p:spPr bwMode="auto">
              <a:xfrm rot="10800000" flipH="1">
                <a:off x="6286490"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54" name="Rectangle 2553"/>
              <p:cNvSpPr>
                <a:spLocks noChangeAspect="1"/>
              </p:cNvSpPr>
              <p:nvPr/>
            </p:nvSpPr>
            <p:spPr bwMode="auto">
              <a:xfrm rot="10800000" flipH="1">
                <a:off x="6572243"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55" name="Rectangle 2554"/>
              <p:cNvSpPr>
                <a:spLocks noChangeAspect="1"/>
              </p:cNvSpPr>
              <p:nvPr/>
            </p:nvSpPr>
            <p:spPr bwMode="auto">
              <a:xfrm rot="10800000" flipH="1">
                <a:off x="5714982"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56" name="Rectangle 2555"/>
              <p:cNvSpPr>
                <a:spLocks noChangeAspect="1"/>
              </p:cNvSpPr>
              <p:nvPr/>
            </p:nvSpPr>
            <p:spPr bwMode="auto">
              <a:xfrm rot="10800000" flipH="1">
                <a:off x="6000736"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57" name="Rectangle 2556"/>
              <p:cNvSpPr>
                <a:spLocks noChangeAspect="1"/>
              </p:cNvSpPr>
              <p:nvPr/>
            </p:nvSpPr>
            <p:spPr bwMode="auto">
              <a:xfrm rot="10800000" flipH="1">
                <a:off x="6286490"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58" name="Rectangle 2557"/>
              <p:cNvSpPr>
                <a:spLocks noChangeAspect="1"/>
              </p:cNvSpPr>
              <p:nvPr/>
            </p:nvSpPr>
            <p:spPr bwMode="auto">
              <a:xfrm rot="10800000" flipH="1">
                <a:off x="6572243"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59" name="Rectangle 2558"/>
              <p:cNvSpPr>
                <a:spLocks noChangeAspect="1"/>
              </p:cNvSpPr>
              <p:nvPr/>
            </p:nvSpPr>
            <p:spPr bwMode="auto">
              <a:xfrm rot="10800000" flipH="1">
                <a:off x="5714982"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60" name="Rectangle 2559"/>
              <p:cNvSpPr>
                <a:spLocks noChangeAspect="1"/>
              </p:cNvSpPr>
              <p:nvPr/>
            </p:nvSpPr>
            <p:spPr bwMode="auto">
              <a:xfrm rot="10800000" flipH="1">
                <a:off x="6000736"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61" name="Rectangle 2560"/>
              <p:cNvSpPr>
                <a:spLocks noChangeAspect="1"/>
              </p:cNvSpPr>
              <p:nvPr/>
            </p:nvSpPr>
            <p:spPr bwMode="auto">
              <a:xfrm rot="10800000" flipH="1">
                <a:off x="6286490"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62" name="Rectangle 2561"/>
              <p:cNvSpPr>
                <a:spLocks noChangeAspect="1"/>
              </p:cNvSpPr>
              <p:nvPr/>
            </p:nvSpPr>
            <p:spPr bwMode="auto">
              <a:xfrm rot="10800000" flipH="1">
                <a:off x="6572243"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sp>
        <p:nvSpPr>
          <p:cNvPr id="4" name="Title 3"/>
          <p:cNvSpPr>
            <a:spLocks noGrp="1"/>
          </p:cNvSpPr>
          <p:nvPr>
            <p:ph type="title"/>
          </p:nvPr>
        </p:nvSpPr>
        <p:spPr/>
        <p:txBody>
          <a:bodyPr/>
          <a:lstStyle/>
          <a:p>
            <a:r>
              <a:rPr lang="en-US" dirty="0" smtClean="0"/>
              <a:t>Properties of the PQ Map</a:t>
            </a:r>
            <a:endParaRPr lang="en-US" dirty="0"/>
          </a:p>
        </p:txBody>
      </p:sp>
      <p:grpSp>
        <p:nvGrpSpPr>
          <p:cNvPr id="7" name="Group 1964"/>
          <p:cNvGrpSpPr>
            <a:grpSpLocks noChangeAspect="1"/>
          </p:cNvGrpSpPr>
          <p:nvPr/>
        </p:nvGrpSpPr>
        <p:grpSpPr>
          <a:xfrm rot="10800000">
            <a:off x="3044952" y="3333750"/>
            <a:ext cx="3048000" cy="762000"/>
            <a:chOff x="0" y="0"/>
            <a:chExt cx="3657600" cy="914400"/>
          </a:xfrm>
        </p:grpSpPr>
        <p:pic>
          <p:nvPicPr>
            <p:cNvPr id="2043"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8" name="Group 358"/>
            <p:cNvGrpSpPr/>
            <p:nvPr/>
          </p:nvGrpSpPr>
          <p:grpSpPr>
            <a:xfrm flipH="1">
              <a:off x="3" y="0"/>
              <a:ext cx="3657599" cy="914400"/>
              <a:chOff x="5734213" y="1259219"/>
              <a:chExt cx="3072343" cy="768096"/>
            </a:xfrm>
          </p:grpSpPr>
          <p:grpSp>
            <p:nvGrpSpPr>
              <p:cNvPr id="9" name="Group 104"/>
              <p:cNvGrpSpPr>
                <a:grpSpLocks noChangeAspect="1"/>
              </p:cNvGrpSpPr>
              <p:nvPr/>
            </p:nvGrpSpPr>
            <p:grpSpPr>
              <a:xfrm>
                <a:off x="5734213" y="1259219"/>
                <a:ext cx="1536192" cy="768096"/>
                <a:chOff x="152400" y="1352550"/>
                <a:chExt cx="1828800" cy="914400"/>
              </a:xfrm>
            </p:grpSpPr>
            <p:sp>
              <p:nvSpPr>
                <p:cNvPr id="2080" name="Rectangle 2079"/>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1" name="Rectangle 2080"/>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2" name="Rectangle 2081"/>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3" name="Rectangle 2082"/>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4" name="Rectangle 2083"/>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5" name="Rectangle 2084"/>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6" name="Rectangle 2085"/>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7" name="Rectangle 2086"/>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8" name="Rectangle 2087"/>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9" name="Rectangle 2088"/>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0" name="Rectangle 2089"/>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1" name="Rectangle 2090"/>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2" name="Rectangle 2091"/>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3" name="Rectangle 2092"/>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4" name="Rectangle 2093"/>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5" name="Rectangle 2094"/>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6" name="Rectangle 2095"/>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7" name="Rectangle 2096"/>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8" name="Rectangle 2097"/>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9" name="Rectangle 2098"/>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0" name="Rectangle 2099"/>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1" name="Rectangle 2100"/>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2" name="Rectangle 2101"/>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3" name="Rectangle 2102"/>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4" name="Rectangle 2103"/>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5" name="Rectangle 2104"/>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6" name="Rectangle 2105"/>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7" name="Rectangle 2106"/>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8" name="Rectangle 2107"/>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9" name="Rectangle 2108"/>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0" name="Rectangle 2109"/>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1" name="Rectangle 2110"/>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0" name="Group 272"/>
              <p:cNvGrpSpPr>
                <a:grpSpLocks noChangeAspect="1"/>
              </p:cNvGrpSpPr>
              <p:nvPr/>
            </p:nvGrpSpPr>
            <p:grpSpPr>
              <a:xfrm>
                <a:off x="7270364" y="1259219"/>
                <a:ext cx="1536192" cy="768096"/>
                <a:chOff x="152400" y="1352550"/>
                <a:chExt cx="1828800" cy="914400"/>
              </a:xfrm>
            </p:grpSpPr>
            <p:sp>
              <p:nvSpPr>
                <p:cNvPr id="2047" name="Rectangle 2046"/>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48" name="Rectangle 2047"/>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49" name="Rectangle 2048"/>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0" name="Rectangle 2049"/>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2" name="Rectangle 2051"/>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3" name="Rectangle 2052"/>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4" name="Rectangle 2053"/>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5" name="Rectangle 2054"/>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6" name="Rectangle 2055"/>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7" name="Rectangle 2056"/>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8" name="Rectangle 2057"/>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9" name="Rectangle 2058"/>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0" name="Rectangle 2059"/>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1" name="Rectangle 2060"/>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2" name="Rectangle 2061"/>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3" name="Rectangle 2062"/>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4" name="Rectangle 2063"/>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5" name="Rectangle 2064"/>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6" name="Rectangle 2065"/>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7" name="Rectangle 2066"/>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8" name="Rectangle 2067"/>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9" name="Rectangle 2068"/>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0" name="Rectangle 2069"/>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1" name="Rectangle 2070"/>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2" name="Rectangle 2071"/>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3" name="Rectangle 2072"/>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4" name="Rectangle 2073"/>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5" name="Rectangle 2074"/>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6" name="Rectangle 2075"/>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7" name="Rectangle 2076"/>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8" name="Rectangle 2077"/>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9" name="Rectangle 2078"/>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11" name="Group 1964"/>
          <p:cNvGrpSpPr>
            <a:grpSpLocks noChangeAspect="1"/>
          </p:cNvGrpSpPr>
          <p:nvPr/>
        </p:nvGrpSpPr>
        <p:grpSpPr>
          <a:xfrm rot="10800000">
            <a:off x="3044952" y="3333750"/>
            <a:ext cx="3048000" cy="762000"/>
            <a:chOff x="0" y="0"/>
            <a:chExt cx="3657600" cy="914400"/>
          </a:xfrm>
        </p:grpSpPr>
        <p:pic>
          <p:nvPicPr>
            <p:cNvPr id="2114"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12" name="Group 358"/>
            <p:cNvGrpSpPr/>
            <p:nvPr/>
          </p:nvGrpSpPr>
          <p:grpSpPr>
            <a:xfrm flipH="1">
              <a:off x="3" y="0"/>
              <a:ext cx="3657599" cy="914400"/>
              <a:chOff x="5734213" y="1259219"/>
              <a:chExt cx="3072343" cy="768096"/>
            </a:xfrm>
          </p:grpSpPr>
          <p:grpSp>
            <p:nvGrpSpPr>
              <p:cNvPr id="13" name="Group 104"/>
              <p:cNvGrpSpPr>
                <a:grpSpLocks noChangeAspect="1"/>
              </p:cNvGrpSpPr>
              <p:nvPr/>
            </p:nvGrpSpPr>
            <p:grpSpPr>
              <a:xfrm>
                <a:off x="5734213" y="1259219"/>
                <a:ext cx="1536192" cy="768096"/>
                <a:chOff x="152400" y="1352550"/>
                <a:chExt cx="1828800" cy="914400"/>
              </a:xfrm>
            </p:grpSpPr>
            <p:sp>
              <p:nvSpPr>
                <p:cNvPr id="2150" name="Rectangle 2149"/>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1" name="Rectangle 2150"/>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2" name="Rectangle 2151"/>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3" name="Rectangle 2152"/>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4" name="Rectangle 2153"/>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5" name="Rectangle 2154"/>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6" name="Rectangle 2155"/>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7" name="Rectangle 2156"/>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8" name="Rectangle 2157"/>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9" name="Rectangle 2158"/>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0" name="Rectangle 2159"/>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1" name="Rectangle 2160"/>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2" name="Rectangle 2161"/>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3" name="Rectangle 2162"/>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4" name="Rectangle 2163"/>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5" name="Rectangle 2164"/>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6" name="Rectangle 2165"/>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7" name="Rectangle 2166"/>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8" name="Rectangle 2167"/>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9" name="Rectangle 2168"/>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70" name="Rectangle 2169"/>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71" name="Rectangle 2170"/>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72" name="Rectangle 2171"/>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73" name="Rectangle 2172"/>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74" name="Rectangle 2173"/>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75" name="Rectangle 2174"/>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76" name="Rectangle 2175"/>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77" name="Rectangle 2176"/>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78" name="Rectangle 2177"/>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79" name="Rectangle 2178"/>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80" name="Rectangle 2179"/>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81" name="Rectangle 2180"/>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4" name="Group 272"/>
              <p:cNvGrpSpPr>
                <a:grpSpLocks noChangeAspect="1"/>
              </p:cNvGrpSpPr>
              <p:nvPr/>
            </p:nvGrpSpPr>
            <p:grpSpPr>
              <a:xfrm>
                <a:off x="7270364" y="1259219"/>
                <a:ext cx="1536192" cy="768096"/>
                <a:chOff x="152400" y="1352550"/>
                <a:chExt cx="1828800" cy="914400"/>
              </a:xfrm>
            </p:grpSpPr>
            <p:sp>
              <p:nvSpPr>
                <p:cNvPr id="2118" name="Rectangle 2117"/>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9" name="Rectangle 2118"/>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0" name="Rectangle 2119"/>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1" name="Rectangle 2120"/>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2" name="Rectangle 2121"/>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3" name="Rectangle 2122"/>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4" name="Rectangle 2123"/>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5" name="Rectangle 2124"/>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6" name="Rectangle 2125"/>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7" name="Rectangle 2126"/>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8" name="Rectangle 2127"/>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9" name="Rectangle 2128"/>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0" name="Rectangle 2129"/>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1" name="Rectangle 2130"/>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2" name="Rectangle 2131"/>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3" name="Rectangle 2132"/>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4" name="Rectangle 2133"/>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5" name="Rectangle 2134"/>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6" name="Rectangle 2135"/>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7" name="Rectangle 2136"/>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8" name="Rectangle 2137"/>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9" name="Rectangle 2138"/>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0" name="Rectangle 2139"/>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1" name="Rectangle 2140"/>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2" name="Rectangle 2141"/>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3" name="Rectangle 2142"/>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4" name="Rectangle 2143"/>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5" name="Rectangle 2144"/>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6" name="Rectangle 2145"/>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7" name="Rectangle 2146"/>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8" name="Rectangle 2147"/>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9" name="Rectangle 2148"/>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15" name="Group 1964"/>
          <p:cNvGrpSpPr>
            <a:grpSpLocks noChangeAspect="1"/>
          </p:cNvGrpSpPr>
          <p:nvPr/>
        </p:nvGrpSpPr>
        <p:grpSpPr>
          <a:xfrm rot="10800000">
            <a:off x="3044952" y="3333750"/>
            <a:ext cx="3048000" cy="762000"/>
            <a:chOff x="0" y="0"/>
            <a:chExt cx="3657600" cy="914400"/>
          </a:xfrm>
        </p:grpSpPr>
        <p:pic>
          <p:nvPicPr>
            <p:cNvPr id="2183"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16" name="Group 358"/>
            <p:cNvGrpSpPr/>
            <p:nvPr/>
          </p:nvGrpSpPr>
          <p:grpSpPr>
            <a:xfrm flipH="1">
              <a:off x="3" y="0"/>
              <a:ext cx="3657599" cy="914400"/>
              <a:chOff x="5734213" y="1259219"/>
              <a:chExt cx="3072343" cy="768096"/>
            </a:xfrm>
          </p:grpSpPr>
          <p:grpSp>
            <p:nvGrpSpPr>
              <p:cNvPr id="17" name="Group 104"/>
              <p:cNvGrpSpPr>
                <a:grpSpLocks noChangeAspect="1"/>
              </p:cNvGrpSpPr>
              <p:nvPr/>
            </p:nvGrpSpPr>
            <p:grpSpPr>
              <a:xfrm>
                <a:off x="5734213" y="1259219"/>
                <a:ext cx="1536192" cy="768096"/>
                <a:chOff x="152400" y="1352550"/>
                <a:chExt cx="1828800" cy="914400"/>
              </a:xfrm>
            </p:grpSpPr>
            <p:sp>
              <p:nvSpPr>
                <p:cNvPr id="2219" name="Rectangle 2218"/>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20" name="Rectangle 2219"/>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21" name="Rectangle 2220"/>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22" name="Rectangle 2221"/>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23" name="Rectangle 2222"/>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24" name="Rectangle 2223"/>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25" name="Rectangle 2224"/>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26" name="Rectangle 2225"/>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27" name="Rectangle 2226"/>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28" name="Rectangle 2227"/>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29" name="Rectangle 2228"/>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30" name="Rectangle 2229"/>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31" name="Rectangle 2230"/>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32" name="Rectangle 2231"/>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33" name="Rectangle 2232"/>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34" name="Rectangle 2233"/>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35" name="Rectangle 2234"/>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36" name="Rectangle 2235"/>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37" name="Rectangle 2236"/>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38" name="Rectangle 2237"/>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39" name="Rectangle 2238"/>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40" name="Rectangle 2239"/>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41" name="Rectangle 2240"/>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42" name="Rectangle 2241"/>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43" name="Rectangle 2242"/>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44" name="Rectangle 2243"/>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45" name="Rectangle 2244"/>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46" name="Rectangle 2245"/>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47" name="Rectangle 2246"/>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48" name="Rectangle 2247"/>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49" name="Rectangle 2248"/>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50" name="Rectangle 2249"/>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8" name="Group 272"/>
              <p:cNvGrpSpPr>
                <a:grpSpLocks noChangeAspect="1"/>
              </p:cNvGrpSpPr>
              <p:nvPr/>
            </p:nvGrpSpPr>
            <p:grpSpPr>
              <a:xfrm>
                <a:off x="7270364" y="1259219"/>
                <a:ext cx="1536192" cy="768096"/>
                <a:chOff x="152400" y="1352550"/>
                <a:chExt cx="1828800" cy="914400"/>
              </a:xfrm>
            </p:grpSpPr>
            <p:sp>
              <p:nvSpPr>
                <p:cNvPr id="2187" name="Rectangle 2186"/>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88" name="Rectangle 2187"/>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89" name="Rectangle 2188"/>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90" name="Rectangle 2189"/>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91" name="Rectangle 2190"/>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92" name="Rectangle 2191"/>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93" name="Rectangle 2192"/>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94" name="Rectangle 2193"/>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95" name="Rectangle 2194"/>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96" name="Rectangle 2195"/>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97" name="Rectangle 2196"/>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98" name="Rectangle 2197"/>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99" name="Rectangle 2198"/>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00" name="Rectangle 2199"/>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01" name="Rectangle 2200"/>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02" name="Rectangle 2201"/>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03" name="Rectangle 2202"/>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04" name="Rectangle 2203"/>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05" name="Rectangle 2204"/>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06" name="Rectangle 2205"/>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07" name="Rectangle 2206"/>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08" name="Rectangle 2207"/>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09" name="Rectangle 2208"/>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10" name="Rectangle 2209"/>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11" name="Rectangle 2210"/>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12" name="Rectangle 2211"/>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13" name="Rectangle 2212"/>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14" name="Rectangle 2213"/>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15" name="Rectangle 2214"/>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16" name="Rectangle 2215"/>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17" name="Rectangle 2216"/>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18" name="Rectangle 2217"/>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19" name="Group 1964"/>
          <p:cNvGrpSpPr>
            <a:grpSpLocks noChangeAspect="1"/>
          </p:cNvGrpSpPr>
          <p:nvPr/>
        </p:nvGrpSpPr>
        <p:grpSpPr>
          <a:xfrm rot="10800000">
            <a:off x="3044952" y="3333750"/>
            <a:ext cx="3048000" cy="762000"/>
            <a:chOff x="0" y="0"/>
            <a:chExt cx="3657600" cy="914400"/>
          </a:xfrm>
        </p:grpSpPr>
        <p:pic>
          <p:nvPicPr>
            <p:cNvPr id="2252"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20" name="Group 358"/>
            <p:cNvGrpSpPr/>
            <p:nvPr/>
          </p:nvGrpSpPr>
          <p:grpSpPr>
            <a:xfrm flipH="1">
              <a:off x="3" y="0"/>
              <a:ext cx="3657599" cy="914400"/>
              <a:chOff x="5734213" y="1259219"/>
              <a:chExt cx="3072343" cy="768096"/>
            </a:xfrm>
          </p:grpSpPr>
          <p:grpSp>
            <p:nvGrpSpPr>
              <p:cNvPr id="21" name="Group 104"/>
              <p:cNvGrpSpPr>
                <a:grpSpLocks noChangeAspect="1"/>
              </p:cNvGrpSpPr>
              <p:nvPr/>
            </p:nvGrpSpPr>
            <p:grpSpPr>
              <a:xfrm>
                <a:off x="5734213" y="1259219"/>
                <a:ext cx="1536192" cy="768096"/>
                <a:chOff x="152400" y="1352550"/>
                <a:chExt cx="1828800" cy="914400"/>
              </a:xfrm>
            </p:grpSpPr>
            <p:sp>
              <p:nvSpPr>
                <p:cNvPr id="2288" name="Rectangle 2287"/>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89" name="Rectangle 2288"/>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0" name="Rectangle 2289"/>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1" name="Rectangle 2290"/>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2" name="Rectangle 2291"/>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3" name="Rectangle 2292"/>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4" name="Rectangle 2293"/>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5" name="Rectangle 2294"/>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6" name="Rectangle 2295"/>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7" name="Rectangle 2296"/>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8" name="Rectangle 2297"/>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9" name="Rectangle 2298"/>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0" name="Rectangle 2299"/>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1" name="Rectangle 2300"/>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2" name="Rectangle 2301"/>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3" name="Rectangle 2302"/>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4" name="Rectangle 2303"/>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5" name="Rectangle 2304"/>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6" name="Rectangle 2305"/>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7" name="Rectangle 2306"/>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8" name="Rectangle 2307"/>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9" name="Rectangle 2308"/>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0" name="Rectangle 2309"/>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1" name="Rectangle 2310"/>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2" name="Rectangle 2311"/>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3" name="Rectangle 2312"/>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4" name="Rectangle 2313"/>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5" name="Rectangle 2314"/>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6" name="Rectangle 2315"/>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7" name="Rectangle 2316"/>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8" name="Rectangle 2317"/>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9" name="Rectangle 2318"/>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22" name="Group 272"/>
              <p:cNvGrpSpPr>
                <a:grpSpLocks noChangeAspect="1"/>
              </p:cNvGrpSpPr>
              <p:nvPr/>
            </p:nvGrpSpPr>
            <p:grpSpPr>
              <a:xfrm>
                <a:off x="7270364" y="1259219"/>
                <a:ext cx="1536192" cy="768096"/>
                <a:chOff x="152400" y="1352550"/>
                <a:chExt cx="1828800" cy="914400"/>
              </a:xfrm>
            </p:grpSpPr>
            <p:sp>
              <p:nvSpPr>
                <p:cNvPr id="2256" name="Rectangle 2255"/>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57" name="Rectangle 2256"/>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58" name="Rectangle 2257"/>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59" name="Rectangle 2258"/>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60" name="Rectangle 2259"/>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61" name="Rectangle 2260"/>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62" name="Rectangle 2261"/>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63" name="Rectangle 2262"/>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64" name="Rectangle 2263"/>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65" name="Rectangle 2264"/>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66" name="Rectangle 2265"/>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67" name="Rectangle 2266"/>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68" name="Rectangle 2267"/>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69" name="Rectangle 2268"/>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70" name="Rectangle 2269"/>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71" name="Rectangle 2270"/>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72" name="Rectangle 2271"/>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73" name="Rectangle 2272"/>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74" name="Rectangle 2273"/>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75" name="Rectangle 2274"/>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76" name="Rectangle 2275"/>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77" name="Rectangle 2276"/>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78" name="Rectangle 2277"/>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79" name="Rectangle 2278"/>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80" name="Rectangle 2279"/>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81" name="Rectangle 2280"/>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82" name="Rectangle 2281"/>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83" name="Rectangle 2282"/>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84" name="Rectangle 2283"/>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85" name="Rectangle 2284"/>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86" name="Rectangle 2285"/>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87" name="Rectangle 2286"/>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23" name="Group 1964"/>
          <p:cNvGrpSpPr>
            <a:grpSpLocks noChangeAspect="1"/>
          </p:cNvGrpSpPr>
          <p:nvPr/>
        </p:nvGrpSpPr>
        <p:grpSpPr>
          <a:xfrm rot="10800000">
            <a:off x="3044952" y="3333750"/>
            <a:ext cx="3048000" cy="762000"/>
            <a:chOff x="0" y="0"/>
            <a:chExt cx="3657600" cy="914400"/>
          </a:xfrm>
        </p:grpSpPr>
        <p:pic>
          <p:nvPicPr>
            <p:cNvPr id="2321"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24" name="Group 358"/>
            <p:cNvGrpSpPr/>
            <p:nvPr/>
          </p:nvGrpSpPr>
          <p:grpSpPr>
            <a:xfrm flipH="1">
              <a:off x="3" y="0"/>
              <a:ext cx="3657599" cy="914400"/>
              <a:chOff x="5734213" y="1259219"/>
              <a:chExt cx="3072343" cy="768096"/>
            </a:xfrm>
          </p:grpSpPr>
          <p:grpSp>
            <p:nvGrpSpPr>
              <p:cNvPr id="25" name="Group 104"/>
              <p:cNvGrpSpPr>
                <a:grpSpLocks noChangeAspect="1"/>
              </p:cNvGrpSpPr>
              <p:nvPr/>
            </p:nvGrpSpPr>
            <p:grpSpPr>
              <a:xfrm>
                <a:off x="5734213" y="1259219"/>
                <a:ext cx="1536192" cy="768096"/>
                <a:chOff x="152400" y="1352550"/>
                <a:chExt cx="1828800" cy="914400"/>
              </a:xfrm>
            </p:grpSpPr>
            <p:sp>
              <p:nvSpPr>
                <p:cNvPr id="2357" name="Rectangle 2356"/>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58" name="Rectangle 2357"/>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59" name="Rectangle 2358"/>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0" name="Rectangle 2359"/>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1" name="Rectangle 2360"/>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2" name="Rectangle 2361"/>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3" name="Rectangle 2362"/>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4" name="Rectangle 2363"/>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5" name="Rectangle 2364"/>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6" name="Rectangle 2365"/>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7" name="Rectangle 2366"/>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8" name="Rectangle 2367"/>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9" name="Rectangle 2368"/>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70" name="Rectangle 2369"/>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71" name="Rectangle 2370"/>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72" name="Rectangle 2371"/>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73" name="Rectangle 2372"/>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74" name="Rectangle 2373"/>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75" name="Rectangle 2374"/>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76" name="Rectangle 2375"/>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77" name="Rectangle 2376"/>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78" name="Rectangle 2377"/>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79" name="Rectangle 2378"/>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80" name="Rectangle 2379"/>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81" name="Rectangle 2380"/>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82" name="Rectangle 2381"/>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83" name="Rectangle 2382"/>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84" name="Rectangle 2383"/>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85" name="Rectangle 2384"/>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86" name="Rectangle 2385"/>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87" name="Rectangle 2386"/>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88" name="Rectangle 2387"/>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26" name="Group 272"/>
              <p:cNvGrpSpPr>
                <a:grpSpLocks noChangeAspect="1"/>
              </p:cNvGrpSpPr>
              <p:nvPr/>
            </p:nvGrpSpPr>
            <p:grpSpPr>
              <a:xfrm>
                <a:off x="7270364" y="1259219"/>
                <a:ext cx="1536192" cy="768096"/>
                <a:chOff x="152400" y="1352550"/>
                <a:chExt cx="1828800" cy="914400"/>
              </a:xfrm>
            </p:grpSpPr>
            <p:sp>
              <p:nvSpPr>
                <p:cNvPr id="2325" name="Rectangle 2324"/>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26" name="Rectangle 2325"/>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27" name="Rectangle 2326"/>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28" name="Rectangle 2327"/>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29" name="Rectangle 2328"/>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30" name="Rectangle 2329"/>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31" name="Rectangle 2330"/>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32" name="Rectangle 2331"/>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33" name="Rectangle 2332"/>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34" name="Rectangle 2333"/>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35" name="Rectangle 2334"/>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36" name="Rectangle 2335"/>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37" name="Rectangle 2336"/>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38" name="Rectangle 2337"/>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39" name="Rectangle 2338"/>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40" name="Rectangle 2339"/>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41" name="Rectangle 2340"/>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42" name="Rectangle 2341"/>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43" name="Rectangle 2342"/>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44" name="Rectangle 2343"/>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45" name="Rectangle 2344"/>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46" name="Rectangle 2345"/>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47" name="Rectangle 2346"/>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48" name="Rectangle 2347"/>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49" name="Rectangle 2348"/>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50" name="Rectangle 2349"/>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51" name="Rectangle 2350"/>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52" name="Rectangle 2351"/>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53" name="Rectangle 2352"/>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54" name="Rectangle 2353"/>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55" name="Rectangle 2354"/>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56" name="Rectangle 2355"/>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27" name="Group 1964"/>
          <p:cNvGrpSpPr>
            <a:grpSpLocks noChangeAspect="1"/>
          </p:cNvGrpSpPr>
          <p:nvPr/>
        </p:nvGrpSpPr>
        <p:grpSpPr>
          <a:xfrm rot="10800000">
            <a:off x="3044952" y="3333750"/>
            <a:ext cx="3048000" cy="762000"/>
            <a:chOff x="0" y="0"/>
            <a:chExt cx="3657600" cy="914400"/>
          </a:xfrm>
        </p:grpSpPr>
        <p:pic>
          <p:nvPicPr>
            <p:cNvPr id="2390"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28" name="Group 358"/>
            <p:cNvGrpSpPr/>
            <p:nvPr/>
          </p:nvGrpSpPr>
          <p:grpSpPr>
            <a:xfrm flipH="1">
              <a:off x="3" y="0"/>
              <a:ext cx="3657599" cy="914400"/>
              <a:chOff x="5734213" y="1259219"/>
              <a:chExt cx="3072343" cy="768096"/>
            </a:xfrm>
          </p:grpSpPr>
          <p:grpSp>
            <p:nvGrpSpPr>
              <p:cNvPr id="29" name="Group 104"/>
              <p:cNvGrpSpPr>
                <a:grpSpLocks noChangeAspect="1"/>
              </p:cNvGrpSpPr>
              <p:nvPr/>
            </p:nvGrpSpPr>
            <p:grpSpPr>
              <a:xfrm>
                <a:off x="5734213" y="1259219"/>
                <a:ext cx="1536192" cy="768096"/>
                <a:chOff x="152400" y="1352550"/>
                <a:chExt cx="1828800" cy="914400"/>
              </a:xfrm>
            </p:grpSpPr>
            <p:sp>
              <p:nvSpPr>
                <p:cNvPr id="2426" name="Rectangle 2425"/>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27" name="Rectangle 2426"/>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28" name="Rectangle 2427"/>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29" name="Rectangle 2428"/>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0" name="Rectangle 2429"/>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1" name="Rectangle 2430"/>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2" name="Rectangle 2431"/>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3" name="Rectangle 2432"/>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4" name="Rectangle 2433"/>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5" name="Rectangle 2434"/>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6" name="Rectangle 2435"/>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7" name="Rectangle 2436"/>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8" name="Rectangle 2437"/>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9" name="Rectangle 2438"/>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40" name="Rectangle 2439"/>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41" name="Rectangle 2440"/>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42" name="Rectangle 2441"/>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43" name="Rectangle 2442"/>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44" name="Rectangle 2443"/>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45" name="Rectangle 2444"/>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46" name="Rectangle 2445"/>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47" name="Rectangle 2446"/>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48" name="Rectangle 2447"/>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49" name="Rectangle 2448"/>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50" name="Rectangle 2449"/>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51" name="Rectangle 2450"/>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52" name="Rectangle 2451"/>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53" name="Rectangle 2452"/>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54" name="Rectangle 2453"/>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55" name="Rectangle 2454"/>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56" name="Rectangle 2455"/>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57" name="Rectangle 2456"/>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30" name="Group 272"/>
              <p:cNvGrpSpPr>
                <a:grpSpLocks noChangeAspect="1"/>
              </p:cNvGrpSpPr>
              <p:nvPr/>
            </p:nvGrpSpPr>
            <p:grpSpPr>
              <a:xfrm>
                <a:off x="7270364" y="1259219"/>
                <a:ext cx="1536192" cy="768096"/>
                <a:chOff x="152400" y="1352550"/>
                <a:chExt cx="1828800" cy="914400"/>
              </a:xfrm>
            </p:grpSpPr>
            <p:sp>
              <p:nvSpPr>
                <p:cNvPr id="2394" name="Rectangle 2393"/>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95" name="Rectangle 2394"/>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96" name="Rectangle 2395"/>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97" name="Rectangle 2396"/>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98" name="Rectangle 2397"/>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99" name="Rectangle 2398"/>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00" name="Rectangle 2399"/>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01" name="Rectangle 2400"/>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02" name="Rectangle 2401"/>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03" name="Rectangle 2402"/>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04" name="Rectangle 2403"/>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05" name="Rectangle 2404"/>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06" name="Rectangle 2405"/>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07" name="Rectangle 2406"/>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08" name="Rectangle 2407"/>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09" name="Rectangle 2408"/>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10" name="Rectangle 2409"/>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11" name="Rectangle 2410"/>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12" name="Rectangle 2411"/>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13" name="Rectangle 2412"/>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14" name="Rectangle 2413"/>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15" name="Rectangle 2414"/>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16" name="Rectangle 2415"/>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17" name="Rectangle 2416"/>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18" name="Rectangle 2417"/>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19" name="Rectangle 2418"/>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20" name="Rectangle 2419"/>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21" name="Rectangle 2420"/>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22" name="Rectangle 2421"/>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23" name="Rectangle 2422"/>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24" name="Rectangle 2423"/>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25" name="Rectangle 2424"/>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31" name="Group 1964"/>
          <p:cNvGrpSpPr>
            <a:grpSpLocks noChangeAspect="1"/>
          </p:cNvGrpSpPr>
          <p:nvPr/>
        </p:nvGrpSpPr>
        <p:grpSpPr>
          <a:xfrm rot="10800000">
            <a:off x="3044952" y="3333750"/>
            <a:ext cx="3048000" cy="762000"/>
            <a:chOff x="0" y="0"/>
            <a:chExt cx="3657600" cy="914400"/>
          </a:xfrm>
        </p:grpSpPr>
        <p:pic>
          <p:nvPicPr>
            <p:cNvPr id="2459"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2251" name="Group 358"/>
            <p:cNvGrpSpPr/>
            <p:nvPr/>
          </p:nvGrpSpPr>
          <p:grpSpPr>
            <a:xfrm flipH="1">
              <a:off x="3" y="0"/>
              <a:ext cx="3657599" cy="914400"/>
              <a:chOff x="5734213" y="1259219"/>
              <a:chExt cx="3072343" cy="768096"/>
            </a:xfrm>
          </p:grpSpPr>
          <p:grpSp>
            <p:nvGrpSpPr>
              <p:cNvPr id="2253" name="Group 104"/>
              <p:cNvGrpSpPr>
                <a:grpSpLocks noChangeAspect="1"/>
              </p:cNvGrpSpPr>
              <p:nvPr/>
            </p:nvGrpSpPr>
            <p:grpSpPr>
              <a:xfrm>
                <a:off x="5734213" y="1259219"/>
                <a:ext cx="1536192" cy="768096"/>
                <a:chOff x="152400" y="1352550"/>
                <a:chExt cx="1828800" cy="914400"/>
              </a:xfrm>
            </p:grpSpPr>
            <p:sp>
              <p:nvSpPr>
                <p:cNvPr id="2495" name="Rectangle 2494"/>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6" name="Rectangle 2495"/>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7" name="Rectangle 2496"/>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8" name="Rectangle 2497"/>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9" name="Rectangle 2498"/>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0" name="Rectangle 2499"/>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1" name="Rectangle 2500"/>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2" name="Rectangle 2501"/>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3" name="Rectangle 2502"/>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4" name="Rectangle 2503"/>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5" name="Rectangle 2504"/>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6" name="Rectangle 2505"/>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7" name="Rectangle 2506"/>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8" name="Rectangle 2507"/>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9" name="Rectangle 2508"/>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0" name="Rectangle 2509"/>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1" name="Rectangle 2510"/>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2" name="Rectangle 2511"/>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3" name="Rectangle 2512"/>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4" name="Rectangle 2513"/>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5" name="Rectangle 2514"/>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6" name="Rectangle 2515"/>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7" name="Rectangle 2516"/>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8" name="Rectangle 2517"/>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9" name="Rectangle 2518"/>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20" name="Rectangle 2519"/>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21" name="Rectangle 2520"/>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22" name="Rectangle 2521"/>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23" name="Rectangle 2522"/>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24" name="Rectangle 2523"/>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25" name="Rectangle 2524"/>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26" name="Rectangle 2525"/>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2254" name="Group 272"/>
              <p:cNvGrpSpPr>
                <a:grpSpLocks noChangeAspect="1"/>
              </p:cNvGrpSpPr>
              <p:nvPr/>
            </p:nvGrpSpPr>
            <p:grpSpPr>
              <a:xfrm>
                <a:off x="7270364" y="1259219"/>
                <a:ext cx="1536192" cy="768096"/>
                <a:chOff x="152400" y="1352550"/>
                <a:chExt cx="1828800" cy="914400"/>
              </a:xfrm>
            </p:grpSpPr>
            <p:sp>
              <p:nvSpPr>
                <p:cNvPr id="2463" name="Rectangle 2462"/>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64" name="Rectangle 2463"/>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65" name="Rectangle 2464"/>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66" name="Rectangle 2465"/>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67" name="Rectangle 2466"/>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68" name="Rectangle 2467"/>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69" name="Rectangle 2468"/>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0" name="Rectangle 2469"/>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1" name="Rectangle 2470"/>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2" name="Rectangle 2471"/>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3" name="Rectangle 2472"/>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4" name="Rectangle 2473"/>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5" name="Rectangle 2474"/>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6" name="Rectangle 2475"/>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7" name="Rectangle 2476"/>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8" name="Rectangle 2477"/>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9" name="Rectangle 2478"/>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0" name="Rectangle 2479"/>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1" name="Rectangle 2480"/>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2" name="Rectangle 2481"/>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3" name="Rectangle 2482"/>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4" name="Rectangle 2483"/>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5" name="Rectangle 2484"/>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6" name="Rectangle 2485"/>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7" name="Rectangle 2486"/>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8" name="Rectangle 2487"/>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9" name="Rectangle 2488"/>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0" name="Rectangle 2489"/>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1" name="Rectangle 2490"/>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2" name="Rectangle 2491"/>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3" name="Rectangle 2492"/>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4" name="Rectangle 2493"/>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sp>
        <p:nvSpPr>
          <p:cNvPr id="2597" name="Content Placeholder 4"/>
          <p:cNvSpPr>
            <a:spLocks noGrp="1"/>
          </p:cNvSpPr>
          <p:nvPr>
            <p:ph idx="1"/>
          </p:nvPr>
        </p:nvSpPr>
        <p:spPr>
          <a:xfrm>
            <a:off x="304800" y="742950"/>
            <a:ext cx="8534400" cy="4400550"/>
          </a:xfrm>
        </p:spPr>
        <p:txBody>
          <a:bodyPr/>
          <a:lstStyle/>
          <a:p>
            <a:r>
              <a:rPr lang="en-US" dirty="0" smtClean="0"/>
              <a:t>Regular planar tiling</a:t>
            </a:r>
          </a:p>
          <a:p>
            <a:pPr lvl="1"/>
            <a:r>
              <a:rPr lang="en-US" dirty="0" smtClean="0"/>
              <a:t>Horizontally periodic</a:t>
            </a:r>
          </a:p>
          <a:p>
            <a:pPr lvl="1"/>
            <a:r>
              <a:rPr lang="en-US" dirty="0" smtClean="0"/>
              <a:t>Vertically 180</a:t>
            </a:r>
            <a:r>
              <a:rPr lang="en-US" baseline="30000" dirty="0" smtClean="0"/>
              <a:t>o</a:t>
            </a:r>
            <a:r>
              <a:rPr lang="en-US" dirty="0" smtClean="0"/>
              <a:t> rotated</a:t>
            </a:r>
          </a:p>
        </p:txBody>
      </p:sp>
      <p:grpSp>
        <p:nvGrpSpPr>
          <p:cNvPr id="2255" name="Group 1304"/>
          <p:cNvGrpSpPr/>
          <p:nvPr/>
        </p:nvGrpSpPr>
        <p:grpSpPr>
          <a:xfrm>
            <a:off x="6629400" y="285750"/>
            <a:ext cx="1831385" cy="1939439"/>
            <a:chOff x="6626815" y="2899900"/>
            <a:chExt cx="1831385" cy="1939439"/>
          </a:xfrm>
        </p:grpSpPr>
        <p:pic>
          <p:nvPicPr>
            <p:cNvPr id="2599" name="Picture 3" descr="C:\Papers\Distributed2DMultiGrid\SDMG\Talk\toast.bmp"/>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626815" y="3007954"/>
              <a:ext cx="1831385" cy="1831385"/>
            </a:xfrm>
            <a:prstGeom prst="rect">
              <a:avLst/>
            </a:prstGeom>
            <a:noFill/>
          </p:spPr>
        </p:pic>
        <p:sp>
          <p:nvSpPr>
            <p:cNvPr id="2600" name="TextBox 2599"/>
            <p:cNvSpPr txBox="1"/>
            <p:nvPr/>
          </p:nvSpPr>
          <p:spPr>
            <a:xfrm>
              <a:off x="7440900" y="2899900"/>
              <a:ext cx="188789" cy="287587"/>
            </a:xfrm>
            <a:prstGeom prst="rect">
              <a:avLst/>
            </a:prstGeom>
            <a:noFill/>
          </p:spPr>
          <p:txBody>
            <a:bodyPr wrap="none" lIns="18288" tIns="0" rIns="18288" bIns="0" rtlCol="0">
              <a:spAutoFit/>
            </a:bodyPr>
            <a:lstStyle/>
            <a:p>
              <a:r>
                <a:rPr lang="en-US" sz="2000" dirty="0" smtClean="0"/>
                <a:t>N</a:t>
              </a:r>
              <a:endParaRPr lang="en-US" sz="2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7">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63" presetClass="path" presetSubtype="0" fill="hold" nodeType="afterEffect">
                                  <p:stCondLst>
                                    <p:cond delay="0"/>
                                  </p:stCondLst>
                                  <p:childTnLst>
                                    <p:animMotion origin="layout" path="M -2.77778E-6 -4.93827E-6 L 0.33368 0.00062 " pathEditMode="relative" rAng="0" ptsTypes="AA">
                                      <p:cBhvr>
                                        <p:cTn id="12" dur="1000" fill="hold"/>
                                        <p:tgtEl>
                                          <p:spTgt spid="7"/>
                                        </p:tgtEl>
                                        <p:attrNameLst>
                                          <p:attrName>ppt_x</p:attrName>
                                          <p:attrName>ppt_y</p:attrName>
                                        </p:attrNameLst>
                                      </p:cBhvr>
                                      <p:rCtr x="167" y="0"/>
                                    </p:animMotion>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000"/>
                            </p:stCondLst>
                            <p:childTnLst>
                              <p:par>
                                <p:cTn id="17" presetID="35" presetClass="path" presetSubtype="0" fill="hold" nodeType="afterEffect">
                                  <p:stCondLst>
                                    <p:cond delay="0"/>
                                  </p:stCondLst>
                                  <p:childTnLst>
                                    <p:animMotion origin="layout" path="M -2.77778E-6 -1.23457E-6 L -0.33298 0.00062 " pathEditMode="relative" rAng="0" ptsTypes="AA">
                                      <p:cBhvr>
                                        <p:cTn id="18" dur="1000" fill="hold"/>
                                        <p:tgtEl>
                                          <p:spTgt spid="11"/>
                                        </p:tgtEl>
                                        <p:attrNameLst>
                                          <p:attrName>ppt_x</p:attrName>
                                          <p:attrName>ppt_y</p:attrName>
                                        </p:attrNameLst>
                                      </p:cBhvr>
                                      <p:rCtr x="-166" y="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97">
                                            <p:txEl>
                                              <p:pRg st="2" end="2"/>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0"/>
                            </p:stCondLst>
                            <p:childTnLst>
                              <p:par>
                                <p:cTn id="27" presetID="8" presetClass="emph" presetSubtype="0" fill="hold" nodeType="afterEffect">
                                  <p:stCondLst>
                                    <p:cond delay="0"/>
                                  </p:stCondLst>
                                  <p:childTnLst>
                                    <p:animRot by="10800000">
                                      <p:cBhvr>
                                        <p:cTn id="28" dur="1000" fill="hold"/>
                                        <p:tgtEl>
                                          <p:spTgt spid="15"/>
                                        </p:tgtEl>
                                        <p:attrNameLst>
                                          <p:attrName>r</p:attrName>
                                        </p:attrNameLst>
                                      </p:cBhvr>
                                    </p:animRot>
                                  </p:childTnLst>
                                </p:cTn>
                              </p:par>
                              <p:par>
                                <p:cTn id="29" presetID="56" presetClass="path" presetSubtype="0" fill="hold" nodeType="withEffect">
                                  <p:stCondLst>
                                    <p:cond delay="0"/>
                                  </p:stCondLst>
                                  <p:childTnLst>
                                    <p:animMotion origin="layout" path="M -0.16666 0.14815 L -2.77778E-6 0.00124 " pathEditMode="relative" rAng="0" ptsTypes="AA">
                                      <p:cBhvr>
                                        <p:cTn id="30" dur="1000" spd="-100000" fill="hold"/>
                                        <p:tgtEl>
                                          <p:spTgt spid="15"/>
                                        </p:tgtEl>
                                        <p:attrNameLst>
                                          <p:attrName>ppt_x</p:attrName>
                                          <p:attrName>ppt_y</p:attrName>
                                        </p:attrNameLst>
                                      </p:cBhvr>
                                      <p:rCtr x="83" y="-73"/>
                                    </p:animMotion>
                                  </p:child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1000"/>
                            </p:stCondLst>
                            <p:childTnLst>
                              <p:par>
                                <p:cTn id="35" presetID="8" presetClass="emph" presetSubtype="0" fill="hold" nodeType="afterEffect">
                                  <p:stCondLst>
                                    <p:cond delay="0"/>
                                  </p:stCondLst>
                                  <p:childTnLst>
                                    <p:animRot by="10800000">
                                      <p:cBhvr>
                                        <p:cTn id="36" dur="1000" fill="hold"/>
                                        <p:tgtEl>
                                          <p:spTgt spid="19"/>
                                        </p:tgtEl>
                                        <p:attrNameLst>
                                          <p:attrName>r</p:attrName>
                                        </p:attrNameLst>
                                      </p:cBhvr>
                                    </p:animRot>
                                  </p:childTnLst>
                                </p:cTn>
                              </p:par>
                              <p:par>
                                <p:cTn id="37" presetID="56" presetClass="path" presetSubtype="0" fill="hold" nodeType="withEffect">
                                  <p:stCondLst>
                                    <p:cond delay="0"/>
                                  </p:stCondLst>
                                  <p:childTnLst>
                                    <p:animMotion origin="layout" path="M 0.16702 0.14877 L -2.77778E-6 0.00371 " pathEditMode="relative" rAng="0" ptsTypes="AA">
                                      <p:cBhvr>
                                        <p:cTn id="38" dur="1000" spd="-100000" fill="hold"/>
                                        <p:tgtEl>
                                          <p:spTgt spid="19"/>
                                        </p:tgtEl>
                                        <p:attrNameLst>
                                          <p:attrName>ppt_x</p:attrName>
                                          <p:attrName>ppt_y</p:attrName>
                                        </p:attrNameLst>
                                      </p:cBhvr>
                                      <p:rCtr x="-84" y="-73"/>
                                    </p:animMotion>
                                  </p:childTnLst>
                                </p:cTn>
                              </p:par>
                            </p:childTnLst>
                          </p:cTn>
                        </p:par>
                        <p:par>
                          <p:cTn id="39" fill="hold">
                            <p:stCondLst>
                              <p:cond delay="2000"/>
                            </p:stCondLst>
                            <p:childTnLst>
                              <p:par>
                                <p:cTn id="40" presetID="1" presetClass="entr" presetSubtype="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par>
                          <p:cTn id="42" fill="hold">
                            <p:stCondLst>
                              <p:cond delay="2000"/>
                            </p:stCondLst>
                            <p:childTnLst>
                              <p:par>
                                <p:cTn id="43" presetID="8" presetClass="emph" presetSubtype="0" fill="hold" nodeType="afterEffect">
                                  <p:stCondLst>
                                    <p:cond delay="0"/>
                                  </p:stCondLst>
                                  <p:childTnLst>
                                    <p:animRot by="10800000">
                                      <p:cBhvr>
                                        <p:cTn id="44" dur="1000" fill="hold"/>
                                        <p:tgtEl>
                                          <p:spTgt spid="23"/>
                                        </p:tgtEl>
                                        <p:attrNameLst>
                                          <p:attrName>r</p:attrName>
                                        </p:attrNameLst>
                                      </p:cBhvr>
                                    </p:animRot>
                                  </p:childTnLst>
                                </p:cTn>
                              </p:par>
                              <p:par>
                                <p:cTn id="45" presetID="56" presetClass="path" presetSubtype="0" fill="hold" nodeType="withEffect">
                                  <p:stCondLst>
                                    <p:cond delay="0"/>
                                  </p:stCondLst>
                                  <p:childTnLst>
                                    <p:animMotion origin="layout" path="M 0.33334 -0.14691 L -2.77778E-6 -0.00246 " pathEditMode="relative" rAng="0" ptsTypes="AA">
                                      <p:cBhvr>
                                        <p:cTn id="46" dur="1000" spd="-100000" fill="hold"/>
                                        <p:tgtEl>
                                          <p:spTgt spid="23"/>
                                        </p:tgtEl>
                                        <p:attrNameLst>
                                          <p:attrName>ppt_x</p:attrName>
                                          <p:attrName>ppt_y</p:attrName>
                                        </p:attrNameLst>
                                      </p:cBhvr>
                                      <p:rCtr x="-167" y="72"/>
                                    </p:animMotion>
                                  </p:childTnLst>
                                </p:cTn>
                              </p:par>
                            </p:childTnLst>
                          </p:cTn>
                        </p:par>
                        <p:par>
                          <p:cTn id="47" fill="hold">
                            <p:stCondLst>
                              <p:cond delay="3000"/>
                            </p:stCondLst>
                            <p:childTnLst>
                              <p:par>
                                <p:cTn id="48" presetID="1" presetClass="entr" presetSubtype="0"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par>
                          <p:cTn id="50" fill="hold">
                            <p:stCondLst>
                              <p:cond delay="3000"/>
                            </p:stCondLst>
                            <p:childTnLst>
                              <p:par>
                                <p:cTn id="51" presetID="8" presetClass="emph" presetSubtype="0" fill="hold" nodeType="afterEffect">
                                  <p:stCondLst>
                                    <p:cond delay="0"/>
                                  </p:stCondLst>
                                  <p:childTnLst>
                                    <p:animRot by="10800000">
                                      <p:cBhvr>
                                        <p:cTn id="52" dur="1000" fill="hold"/>
                                        <p:tgtEl>
                                          <p:spTgt spid="27"/>
                                        </p:tgtEl>
                                        <p:attrNameLst>
                                          <p:attrName>r</p:attrName>
                                        </p:attrNameLst>
                                      </p:cBhvr>
                                    </p:animRot>
                                  </p:childTnLst>
                                </p:cTn>
                              </p:par>
                              <p:par>
                                <p:cTn id="53" presetID="56" presetClass="path" presetSubtype="0" fill="hold" nodeType="withEffect">
                                  <p:stCondLst>
                                    <p:cond delay="0"/>
                                  </p:stCondLst>
                                  <p:childTnLst>
                                    <p:animMotion origin="layout" path="M 0.00035 -0.14753 L -2.77778E-6 0.00371 " pathEditMode="relative" rAng="0" ptsTypes="AA">
                                      <p:cBhvr>
                                        <p:cTn id="54" dur="1000" spd="-100000" fill="hold"/>
                                        <p:tgtEl>
                                          <p:spTgt spid="27"/>
                                        </p:tgtEl>
                                        <p:attrNameLst>
                                          <p:attrName>ppt_x</p:attrName>
                                          <p:attrName>ppt_y</p:attrName>
                                        </p:attrNameLst>
                                      </p:cBhvr>
                                      <p:rCtr x="0" y="76"/>
                                    </p:animMotion>
                                  </p:childTnLst>
                                </p:cTn>
                              </p:par>
                            </p:childTnLst>
                          </p:cTn>
                        </p:par>
                        <p:par>
                          <p:cTn id="55" fill="hold">
                            <p:stCondLst>
                              <p:cond delay="4000"/>
                            </p:stCondLst>
                            <p:childTnLst>
                              <p:par>
                                <p:cTn id="56" presetID="1" presetClass="entr" presetSubtype="0"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childTnLst>
                          </p:cTn>
                        </p:par>
                        <p:par>
                          <p:cTn id="58" fill="hold">
                            <p:stCondLst>
                              <p:cond delay="4000"/>
                            </p:stCondLst>
                            <p:childTnLst>
                              <p:par>
                                <p:cTn id="59" presetID="8" presetClass="emph" presetSubtype="0" fill="hold" nodeType="afterEffect">
                                  <p:stCondLst>
                                    <p:cond delay="0"/>
                                  </p:stCondLst>
                                  <p:childTnLst>
                                    <p:animRot by="10800000">
                                      <p:cBhvr>
                                        <p:cTn id="60" dur="1000" fill="hold"/>
                                        <p:tgtEl>
                                          <p:spTgt spid="31"/>
                                        </p:tgtEl>
                                        <p:attrNameLst>
                                          <p:attrName>r</p:attrName>
                                        </p:attrNameLst>
                                      </p:cBhvr>
                                    </p:animRot>
                                  </p:childTnLst>
                                </p:cTn>
                              </p:par>
                              <p:par>
                                <p:cTn id="61" presetID="56" presetClass="path" presetSubtype="0" fill="hold" nodeType="withEffect">
                                  <p:stCondLst>
                                    <p:cond delay="0"/>
                                  </p:stCondLst>
                                  <p:childTnLst>
                                    <p:animMotion origin="layout" path="M -0.33298 -0.14753 L -2.77778E-6 0.00741 " pathEditMode="relative" rAng="0" ptsTypes="AA">
                                      <p:cBhvr>
                                        <p:cTn id="62" dur="1000" spd="-100000" fill="hold"/>
                                        <p:tgtEl>
                                          <p:spTgt spid="31"/>
                                        </p:tgtEl>
                                        <p:attrNameLst>
                                          <p:attrName>ppt_x</p:attrName>
                                          <p:attrName>ppt_y</p:attrName>
                                        </p:attrNameLst>
                                      </p:cBhvr>
                                      <p:rCtr x="166" y="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7" name="Content Placeholder 4"/>
          <p:cNvSpPr>
            <a:spLocks noGrp="1"/>
          </p:cNvSpPr>
          <p:nvPr>
            <p:ph idx="1"/>
          </p:nvPr>
        </p:nvSpPr>
        <p:spPr>
          <a:xfrm>
            <a:off x="304800" y="742950"/>
            <a:ext cx="8534400" cy="4400550"/>
          </a:xfrm>
        </p:spPr>
        <p:txBody>
          <a:bodyPr/>
          <a:lstStyle/>
          <a:p>
            <a:r>
              <a:rPr lang="en-US" dirty="0" smtClean="0"/>
              <a:t>Regular planar tiling</a:t>
            </a:r>
          </a:p>
          <a:p>
            <a:r>
              <a:rPr lang="en-US" dirty="0" smtClean="0"/>
              <a:t>Streaming solver</a:t>
            </a:r>
          </a:p>
          <a:p>
            <a:pPr lvl="1"/>
            <a:r>
              <a:rPr lang="en-US" dirty="0" smtClean="0"/>
              <a:t>Neighbors are row-local</a:t>
            </a:r>
          </a:p>
        </p:txBody>
      </p:sp>
      <p:grpSp>
        <p:nvGrpSpPr>
          <p:cNvPr id="2" name="Group 1304"/>
          <p:cNvGrpSpPr/>
          <p:nvPr/>
        </p:nvGrpSpPr>
        <p:grpSpPr>
          <a:xfrm>
            <a:off x="6629400" y="285750"/>
            <a:ext cx="1831385" cy="1939439"/>
            <a:chOff x="6626815" y="2899900"/>
            <a:chExt cx="1831385" cy="1939439"/>
          </a:xfrm>
        </p:grpSpPr>
        <p:pic>
          <p:nvPicPr>
            <p:cNvPr id="2599" name="Picture 3" descr="C:\Papers\Distributed2DMultiGrid\SDMG\Talk\toast.bmp"/>
            <p:cNvPicPr>
              <a:picLocks noChangeAspect="1" noChangeArrowheads="1"/>
            </p:cNvPicPr>
            <p:nvPr/>
          </p:nvPicPr>
          <p:blipFill>
            <a:blip r:embed="rId3"/>
            <a:srcRect/>
            <a:stretch>
              <a:fillRect/>
            </a:stretch>
          </p:blipFill>
          <p:spPr bwMode="auto">
            <a:xfrm>
              <a:off x="6626815" y="3007954"/>
              <a:ext cx="1831385" cy="1831385"/>
            </a:xfrm>
            <a:prstGeom prst="rect">
              <a:avLst/>
            </a:prstGeom>
            <a:noFill/>
          </p:spPr>
        </p:pic>
        <p:sp>
          <p:nvSpPr>
            <p:cNvPr id="2600" name="TextBox 2599"/>
            <p:cNvSpPr txBox="1"/>
            <p:nvPr/>
          </p:nvSpPr>
          <p:spPr>
            <a:xfrm>
              <a:off x="7440900" y="2899900"/>
              <a:ext cx="188789" cy="287587"/>
            </a:xfrm>
            <a:prstGeom prst="rect">
              <a:avLst/>
            </a:prstGeom>
            <a:noFill/>
          </p:spPr>
          <p:txBody>
            <a:bodyPr wrap="none" lIns="18288" tIns="0" rIns="18288" bIns="0" rtlCol="0">
              <a:spAutoFit/>
            </a:bodyPr>
            <a:lstStyle/>
            <a:p>
              <a:r>
                <a:rPr lang="en-US" sz="2000" dirty="0" smtClean="0"/>
                <a:t>N</a:t>
              </a:r>
              <a:endParaRPr lang="en-US" sz="2000" dirty="0"/>
            </a:p>
          </p:txBody>
        </p:sp>
      </p:grpSp>
      <p:grpSp>
        <p:nvGrpSpPr>
          <p:cNvPr id="3" name="Group 278"/>
          <p:cNvGrpSpPr>
            <a:grpSpLocks noChangeAspect="1"/>
          </p:cNvGrpSpPr>
          <p:nvPr/>
        </p:nvGrpSpPr>
        <p:grpSpPr>
          <a:xfrm>
            <a:off x="0" y="2571750"/>
            <a:ext cx="3048002" cy="762000"/>
            <a:chOff x="0" y="0"/>
            <a:chExt cx="3657602" cy="914400"/>
          </a:xfrm>
        </p:grpSpPr>
        <p:pic>
          <p:nvPicPr>
            <p:cNvPr id="1044" name="Picture 4" descr="C:\Papers\Distributed2DMultiGrid\SDMG\Talk\toast.param.bmp"/>
            <p:cNvPicPr>
              <a:picLocks noChangeArrowheads="1"/>
            </p:cNvPicPr>
            <p:nvPr/>
          </p:nvPicPr>
          <p:blipFill>
            <a:blip r:embed="rId4">
              <a:lum bright="65000" contrast="-30000"/>
            </a:blip>
            <a:srcRect/>
            <a:stretch>
              <a:fillRect/>
            </a:stretch>
          </p:blipFill>
          <p:spPr bwMode="auto">
            <a:xfrm flipH="1">
              <a:off x="0" y="0"/>
              <a:ext cx="3657600" cy="914400"/>
            </a:xfrm>
            <a:prstGeom prst="rect">
              <a:avLst/>
            </a:prstGeom>
            <a:noFill/>
            <a:ln>
              <a:noFill/>
            </a:ln>
          </p:spPr>
        </p:pic>
        <p:grpSp>
          <p:nvGrpSpPr>
            <p:cNvPr id="5" name="Group 358"/>
            <p:cNvGrpSpPr/>
            <p:nvPr/>
          </p:nvGrpSpPr>
          <p:grpSpPr>
            <a:xfrm flipH="1">
              <a:off x="3" y="0"/>
              <a:ext cx="3657599" cy="914400"/>
              <a:chOff x="5734213" y="1259219"/>
              <a:chExt cx="3072343" cy="768096"/>
            </a:xfrm>
          </p:grpSpPr>
          <p:grpSp>
            <p:nvGrpSpPr>
              <p:cNvPr id="6" name="Group 104"/>
              <p:cNvGrpSpPr>
                <a:grpSpLocks noChangeAspect="1"/>
              </p:cNvGrpSpPr>
              <p:nvPr/>
            </p:nvGrpSpPr>
            <p:grpSpPr>
              <a:xfrm>
                <a:off x="5734213" y="1259219"/>
                <a:ext cx="1536192" cy="768096"/>
                <a:chOff x="152400" y="1352550"/>
                <a:chExt cx="1828800" cy="914400"/>
              </a:xfrm>
            </p:grpSpPr>
            <p:sp>
              <p:nvSpPr>
                <p:cNvPr id="1080" name="Rectangle 1079"/>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1" name="Rectangle 1080"/>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2" name="Rectangle 1081"/>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3" name="Rectangle 1082"/>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4" name="Rectangle 1083"/>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5" name="Rectangle 1084"/>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6" name="Rectangle 1085"/>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7" name="Rectangle 1086"/>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8" name="Rectangle 1087"/>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9" name="Rectangle 1088"/>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0" name="Rectangle 1089"/>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1" name="Rectangle 1090"/>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2" name="Rectangle 1091"/>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3" name="Rectangle 1092"/>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4" name="Rectangle 1093"/>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5" name="Rectangle 1094"/>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6" name="Rectangle 1095"/>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7" name="Rectangle 1096"/>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8" name="Rectangle 1097"/>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9" name="Rectangle 1098"/>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0" name="Rectangle 1099"/>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1" name="Rectangle 1100"/>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2" name="Rectangle 1101"/>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3" name="Rectangle 1102"/>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4" name="Rectangle 1103"/>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5" name="Rectangle 1104"/>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6" name="Rectangle 1105"/>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7" name="Rectangle 1106"/>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8" name="Rectangle 1107"/>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9" name="Rectangle 1108"/>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0" name="Rectangle 1109"/>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1" name="Rectangle 1110"/>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7" name="Group 272"/>
              <p:cNvGrpSpPr>
                <a:grpSpLocks noChangeAspect="1"/>
              </p:cNvGrpSpPr>
              <p:nvPr/>
            </p:nvGrpSpPr>
            <p:grpSpPr>
              <a:xfrm>
                <a:off x="7270364" y="1259219"/>
                <a:ext cx="1536192" cy="768096"/>
                <a:chOff x="152400" y="1352550"/>
                <a:chExt cx="1828800" cy="914400"/>
              </a:xfrm>
            </p:grpSpPr>
            <p:sp>
              <p:nvSpPr>
                <p:cNvPr id="1048" name="Rectangle 283"/>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9" name="Rectangle 284"/>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0" name="Rectangle 285"/>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1" name="Rectangle 1050"/>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2" name="Rectangle 1051"/>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3" name="Rectangle 1052"/>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4" name="Rectangle 1053"/>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5" name="Rectangle 1054"/>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6" name="Rectangle 1055"/>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7" name="Rectangle 1056"/>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8" name="Rectangle 1057"/>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9" name="Rectangle 1058"/>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0" name="Rectangle 1059"/>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1" name="Rectangle 1060"/>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2" name="Rectangle 1061"/>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3" name="Rectangle 1062"/>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4" name="Rectangle 1063"/>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5" name="Rectangle 1064"/>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6" name="Rectangle 1065"/>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7" name="Rectangle 1066"/>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8" name="Rectangle 1067"/>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9" name="Rectangle 1068"/>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0" name="Rectangle 1069"/>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1" name="Rectangle 1070"/>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2" name="Rectangle 1071"/>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3" name="Rectangle 1072"/>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4" name="Rectangle 1073"/>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5" name="Rectangle 1074"/>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6" name="Rectangle 1075"/>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7" name="Rectangle 1076"/>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8" name="Rectangle 1077"/>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9" name="Rectangle 1078"/>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8" name="Group 347"/>
          <p:cNvGrpSpPr>
            <a:grpSpLocks noChangeAspect="1"/>
          </p:cNvGrpSpPr>
          <p:nvPr/>
        </p:nvGrpSpPr>
        <p:grpSpPr>
          <a:xfrm>
            <a:off x="3048000" y="2571750"/>
            <a:ext cx="3048002" cy="762000"/>
            <a:chOff x="0" y="0"/>
            <a:chExt cx="3657602" cy="914400"/>
          </a:xfrm>
        </p:grpSpPr>
        <p:pic>
          <p:nvPicPr>
            <p:cNvPr id="976" name="Picture 4" descr="C:\Papers\Distributed2DMultiGrid\SDMG\Talk\toast.param.bmp"/>
            <p:cNvPicPr>
              <a:picLocks noChangeArrowheads="1"/>
            </p:cNvPicPr>
            <p:nvPr/>
          </p:nvPicPr>
          <p:blipFill>
            <a:blip r:embed="rId4">
              <a:lum bright="65000" contrast="-30000"/>
            </a:blip>
            <a:srcRect/>
            <a:stretch>
              <a:fillRect/>
            </a:stretch>
          </p:blipFill>
          <p:spPr bwMode="auto">
            <a:xfrm flipH="1">
              <a:off x="0" y="0"/>
              <a:ext cx="3657600" cy="914400"/>
            </a:xfrm>
            <a:prstGeom prst="rect">
              <a:avLst/>
            </a:prstGeom>
            <a:noFill/>
            <a:ln>
              <a:noFill/>
            </a:ln>
          </p:spPr>
        </p:pic>
        <p:grpSp>
          <p:nvGrpSpPr>
            <p:cNvPr id="9" name="Group 358"/>
            <p:cNvGrpSpPr/>
            <p:nvPr/>
          </p:nvGrpSpPr>
          <p:grpSpPr>
            <a:xfrm flipH="1">
              <a:off x="3" y="0"/>
              <a:ext cx="3657599" cy="914400"/>
              <a:chOff x="5734213" y="1259219"/>
              <a:chExt cx="3072343" cy="768096"/>
            </a:xfrm>
          </p:grpSpPr>
          <p:grpSp>
            <p:nvGrpSpPr>
              <p:cNvPr id="10" name="Group 104"/>
              <p:cNvGrpSpPr>
                <a:grpSpLocks noChangeAspect="1"/>
              </p:cNvGrpSpPr>
              <p:nvPr/>
            </p:nvGrpSpPr>
            <p:grpSpPr>
              <a:xfrm>
                <a:off x="5734213" y="1259219"/>
                <a:ext cx="1536192" cy="768096"/>
                <a:chOff x="152400" y="1352550"/>
                <a:chExt cx="1828800" cy="914400"/>
              </a:xfrm>
            </p:grpSpPr>
            <p:sp>
              <p:nvSpPr>
                <p:cNvPr id="1012" name="Rectangle 1011"/>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3" name="Rectangle 1012"/>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4" name="Rectangle 1013"/>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5" name="Rectangle 1014"/>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6" name="Rectangle 1015"/>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7" name="Rectangle 1016"/>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8" name="Rectangle 1017"/>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9" name="Rectangle 1018"/>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0" name="Rectangle 1019"/>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1" name="Rectangle 1020"/>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2" name="Rectangle 1021"/>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3" name="Rectangle 1022"/>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4" name="Rectangle 1023"/>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5" name="Rectangle 1024"/>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6" name="Rectangle 1025"/>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7" name="Rectangle 1026"/>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8" name="Rectangle 1027"/>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9" name="Rectangle 1028"/>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0" name="Rectangle 1029"/>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1" name="Rectangle 1030"/>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2" name="Rectangle 1031"/>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3" name="Rectangle 1032"/>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4" name="Rectangle 1033"/>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5" name="Rectangle 1034"/>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6" name="Rectangle 1035"/>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7" name="Rectangle 1036"/>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8" name="Rectangle 1037"/>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9" name="Rectangle 1038"/>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0" name="Rectangle 1039"/>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1" name="Rectangle 1040"/>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2" name="Rectangle 1041"/>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3" name="Rectangle 1042"/>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1" name="Group 272"/>
              <p:cNvGrpSpPr>
                <a:grpSpLocks noChangeAspect="1"/>
              </p:cNvGrpSpPr>
              <p:nvPr/>
            </p:nvGrpSpPr>
            <p:grpSpPr>
              <a:xfrm>
                <a:off x="7270364" y="1259219"/>
                <a:ext cx="1536192" cy="768096"/>
                <a:chOff x="152400" y="1352550"/>
                <a:chExt cx="1828800" cy="914400"/>
              </a:xfrm>
            </p:grpSpPr>
            <p:sp>
              <p:nvSpPr>
                <p:cNvPr id="980" name="Rectangle 352"/>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1" name="Rectangle 353"/>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2" name="Rectangle 981"/>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3" name="Rectangle 982"/>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4" name="Rectangle 983"/>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5" name="Rectangle 984"/>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6" name="Rectangle 985"/>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7" name="Rectangle 986"/>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8" name="Rectangle 987"/>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9" name="Rectangle 988"/>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0" name="Rectangle 989"/>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1" name="Rectangle 990"/>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2" name="Rectangle 991"/>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3" name="Rectangle 992"/>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4" name="Rectangle 993"/>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5" name="Rectangle 994"/>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6" name="Rectangle 995"/>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7" name="Rectangle 996"/>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8" name="Rectangle 997"/>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9" name="Rectangle 998"/>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0" name="Rectangle 999"/>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1" name="Rectangle 1000"/>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2" name="Rectangle 1001"/>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3" name="Rectangle 1002"/>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4" name="Rectangle 1003"/>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5" name="Rectangle 1004"/>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6" name="Rectangle 1005"/>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7" name="Rectangle 1006"/>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8" name="Rectangle 1007"/>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9" name="Rectangle 1008"/>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0" name="Rectangle 1009"/>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1" name="Rectangle 1010"/>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12" name="Group 416"/>
          <p:cNvGrpSpPr>
            <a:grpSpLocks noChangeAspect="1"/>
          </p:cNvGrpSpPr>
          <p:nvPr/>
        </p:nvGrpSpPr>
        <p:grpSpPr>
          <a:xfrm>
            <a:off x="6096000" y="2571750"/>
            <a:ext cx="3048002" cy="762000"/>
            <a:chOff x="0" y="0"/>
            <a:chExt cx="3657602" cy="914400"/>
          </a:xfrm>
        </p:grpSpPr>
        <p:pic>
          <p:nvPicPr>
            <p:cNvPr id="908" name="Picture 4" descr="C:\Papers\Distributed2DMultiGrid\SDMG\Talk\toast.param.bmp"/>
            <p:cNvPicPr>
              <a:picLocks noChangeArrowheads="1"/>
            </p:cNvPicPr>
            <p:nvPr/>
          </p:nvPicPr>
          <p:blipFill>
            <a:blip r:embed="rId4">
              <a:lum bright="65000" contrast="-30000"/>
            </a:blip>
            <a:srcRect/>
            <a:stretch>
              <a:fillRect/>
            </a:stretch>
          </p:blipFill>
          <p:spPr bwMode="auto">
            <a:xfrm flipH="1">
              <a:off x="0" y="0"/>
              <a:ext cx="3657600" cy="914400"/>
            </a:xfrm>
            <a:prstGeom prst="rect">
              <a:avLst/>
            </a:prstGeom>
            <a:noFill/>
            <a:ln>
              <a:noFill/>
            </a:ln>
          </p:spPr>
        </p:pic>
        <p:grpSp>
          <p:nvGrpSpPr>
            <p:cNvPr id="13" name="Group 358"/>
            <p:cNvGrpSpPr/>
            <p:nvPr/>
          </p:nvGrpSpPr>
          <p:grpSpPr>
            <a:xfrm flipH="1">
              <a:off x="3" y="0"/>
              <a:ext cx="3657599" cy="914400"/>
              <a:chOff x="5734213" y="1259219"/>
              <a:chExt cx="3072343" cy="768096"/>
            </a:xfrm>
          </p:grpSpPr>
          <p:grpSp>
            <p:nvGrpSpPr>
              <p:cNvPr id="14" name="Group 104"/>
              <p:cNvGrpSpPr>
                <a:grpSpLocks noChangeAspect="1"/>
              </p:cNvGrpSpPr>
              <p:nvPr/>
            </p:nvGrpSpPr>
            <p:grpSpPr>
              <a:xfrm>
                <a:off x="5734213" y="1259219"/>
                <a:ext cx="1536192" cy="768096"/>
                <a:chOff x="152400" y="1352550"/>
                <a:chExt cx="1828800" cy="914400"/>
              </a:xfrm>
            </p:grpSpPr>
            <p:sp>
              <p:nvSpPr>
                <p:cNvPr id="944" name="Rectangle 943"/>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5" name="Rectangle 944"/>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6" name="Rectangle 945"/>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7" name="Rectangle 946"/>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8" name="Rectangle 947"/>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9" name="Rectangle 948"/>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0" name="Rectangle 949"/>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1" name="Rectangle 950"/>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2" name="Rectangle 951"/>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3" name="Rectangle 952"/>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4" name="Rectangle 953"/>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5" name="Rectangle 954"/>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6" name="Rectangle 955"/>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7" name="Rectangle 956"/>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8" name="Rectangle 957"/>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9" name="Rectangle 958"/>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0" name="Rectangle 959"/>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1" name="Rectangle 960"/>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2" name="Rectangle 961"/>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3" name="Rectangle 962"/>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4" name="Rectangle 963"/>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5" name="Rectangle 964"/>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6" name="Rectangle 965"/>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7" name="Rectangle 966"/>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8" name="Rectangle 967"/>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9" name="Rectangle 968"/>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0" name="Rectangle 969"/>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1" name="Rectangle 970"/>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2" name="Rectangle 971"/>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3" name="Rectangle 972"/>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4" name="Rectangle 973"/>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5" name="Rectangle 974"/>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5" name="Group 272"/>
              <p:cNvGrpSpPr>
                <a:grpSpLocks noChangeAspect="1"/>
              </p:cNvGrpSpPr>
              <p:nvPr/>
            </p:nvGrpSpPr>
            <p:grpSpPr>
              <a:xfrm>
                <a:off x="7270364" y="1259219"/>
                <a:ext cx="1536192" cy="768096"/>
                <a:chOff x="152400" y="1352550"/>
                <a:chExt cx="1828800" cy="914400"/>
              </a:xfrm>
            </p:grpSpPr>
            <p:sp>
              <p:nvSpPr>
                <p:cNvPr id="912" name="Rectangle 911"/>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3" name="Rectangle 912"/>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4" name="Rectangle 913"/>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5" name="Rectangle 914"/>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6" name="Rectangle 915"/>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7" name="Rectangle 916"/>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8" name="Rectangle 917"/>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9" name="Rectangle 918"/>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0" name="Rectangle 919"/>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1" name="Rectangle 920"/>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2" name="Rectangle 921"/>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3" name="Rectangle 922"/>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4" name="Rectangle 923"/>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5" name="Rectangle 924"/>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6" name="Rectangle 925"/>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7" name="Rectangle 926"/>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8" name="Rectangle 927"/>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9" name="Rectangle 928"/>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0" name="Rectangle 929"/>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1" name="Rectangle 930"/>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2" name="Rectangle 931"/>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3" name="Rectangle 932"/>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4" name="Rectangle 933"/>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5" name="Rectangle 934"/>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6" name="Rectangle 935"/>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7" name="Rectangle 936"/>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8" name="Rectangle 937"/>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9" name="Rectangle 938"/>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0" name="Rectangle 939"/>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1" name="Rectangle 940"/>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2" name="Rectangle 941"/>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3" name="Rectangle 942"/>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16" name="Group 485"/>
          <p:cNvGrpSpPr>
            <a:grpSpLocks noChangeAspect="1"/>
          </p:cNvGrpSpPr>
          <p:nvPr/>
        </p:nvGrpSpPr>
        <p:grpSpPr>
          <a:xfrm rot="10800000">
            <a:off x="-2" y="3333750"/>
            <a:ext cx="3048002" cy="762000"/>
            <a:chOff x="0" y="0"/>
            <a:chExt cx="3657602" cy="914400"/>
          </a:xfrm>
        </p:grpSpPr>
        <p:pic>
          <p:nvPicPr>
            <p:cNvPr id="840" name="Picture 4" descr="C:\Papers\Distributed2DMultiGrid\SDMG\Talk\toast.param.bmp"/>
            <p:cNvPicPr>
              <a:picLocks noChangeArrowheads="1"/>
            </p:cNvPicPr>
            <p:nvPr/>
          </p:nvPicPr>
          <p:blipFill>
            <a:blip r:embed="rId4">
              <a:lum bright="65000" contrast="-30000"/>
            </a:blip>
            <a:srcRect/>
            <a:stretch>
              <a:fillRect/>
            </a:stretch>
          </p:blipFill>
          <p:spPr bwMode="auto">
            <a:xfrm flipH="1">
              <a:off x="0" y="0"/>
              <a:ext cx="3657600" cy="914400"/>
            </a:xfrm>
            <a:prstGeom prst="rect">
              <a:avLst/>
            </a:prstGeom>
            <a:noFill/>
            <a:ln>
              <a:noFill/>
            </a:ln>
          </p:spPr>
        </p:pic>
        <p:grpSp>
          <p:nvGrpSpPr>
            <p:cNvPr id="17" name="Group 358"/>
            <p:cNvGrpSpPr/>
            <p:nvPr/>
          </p:nvGrpSpPr>
          <p:grpSpPr>
            <a:xfrm flipH="1">
              <a:off x="3" y="0"/>
              <a:ext cx="3657599" cy="914400"/>
              <a:chOff x="5734213" y="1259219"/>
              <a:chExt cx="3072343" cy="768096"/>
            </a:xfrm>
          </p:grpSpPr>
          <p:grpSp>
            <p:nvGrpSpPr>
              <p:cNvPr id="18" name="Group 104"/>
              <p:cNvGrpSpPr>
                <a:grpSpLocks noChangeAspect="1"/>
              </p:cNvGrpSpPr>
              <p:nvPr/>
            </p:nvGrpSpPr>
            <p:grpSpPr>
              <a:xfrm>
                <a:off x="5734213" y="1259219"/>
                <a:ext cx="1536192" cy="768096"/>
                <a:chOff x="152400" y="1352550"/>
                <a:chExt cx="1828800" cy="914400"/>
              </a:xfrm>
            </p:grpSpPr>
            <p:sp>
              <p:nvSpPr>
                <p:cNvPr id="876" name="Rectangle 875"/>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7" name="Rectangle 876"/>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8" name="Rectangle 877"/>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9" name="Rectangle 878"/>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0" name="Rectangle 879"/>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1" name="Rectangle 880"/>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2" name="Rectangle 881"/>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3" name="Rectangle 882"/>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4" name="Rectangle 883"/>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5" name="Rectangle 884"/>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6" name="Rectangle 885"/>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7" name="Rectangle 886"/>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8" name="Rectangle 887"/>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9" name="Rectangle 888"/>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0" name="Rectangle 889"/>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1" name="Rectangle 890"/>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2" name="Rectangle 891"/>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3" name="Rectangle 892"/>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4" name="Rectangle 893"/>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5" name="Rectangle 894"/>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6" name="Rectangle 895"/>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7" name="Rectangle 896"/>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8" name="Rectangle 897"/>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9" name="Rectangle 898"/>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0" name="Rectangle 899"/>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1" name="Rectangle 900"/>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2" name="Rectangle 901"/>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3" name="Rectangle 902"/>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4" name="Rectangle 903"/>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5" name="Rectangle 904"/>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6" name="Rectangle 905"/>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7" name="Rectangle 906"/>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9" name="Group 272"/>
              <p:cNvGrpSpPr>
                <a:grpSpLocks noChangeAspect="1"/>
              </p:cNvGrpSpPr>
              <p:nvPr/>
            </p:nvGrpSpPr>
            <p:grpSpPr>
              <a:xfrm>
                <a:off x="7270364" y="1259219"/>
                <a:ext cx="1536192" cy="768096"/>
                <a:chOff x="152400" y="1352550"/>
                <a:chExt cx="1828800" cy="914400"/>
              </a:xfrm>
            </p:grpSpPr>
            <p:sp>
              <p:nvSpPr>
                <p:cNvPr id="844" name="Rectangle 843"/>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5" name="Rectangle 844"/>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6" name="Rectangle 845"/>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7" name="Rectangle 846"/>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8" name="Rectangle 847"/>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9" name="Rectangle 848"/>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0" name="Rectangle 849"/>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1" name="Rectangle 850"/>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2" name="Rectangle 851"/>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3" name="Rectangle 852"/>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4" name="Rectangle 853"/>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5" name="Rectangle 854"/>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6" name="Rectangle 855"/>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7" name="Rectangle 856"/>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8" name="Rectangle 857"/>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9" name="Rectangle 858"/>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0" name="Rectangle 859"/>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1" name="Rectangle 860"/>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2" name="Rectangle 861"/>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3" name="Rectangle 862"/>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4" name="Rectangle 863"/>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5" name="Rectangle 864"/>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6" name="Rectangle 865"/>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7" name="Rectangle 866"/>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8" name="Rectangle 867"/>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9" name="Rectangle 868"/>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0" name="Rectangle 869"/>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1" name="Rectangle 870"/>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2" name="Rectangle 871"/>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3" name="Rectangle 872"/>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4" name="Rectangle 873"/>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5" name="Rectangle 874"/>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20" name="Group 554"/>
          <p:cNvGrpSpPr>
            <a:grpSpLocks noChangeAspect="1"/>
          </p:cNvGrpSpPr>
          <p:nvPr/>
        </p:nvGrpSpPr>
        <p:grpSpPr>
          <a:xfrm rot="10800000">
            <a:off x="6095998" y="3333750"/>
            <a:ext cx="3048002" cy="762000"/>
            <a:chOff x="0" y="0"/>
            <a:chExt cx="3657602" cy="914400"/>
          </a:xfrm>
        </p:grpSpPr>
        <p:pic>
          <p:nvPicPr>
            <p:cNvPr id="772" name="Picture 4" descr="C:\Papers\Distributed2DMultiGrid\SDMG\Talk\toast.param.bmp"/>
            <p:cNvPicPr>
              <a:picLocks noChangeArrowheads="1"/>
            </p:cNvPicPr>
            <p:nvPr/>
          </p:nvPicPr>
          <p:blipFill>
            <a:blip r:embed="rId4">
              <a:lum bright="65000" contrast="-30000"/>
            </a:blip>
            <a:srcRect/>
            <a:stretch>
              <a:fillRect/>
            </a:stretch>
          </p:blipFill>
          <p:spPr bwMode="auto">
            <a:xfrm flipH="1">
              <a:off x="0" y="0"/>
              <a:ext cx="3657600" cy="914400"/>
            </a:xfrm>
            <a:prstGeom prst="rect">
              <a:avLst/>
            </a:prstGeom>
            <a:noFill/>
            <a:ln>
              <a:noFill/>
            </a:ln>
          </p:spPr>
        </p:pic>
        <p:grpSp>
          <p:nvGrpSpPr>
            <p:cNvPr id="21" name="Group 358"/>
            <p:cNvGrpSpPr/>
            <p:nvPr/>
          </p:nvGrpSpPr>
          <p:grpSpPr>
            <a:xfrm flipH="1">
              <a:off x="3" y="0"/>
              <a:ext cx="3657599" cy="914400"/>
              <a:chOff x="5734213" y="1259219"/>
              <a:chExt cx="3072343" cy="768096"/>
            </a:xfrm>
          </p:grpSpPr>
          <p:grpSp>
            <p:nvGrpSpPr>
              <p:cNvPr id="22" name="Group 104"/>
              <p:cNvGrpSpPr>
                <a:grpSpLocks noChangeAspect="1"/>
              </p:cNvGrpSpPr>
              <p:nvPr/>
            </p:nvGrpSpPr>
            <p:grpSpPr>
              <a:xfrm>
                <a:off x="5734213" y="1259219"/>
                <a:ext cx="1536192" cy="768096"/>
                <a:chOff x="152400" y="1352550"/>
                <a:chExt cx="1828800" cy="914400"/>
              </a:xfrm>
            </p:grpSpPr>
            <p:sp>
              <p:nvSpPr>
                <p:cNvPr id="808" name="Rectangle 807"/>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9" name="Rectangle 808"/>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0" name="Rectangle 809"/>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1" name="Rectangle 810"/>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2" name="Rectangle 811"/>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3" name="Rectangle 812"/>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4" name="Rectangle 813"/>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5" name="Rectangle 814"/>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6" name="Rectangle 815"/>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7" name="Rectangle 816"/>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8" name="Rectangle 817"/>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9" name="Rectangle 818"/>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0" name="Rectangle 819"/>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1" name="Rectangle 820"/>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2" name="Rectangle 821"/>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3" name="Rectangle 822"/>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4" name="Rectangle 823"/>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5" name="Rectangle 824"/>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6" name="Rectangle 825"/>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7" name="Rectangle 826"/>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8" name="Rectangle 827"/>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9" name="Rectangle 828"/>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0" name="Rectangle 829"/>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1" name="Rectangle 830"/>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2" name="Rectangle 831"/>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3" name="Rectangle 832"/>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4" name="Rectangle 833"/>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5" name="Rectangle 834"/>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6" name="Rectangle 835"/>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7" name="Rectangle 836"/>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8" name="Rectangle 837"/>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9" name="Rectangle 838"/>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23" name="Group 272"/>
              <p:cNvGrpSpPr>
                <a:grpSpLocks noChangeAspect="1"/>
              </p:cNvGrpSpPr>
              <p:nvPr/>
            </p:nvGrpSpPr>
            <p:grpSpPr>
              <a:xfrm>
                <a:off x="7270364" y="1259219"/>
                <a:ext cx="1536192" cy="768096"/>
                <a:chOff x="152400" y="1352550"/>
                <a:chExt cx="1828800" cy="914400"/>
              </a:xfrm>
            </p:grpSpPr>
            <p:sp>
              <p:nvSpPr>
                <p:cNvPr id="776" name="Rectangle 775"/>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7" name="Rectangle 776"/>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8" name="Rectangle 777"/>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9" name="Rectangle 778"/>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0" name="Rectangle 779"/>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1" name="Rectangle 780"/>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2" name="Rectangle 781"/>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3" name="Rectangle 782"/>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4" name="Rectangle 783"/>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5" name="Rectangle 784"/>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6" name="Rectangle 785"/>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7" name="Rectangle 786"/>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8" name="Rectangle 787"/>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9" name="Rectangle 788"/>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0" name="Rectangle 789"/>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1" name="Rectangle 790"/>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2" name="Rectangle 791"/>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3" name="Rectangle 792"/>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4" name="Rectangle 793"/>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5" name="Rectangle 794"/>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6" name="Rectangle 795"/>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7" name="Rectangle 796"/>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8" name="Rectangle 797"/>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9" name="Rectangle 798"/>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0" name="Rectangle 799"/>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1" name="Rectangle 800"/>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2" name="Rectangle 801"/>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3" name="Rectangle 802"/>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4" name="Rectangle 803"/>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5" name="Rectangle 804"/>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6" name="Rectangle 805"/>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7" name="Rectangle 806"/>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24" name="Group 623"/>
          <p:cNvGrpSpPr>
            <a:grpSpLocks noChangeAspect="1"/>
          </p:cNvGrpSpPr>
          <p:nvPr/>
        </p:nvGrpSpPr>
        <p:grpSpPr>
          <a:xfrm>
            <a:off x="1524000" y="4095750"/>
            <a:ext cx="3048002" cy="762000"/>
            <a:chOff x="0" y="0"/>
            <a:chExt cx="3657602" cy="914400"/>
          </a:xfrm>
        </p:grpSpPr>
        <p:pic>
          <p:nvPicPr>
            <p:cNvPr id="704" name="Picture 4" descr="C:\Papers\Distributed2DMultiGrid\SDMG\Talk\toast.param.bmp"/>
            <p:cNvPicPr>
              <a:picLocks noChangeArrowheads="1"/>
            </p:cNvPicPr>
            <p:nvPr/>
          </p:nvPicPr>
          <p:blipFill>
            <a:blip r:embed="rId4">
              <a:lum bright="65000" contrast="-30000"/>
            </a:blip>
            <a:srcRect/>
            <a:stretch>
              <a:fillRect/>
            </a:stretch>
          </p:blipFill>
          <p:spPr bwMode="auto">
            <a:xfrm flipH="1">
              <a:off x="0" y="0"/>
              <a:ext cx="3657600" cy="914400"/>
            </a:xfrm>
            <a:prstGeom prst="rect">
              <a:avLst/>
            </a:prstGeom>
            <a:noFill/>
            <a:ln>
              <a:noFill/>
            </a:ln>
          </p:spPr>
        </p:pic>
        <p:grpSp>
          <p:nvGrpSpPr>
            <p:cNvPr id="25" name="Group 358"/>
            <p:cNvGrpSpPr/>
            <p:nvPr/>
          </p:nvGrpSpPr>
          <p:grpSpPr>
            <a:xfrm flipH="1">
              <a:off x="3" y="0"/>
              <a:ext cx="3657599" cy="914400"/>
              <a:chOff x="5734213" y="1259219"/>
              <a:chExt cx="3072343" cy="768096"/>
            </a:xfrm>
          </p:grpSpPr>
          <p:grpSp>
            <p:nvGrpSpPr>
              <p:cNvPr id="26" name="Group 104"/>
              <p:cNvGrpSpPr>
                <a:grpSpLocks noChangeAspect="1"/>
              </p:cNvGrpSpPr>
              <p:nvPr/>
            </p:nvGrpSpPr>
            <p:grpSpPr>
              <a:xfrm>
                <a:off x="5734213" y="1259219"/>
                <a:ext cx="1536192" cy="768096"/>
                <a:chOff x="152400" y="1352550"/>
                <a:chExt cx="1828800" cy="914400"/>
              </a:xfrm>
            </p:grpSpPr>
            <p:sp>
              <p:nvSpPr>
                <p:cNvPr id="740" name="Rectangle 739"/>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1" name="Rectangle 740"/>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2" name="Rectangle 741"/>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3" name="Rectangle 742"/>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4" name="Rectangle 743"/>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5" name="Rectangle 744"/>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6" name="Rectangle 745"/>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7" name="Rectangle 746"/>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8" name="Rectangle 747"/>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9" name="Rectangle 748"/>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0" name="Rectangle 749"/>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1" name="Rectangle 750"/>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2" name="Rectangle 751"/>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3" name="Rectangle 752"/>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4" name="Rectangle 753"/>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5" name="Rectangle 754"/>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6" name="Rectangle 755"/>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7" name="Rectangle 756"/>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8" name="Rectangle 757"/>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9" name="Rectangle 758"/>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0" name="Rectangle 759"/>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1" name="Rectangle 760"/>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2" name="Rectangle 761"/>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3" name="Rectangle 762"/>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4" name="Rectangle 763"/>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5" name="Rectangle 764"/>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6" name="Rectangle 765"/>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7" name="Rectangle 766"/>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8" name="Rectangle 767"/>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9" name="Rectangle 768"/>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0" name="Rectangle 769"/>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1" name="Rectangle 770"/>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27" name="Group 272"/>
              <p:cNvGrpSpPr>
                <a:grpSpLocks noChangeAspect="1"/>
              </p:cNvGrpSpPr>
              <p:nvPr/>
            </p:nvGrpSpPr>
            <p:grpSpPr>
              <a:xfrm>
                <a:off x="7270364" y="1259219"/>
                <a:ext cx="1536192" cy="768096"/>
                <a:chOff x="152400" y="1352550"/>
                <a:chExt cx="1828800" cy="914400"/>
              </a:xfrm>
            </p:grpSpPr>
            <p:sp>
              <p:nvSpPr>
                <p:cNvPr id="708" name="Rectangle 707"/>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09" name="Rectangle 708"/>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10" name="Rectangle 709"/>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11" name="Rectangle 710"/>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12" name="Rectangle 711"/>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13" name="Rectangle 712"/>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14" name="Rectangle 713"/>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15" name="Rectangle 714"/>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16" name="Rectangle 715"/>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17" name="Rectangle 716"/>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18" name="Rectangle 717"/>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19" name="Rectangle 718"/>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20" name="Rectangle 719"/>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21" name="Rectangle 720"/>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22" name="Rectangle 721"/>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23" name="Rectangle 722"/>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24" name="Rectangle 723"/>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25" name="Rectangle 724"/>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26" name="Rectangle 725"/>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27" name="Rectangle 726"/>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28" name="Rectangle 727"/>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29" name="Rectangle 728"/>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30" name="Rectangle 729"/>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31" name="Rectangle 730"/>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32" name="Rectangle 731"/>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33" name="Rectangle 732"/>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34" name="Rectangle 733"/>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35" name="Rectangle 734"/>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36" name="Rectangle 735"/>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37" name="Rectangle 736"/>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38" name="Rectangle 737"/>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39" name="Rectangle 738"/>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28" name="Group 692"/>
          <p:cNvGrpSpPr>
            <a:grpSpLocks noChangeAspect="1"/>
          </p:cNvGrpSpPr>
          <p:nvPr/>
        </p:nvGrpSpPr>
        <p:grpSpPr>
          <a:xfrm>
            <a:off x="4572000" y="4095750"/>
            <a:ext cx="3048002" cy="762000"/>
            <a:chOff x="0" y="0"/>
            <a:chExt cx="3657602" cy="914400"/>
          </a:xfrm>
        </p:grpSpPr>
        <p:pic>
          <p:nvPicPr>
            <p:cNvPr id="636" name="Picture 4" descr="C:\Papers\Distributed2DMultiGrid\SDMG\Talk\toast.param.bmp"/>
            <p:cNvPicPr>
              <a:picLocks noChangeArrowheads="1"/>
            </p:cNvPicPr>
            <p:nvPr/>
          </p:nvPicPr>
          <p:blipFill>
            <a:blip r:embed="rId4">
              <a:lum bright="65000" contrast="-30000"/>
            </a:blip>
            <a:srcRect/>
            <a:stretch>
              <a:fillRect/>
            </a:stretch>
          </p:blipFill>
          <p:spPr bwMode="auto">
            <a:xfrm flipH="1">
              <a:off x="0" y="0"/>
              <a:ext cx="3657600" cy="914400"/>
            </a:xfrm>
            <a:prstGeom prst="rect">
              <a:avLst/>
            </a:prstGeom>
            <a:noFill/>
            <a:ln>
              <a:noFill/>
            </a:ln>
          </p:spPr>
        </p:pic>
        <p:grpSp>
          <p:nvGrpSpPr>
            <p:cNvPr id="29" name="Group 358"/>
            <p:cNvGrpSpPr/>
            <p:nvPr/>
          </p:nvGrpSpPr>
          <p:grpSpPr>
            <a:xfrm flipH="1">
              <a:off x="3" y="0"/>
              <a:ext cx="3657599" cy="914400"/>
              <a:chOff x="5734213" y="1259219"/>
              <a:chExt cx="3072343" cy="768096"/>
            </a:xfrm>
          </p:grpSpPr>
          <p:grpSp>
            <p:nvGrpSpPr>
              <p:cNvPr id="30" name="Group 104"/>
              <p:cNvGrpSpPr>
                <a:grpSpLocks noChangeAspect="1"/>
              </p:cNvGrpSpPr>
              <p:nvPr/>
            </p:nvGrpSpPr>
            <p:grpSpPr>
              <a:xfrm>
                <a:off x="5734213" y="1259219"/>
                <a:ext cx="1536192" cy="768096"/>
                <a:chOff x="152400" y="1352550"/>
                <a:chExt cx="1828800" cy="914400"/>
              </a:xfrm>
            </p:grpSpPr>
            <p:sp>
              <p:nvSpPr>
                <p:cNvPr id="672" name="Rectangle 671"/>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73" name="Rectangle 672"/>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74" name="Rectangle 673"/>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75" name="Rectangle 674"/>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76" name="Rectangle 675"/>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77" name="Rectangle 676"/>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78" name="Rectangle 677"/>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79" name="Rectangle 678"/>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80" name="Rectangle 679"/>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81" name="Rectangle 680"/>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82" name="Rectangle 681"/>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83" name="Rectangle 682"/>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84" name="Rectangle 683"/>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85" name="Rectangle 684"/>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86" name="Rectangle 685"/>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87" name="Rectangle 686"/>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88" name="Rectangle 687"/>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89" name="Rectangle 688"/>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90" name="Rectangle 689"/>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91" name="Rectangle 690"/>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92" name="Rectangle 691"/>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93" name="Rectangle 692"/>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94" name="Rectangle 693"/>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95" name="Rectangle 694"/>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96" name="Rectangle 695"/>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97" name="Rectangle 696"/>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98" name="Rectangle 697"/>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99" name="Rectangle 698"/>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00" name="Rectangle 699"/>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01" name="Rectangle 700"/>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02" name="Rectangle 701"/>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03" name="Rectangle 702"/>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31" name="Group 272"/>
              <p:cNvGrpSpPr>
                <a:grpSpLocks noChangeAspect="1"/>
              </p:cNvGrpSpPr>
              <p:nvPr/>
            </p:nvGrpSpPr>
            <p:grpSpPr>
              <a:xfrm>
                <a:off x="7270364" y="1259219"/>
                <a:ext cx="1536192" cy="768096"/>
                <a:chOff x="152400" y="1352550"/>
                <a:chExt cx="1828800" cy="914400"/>
              </a:xfrm>
            </p:grpSpPr>
            <p:sp>
              <p:nvSpPr>
                <p:cNvPr id="640" name="Rectangle 639"/>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41" name="Rectangle 640"/>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42" name="Rectangle 641"/>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43" name="Rectangle 642"/>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44" name="Rectangle 643"/>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45" name="Rectangle 644"/>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46" name="Rectangle 645"/>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47" name="Rectangle 646"/>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48" name="Rectangle 647"/>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49" name="Rectangle 648"/>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50" name="Rectangle 649"/>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51" name="Rectangle 650"/>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52" name="Rectangle 651"/>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53" name="Rectangle 652"/>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54" name="Rectangle 653"/>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55" name="Rectangle 654"/>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56" name="Rectangle 655"/>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57" name="Rectangle 656"/>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58" name="Rectangle 657"/>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59" name="Rectangle 658"/>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60" name="Rectangle 659"/>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61" name="Rectangle 660"/>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62" name="Rectangle 661"/>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63" name="Rectangle 662"/>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64" name="Rectangle 663"/>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65" name="Rectangle 664"/>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66" name="Rectangle 665"/>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67" name="Rectangle 666"/>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68" name="Rectangle 667"/>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69" name="Rectangle 668"/>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70" name="Rectangle 669"/>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71" name="Rectangle 670"/>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773" name="Group 761"/>
          <p:cNvGrpSpPr/>
          <p:nvPr/>
        </p:nvGrpSpPr>
        <p:grpSpPr>
          <a:xfrm>
            <a:off x="3047999" y="3333750"/>
            <a:ext cx="3048001" cy="762000"/>
            <a:chOff x="2285998" y="3429000"/>
            <a:chExt cx="4572002" cy="1143000"/>
          </a:xfrm>
        </p:grpSpPr>
        <p:grpSp>
          <p:nvGrpSpPr>
            <p:cNvPr id="774" name="Group 2173"/>
            <p:cNvGrpSpPr/>
            <p:nvPr/>
          </p:nvGrpSpPr>
          <p:grpSpPr>
            <a:xfrm>
              <a:off x="2285998" y="3429000"/>
              <a:ext cx="4572002" cy="1143000"/>
              <a:chOff x="2285998" y="3429000"/>
              <a:chExt cx="4572002" cy="1143000"/>
            </a:xfrm>
          </p:grpSpPr>
          <p:pic>
            <p:nvPicPr>
              <p:cNvPr id="602" name="Picture 4" descr="C:\Papers\Distributed2DMultiGrid\SDMG\Talk\toast.param.bmp"/>
              <p:cNvPicPr>
                <a:picLocks noChangeArrowheads="1"/>
              </p:cNvPicPr>
              <p:nvPr/>
            </p:nvPicPr>
            <p:blipFill>
              <a:blip r:embed="rId4">
                <a:lum/>
              </a:blip>
              <a:srcRect/>
              <a:stretch>
                <a:fillRect/>
              </a:stretch>
            </p:blipFill>
            <p:spPr bwMode="auto">
              <a:xfrm rot="10800000" flipH="1">
                <a:off x="2286000" y="3429000"/>
                <a:ext cx="4572000" cy="1143000"/>
              </a:xfrm>
              <a:prstGeom prst="rect">
                <a:avLst/>
              </a:prstGeom>
              <a:noFill/>
              <a:ln>
                <a:noFill/>
              </a:ln>
            </p:spPr>
          </p:pic>
          <p:grpSp>
            <p:nvGrpSpPr>
              <p:cNvPr id="775" name="Group 2172"/>
              <p:cNvGrpSpPr/>
              <p:nvPr/>
            </p:nvGrpSpPr>
            <p:grpSpPr>
              <a:xfrm>
                <a:off x="2285998" y="3429000"/>
                <a:ext cx="2286030" cy="1143000"/>
                <a:chOff x="2285998" y="3429000"/>
                <a:chExt cx="2286030" cy="1143000"/>
              </a:xfrm>
            </p:grpSpPr>
            <p:sp>
              <p:nvSpPr>
                <p:cNvPr id="604" name="Rectangle 603"/>
                <p:cNvSpPr>
                  <a:spLocks noChangeAspect="1"/>
                </p:cNvSpPr>
                <p:nvPr/>
              </p:nvSpPr>
              <p:spPr bwMode="auto">
                <a:xfrm rot="10800000" flipH="1">
                  <a:off x="2285998"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Rectangle 604"/>
                <p:cNvSpPr>
                  <a:spLocks noChangeAspect="1"/>
                </p:cNvSpPr>
                <p:nvPr/>
              </p:nvSpPr>
              <p:spPr bwMode="auto">
                <a:xfrm rot="10800000" flipH="1">
                  <a:off x="2571752"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Rectangle 605"/>
                <p:cNvSpPr>
                  <a:spLocks noChangeAspect="1"/>
                </p:cNvSpPr>
                <p:nvPr/>
              </p:nvSpPr>
              <p:spPr bwMode="auto">
                <a:xfrm rot="10800000" flipH="1">
                  <a:off x="2857506"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Rectangle 606"/>
                <p:cNvSpPr>
                  <a:spLocks noChangeAspect="1"/>
                </p:cNvSpPr>
                <p:nvPr/>
              </p:nvSpPr>
              <p:spPr bwMode="auto">
                <a:xfrm rot="10800000" flipH="1">
                  <a:off x="3143259"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Rectangle 607"/>
                <p:cNvSpPr>
                  <a:spLocks noChangeAspect="1"/>
                </p:cNvSpPr>
                <p:nvPr/>
              </p:nvSpPr>
              <p:spPr bwMode="auto">
                <a:xfrm rot="10800000" flipH="1">
                  <a:off x="2285998"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Rectangle 608"/>
                <p:cNvSpPr>
                  <a:spLocks noChangeAspect="1"/>
                </p:cNvSpPr>
                <p:nvPr/>
              </p:nvSpPr>
              <p:spPr bwMode="auto">
                <a:xfrm rot="10800000" flipH="1">
                  <a:off x="2571752"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Rectangle 609"/>
                <p:cNvSpPr>
                  <a:spLocks noChangeAspect="1"/>
                </p:cNvSpPr>
                <p:nvPr/>
              </p:nvSpPr>
              <p:spPr bwMode="auto">
                <a:xfrm rot="10800000" flipH="1">
                  <a:off x="2857506"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Rectangle 610"/>
                <p:cNvSpPr>
                  <a:spLocks noChangeAspect="1"/>
                </p:cNvSpPr>
                <p:nvPr/>
              </p:nvSpPr>
              <p:spPr bwMode="auto">
                <a:xfrm rot="10800000" flipH="1">
                  <a:off x="3143259"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Rectangle 611"/>
                <p:cNvSpPr>
                  <a:spLocks noChangeAspect="1"/>
                </p:cNvSpPr>
                <p:nvPr/>
              </p:nvSpPr>
              <p:spPr bwMode="auto">
                <a:xfrm rot="10800000" flipH="1">
                  <a:off x="2285998"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Rectangle 612"/>
                <p:cNvSpPr>
                  <a:spLocks noChangeAspect="1"/>
                </p:cNvSpPr>
                <p:nvPr/>
              </p:nvSpPr>
              <p:spPr bwMode="auto">
                <a:xfrm rot="10800000" flipH="1">
                  <a:off x="2571752"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Rectangle 613"/>
                <p:cNvSpPr>
                  <a:spLocks noChangeAspect="1"/>
                </p:cNvSpPr>
                <p:nvPr/>
              </p:nvSpPr>
              <p:spPr bwMode="auto">
                <a:xfrm rot="10800000" flipH="1">
                  <a:off x="2857506"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Rectangle 614"/>
                <p:cNvSpPr>
                  <a:spLocks noChangeAspect="1"/>
                </p:cNvSpPr>
                <p:nvPr/>
              </p:nvSpPr>
              <p:spPr bwMode="auto">
                <a:xfrm rot="10800000" flipH="1">
                  <a:off x="3143259"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Rectangle 615"/>
                <p:cNvSpPr>
                  <a:spLocks noChangeAspect="1"/>
                </p:cNvSpPr>
                <p:nvPr/>
              </p:nvSpPr>
              <p:spPr bwMode="auto">
                <a:xfrm rot="10800000" flipH="1">
                  <a:off x="2285998"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Rectangle 616"/>
                <p:cNvSpPr>
                  <a:spLocks noChangeAspect="1"/>
                </p:cNvSpPr>
                <p:nvPr/>
              </p:nvSpPr>
              <p:spPr bwMode="auto">
                <a:xfrm rot="10800000" flipH="1">
                  <a:off x="2571752"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Rectangle 617"/>
                <p:cNvSpPr>
                  <a:spLocks noChangeAspect="1"/>
                </p:cNvSpPr>
                <p:nvPr/>
              </p:nvSpPr>
              <p:spPr bwMode="auto">
                <a:xfrm rot="10800000" flipH="1">
                  <a:off x="2857506"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Rectangle 618"/>
                <p:cNvSpPr>
                  <a:spLocks noChangeAspect="1"/>
                </p:cNvSpPr>
                <p:nvPr/>
              </p:nvSpPr>
              <p:spPr bwMode="auto">
                <a:xfrm rot="10800000" flipH="1">
                  <a:off x="3143259"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Rectangle 619"/>
                <p:cNvSpPr>
                  <a:spLocks noChangeAspect="1"/>
                </p:cNvSpPr>
                <p:nvPr/>
              </p:nvSpPr>
              <p:spPr bwMode="auto">
                <a:xfrm rot="10800000" flipH="1">
                  <a:off x="3429013"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Rectangle 620"/>
                <p:cNvSpPr>
                  <a:spLocks noChangeAspect="1"/>
                </p:cNvSpPr>
                <p:nvPr/>
              </p:nvSpPr>
              <p:spPr bwMode="auto">
                <a:xfrm rot="10800000" flipH="1">
                  <a:off x="3714767"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Rectangle 621"/>
                <p:cNvSpPr>
                  <a:spLocks noChangeAspect="1"/>
                </p:cNvSpPr>
                <p:nvPr/>
              </p:nvSpPr>
              <p:spPr bwMode="auto">
                <a:xfrm rot="10800000" flipH="1">
                  <a:off x="4000521"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Rectangle 622"/>
                <p:cNvSpPr>
                  <a:spLocks noChangeAspect="1"/>
                </p:cNvSpPr>
                <p:nvPr/>
              </p:nvSpPr>
              <p:spPr bwMode="auto">
                <a:xfrm rot="10800000" flipH="1">
                  <a:off x="4286274"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Rectangle 623"/>
                <p:cNvSpPr>
                  <a:spLocks noChangeAspect="1"/>
                </p:cNvSpPr>
                <p:nvPr/>
              </p:nvSpPr>
              <p:spPr bwMode="auto">
                <a:xfrm rot="10800000" flipH="1">
                  <a:off x="3429013"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Rectangle 624"/>
                <p:cNvSpPr>
                  <a:spLocks noChangeAspect="1"/>
                </p:cNvSpPr>
                <p:nvPr/>
              </p:nvSpPr>
              <p:spPr bwMode="auto">
                <a:xfrm rot="10800000" flipH="1">
                  <a:off x="3714767"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Rectangle 625"/>
                <p:cNvSpPr>
                  <a:spLocks noChangeAspect="1"/>
                </p:cNvSpPr>
                <p:nvPr/>
              </p:nvSpPr>
              <p:spPr bwMode="auto">
                <a:xfrm rot="10800000" flipH="1">
                  <a:off x="4000521"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Rectangle 626"/>
                <p:cNvSpPr>
                  <a:spLocks noChangeAspect="1"/>
                </p:cNvSpPr>
                <p:nvPr/>
              </p:nvSpPr>
              <p:spPr bwMode="auto">
                <a:xfrm rot="10800000" flipH="1">
                  <a:off x="4286274"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Rectangle 627"/>
                <p:cNvSpPr>
                  <a:spLocks noChangeAspect="1"/>
                </p:cNvSpPr>
                <p:nvPr/>
              </p:nvSpPr>
              <p:spPr bwMode="auto">
                <a:xfrm rot="10800000" flipH="1">
                  <a:off x="3429013"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9" name="Rectangle 628"/>
                <p:cNvSpPr>
                  <a:spLocks noChangeAspect="1"/>
                </p:cNvSpPr>
                <p:nvPr/>
              </p:nvSpPr>
              <p:spPr bwMode="auto">
                <a:xfrm rot="10800000" flipH="1">
                  <a:off x="3714767"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30" name="Rectangle 629"/>
                <p:cNvSpPr>
                  <a:spLocks noChangeAspect="1"/>
                </p:cNvSpPr>
                <p:nvPr/>
              </p:nvSpPr>
              <p:spPr bwMode="auto">
                <a:xfrm rot="10800000" flipH="1">
                  <a:off x="4000521"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31" name="Rectangle 630"/>
                <p:cNvSpPr>
                  <a:spLocks noChangeAspect="1"/>
                </p:cNvSpPr>
                <p:nvPr/>
              </p:nvSpPr>
              <p:spPr bwMode="auto">
                <a:xfrm rot="10800000" flipH="1">
                  <a:off x="4286274"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32" name="Rectangle 631"/>
                <p:cNvSpPr>
                  <a:spLocks noChangeAspect="1"/>
                </p:cNvSpPr>
                <p:nvPr/>
              </p:nvSpPr>
              <p:spPr bwMode="auto">
                <a:xfrm rot="10800000" flipH="1">
                  <a:off x="3429013"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33" name="Rectangle 632"/>
                <p:cNvSpPr>
                  <a:spLocks noChangeAspect="1"/>
                </p:cNvSpPr>
                <p:nvPr/>
              </p:nvSpPr>
              <p:spPr bwMode="auto">
                <a:xfrm rot="10800000" flipH="1">
                  <a:off x="3714767"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34" name="Rectangle 633"/>
                <p:cNvSpPr>
                  <a:spLocks noChangeAspect="1"/>
                </p:cNvSpPr>
                <p:nvPr/>
              </p:nvSpPr>
              <p:spPr bwMode="auto">
                <a:xfrm rot="10800000" flipH="1">
                  <a:off x="4000521"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35" name="Rectangle 634"/>
                <p:cNvSpPr>
                  <a:spLocks noChangeAspect="1"/>
                </p:cNvSpPr>
                <p:nvPr/>
              </p:nvSpPr>
              <p:spPr bwMode="auto">
                <a:xfrm rot="10800000" flipH="1">
                  <a:off x="4286274"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nvGrpSpPr>
            <p:cNvPr id="1568" name="Group 2171"/>
            <p:cNvGrpSpPr/>
            <p:nvPr/>
          </p:nvGrpSpPr>
          <p:grpSpPr>
            <a:xfrm>
              <a:off x="4571967" y="3429000"/>
              <a:ext cx="2286030" cy="1143000"/>
              <a:chOff x="4571967" y="3429000"/>
              <a:chExt cx="2286030" cy="1143000"/>
            </a:xfrm>
          </p:grpSpPr>
          <p:sp>
            <p:nvSpPr>
              <p:cNvPr id="570" name="Rectangle 569"/>
              <p:cNvSpPr>
                <a:spLocks noChangeAspect="1"/>
              </p:cNvSpPr>
              <p:nvPr/>
            </p:nvSpPr>
            <p:spPr bwMode="auto">
              <a:xfrm rot="10800000" flipH="1">
                <a:off x="4571967"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1" name="Rectangle 570"/>
              <p:cNvSpPr>
                <a:spLocks noChangeAspect="1"/>
              </p:cNvSpPr>
              <p:nvPr/>
            </p:nvSpPr>
            <p:spPr bwMode="auto">
              <a:xfrm rot="10800000" flipH="1">
                <a:off x="4857721"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2" name="Rectangle 571"/>
              <p:cNvSpPr>
                <a:spLocks noChangeAspect="1"/>
              </p:cNvSpPr>
              <p:nvPr/>
            </p:nvSpPr>
            <p:spPr bwMode="auto">
              <a:xfrm rot="10800000" flipH="1">
                <a:off x="5143475"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Rectangle 572"/>
              <p:cNvSpPr>
                <a:spLocks noChangeAspect="1"/>
              </p:cNvSpPr>
              <p:nvPr/>
            </p:nvSpPr>
            <p:spPr bwMode="auto">
              <a:xfrm rot="10800000" flipH="1">
                <a:off x="5429228"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4" name="Rectangle 573"/>
              <p:cNvSpPr>
                <a:spLocks noChangeAspect="1"/>
              </p:cNvSpPr>
              <p:nvPr/>
            </p:nvSpPr>
            <p:spPr bwMode="auto">
              <a:xfrm rot="10800000" flipH="1">
                <a:off x="4571967"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Rectangle 574"/>
              <p:cNvSpPr>
                <a:spLocks noChangeAspect="1"/>
              </p:cNvSpPr>
              <p:nvPr/>
            </p:nvSpPr>
            <p:spPr bwMode="auto">
              <a:xfrm rot="10800000" flipH="1">
                <a:off x="4857721"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Rectangle 575"/>
              <p:cNvSpPr>
                <a:spLocks noChangeAspect="1"/>
              </p:cNvSpPr>
              <p:nvPr/>
            </p:nvSpPr>
            <p:spPr bwMode="auto">
              <a:xfrm rot="10800000" flipH="1">
                <a:off x="5143475"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Rectangle 576"/>
              <p:cNvSpPr>
                <a:spLocks noChangeAspect="1"/>
              </p:cNvSpPr>
              <p:nvPr/>
            </p:nvSpPr>
            <p:spPr bwMode="auto">
              <a:xfrm rot="10800000" flipH="1">
                <a:off x="5429228"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Rectangle 577"/>
              <p:cNvSpPr>
                <a:spLocks noChangeAspect="1"/>
              </p:cNvSpPr>
              <p:nvPr/>
            </p:nvSpPr>
            <p:spPr bwMode="auto">
              <a:xfrm rot="10800000" flipH="1">
                <a:off x="4571967"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Rectangle 578"/>
              <p:cNvSpPr>
                <a:spLocks noChangeAspect="1"/>
              </p:cNvSpPr>
              <p:nvPr/>
            </p:nvSpPr>
            <p:spPr bwMode="auto">
              <a:xfrm rot="10800000" flipH="1">
                <a:off x="4857721"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Rectangle 579"/>
              <p:cNvSpPr>
                <a:spLocks noChangeAspect="1"/>
              </p:cNvSpPr>
              <p:nvPr/>
            </p:nvSpPr>
            <p:spPr bwMode="auto">
              <a:xfrm rot="10800000" flipH="1">
                <a:off x="5143475"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Rectangle 580"/>
              <p:cNvSpPr>
                <a:spLocks noChangeAspect="1"/>
              </p:cNvSpPr>
              <p:nvPr/>
            </p:nvSpPr>
            <p:spPr bwMode="auto">
              <a:xfrm rot="10800000" flipH="1">
                <a:off x="5429228"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Rectangle 581"/>
              <p:cNvSpPr>
                <a:spLocks noChangeAspect="1"/>
              </p:cNvSpPr>
              <p:nvPr/>
            </p:nvSpPr>
            <p:spPr bwMode="auto">
              <a:xfrm rot="10800000" flipH="1">
                <a:off x="4571967"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Rectangle 582"/>
              <p:cNvSpPr>
                <a:spLocks noChangeAspect="1"/>
              </p:cNvSpPr>
              <p:nvPr/>
            </p:nvSpPr>
            <p:spPr bwMode="auto">
              <a:xfrm rot="10800000" flipH="1">
                <a:off x="4857721"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Rectangle 583"/>
              <p:cNvSpPr>
                <a:spLocks noChangeAspect="1"/>
              </p:cNvSpPr>
              <p:nvPr/>
            </p:nvSpPr>
            <p:spPr bwMode="auto">
              <a:xfrm rot="10800000" flipH="1">
                <a:off x="5143475"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Rectangle 584"/>
              <p:cNvSpPr>
                <a:spLocks noChangeAspect="1"/>
              </p:cNvSpPr>
              <p:nvPr/>
            </p:nvSpPr>
            <p:spPr bwMode="auto">
              <a:xfrm rot="10800000" flipH="1">
                <a:off x="5429228"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Rectangle 585"/>
              <p:cNvSpPr>
                <a:spLocks noChangeAspect="1"/>
              </p:cNvSpPr>
              <p:nvPr/>
            </p:nvSpPr>
            <p:spPr bwMode="auto">
              <a:xfrm rot="10800000" flipH="1">
                <a:off x="5714982"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Rectangle 586"/>
              <p:cNvSpPr>
                <a:spLocks noChangeAspect="1"/>
              </p:cNvSpPr>
              <p:nvPr/>
            </p:nvSpPr>
            <p:spPr bwMode="auto">
              <a:xfrm rot="10800000" flipH="1">
                <a:off x="6000736"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Rectangle 587"/>
              <p:cNvSpPr>
                <a:spLocks noChangeAspect="1"/>
              </p:cNvSpPr>
              <p:nvPr/>
            </p:nvSpPr>
            <p:spPr bwMode="auto">
              <a:xfrm rot="10800000" flipH="1">
                <a:off x="6286490"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Rectangle 588"/>
              <p:cNvSpPr>
                <a:spLocks noChangeAspect="1"/>
              </p:cNvSpPr>
              <p:nvPr/>
            </p:nvSpPr>
            <p:spPr bwMode="auto">
              <a:xfrm rot="10800000" flipH="1">
                <a:off x="6572243"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Rectangle 589"/>
              <p:cNvSpPr>
                <a:spLocks noChangeAspect="1"/>
              </p:cNvSpPr>
              <p:nvPr/>
            </p:nvSpPr>
            <p:spPr bwMode="auto">
              <a:xfrm rot="10800000" flipH="1">
                <a:off x="5714982"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Rectangle 590"/>
              <p:cNvSpPr>
                <a:spLocks noChangeAspect="1"/>
              </p:cNvSpPr>
              <p:nvPr/>
            </p:nvSpPr>
            <p:spPr bwMode="auto">
              <a:xfrm rot="10800000" flipH="1">
                <a:off x="6000736"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Rectangle 591"/>
              <p:cNvSpPr>
                <a:spLocks noChangeAspect="1"/>
              </p:cNvSpPr>
              <p:nvPr/>
            </p:nvSpPr>
            <p:spPr bwMode="auto">
              <a:xfrm rot="10800000" flipH="1">
                <a:off x="6286490"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Rectangle 592"/>
              <p:cNvSpPr>
                <a:spLocks noChangeAspect="1"/>
              </p:cNvSpPr>
              <p:nvPr/>
            </p:nvSpPr>
            <p:spPr bwMode="auto">
              <a:xfrm rot="10800000" flipH="1">
                <a:off x="6572243"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Rectangle 593"/>
              <p:cNvSpPr>
                <a:spLocks noChangeAspect="1"/>
              </p:cNvSpPr>
              <p:nvPr/>
            </p:nvSpPr>
            <p:spPr bwMode="auto">
              <a:xfrm rot="10800000" flipH="1">
                <a:off x="5714982"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Rectangle 594"/>
              <p:cNvSpPr>
                <a:spLocks noChangeAspect="1"/>
              </p:cNvSpPr>
              <p:nvPr/>
            </p:nvSpPr>
            <p:spPr bwMode="auto">
              <a:xfrm rot="10800000" flipH="1">
                <a:off x="6000736"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6" name="Rectangle 595"/>
              <p:cNvSpPr>
                <a:spLocks noChangeAspect="1"/>
              </p:cNvSpPr>
              <p:nvPr/>
            </p:nvSpPr>
            <p:spPr bwMode="auto">
              <a:xfrm rot="10800000" flipH="1">
                <a:off x="6286490"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Rectangle 596"/>
              <p:cNvSpPr>
                <a:spLocks noChangeAspect="1"/>
              </p:cNvSpPr>
              <p:nvPr/>
            </p:nvSpPr>
            <p:spPr bwMode="auto">
              <a:xfrm rot="10800000" flipH="1">
                <a:off x="6572243"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Rectangle 597"/>
              <p:cNvSpPr>
                <a:spLocks noChangeAspect="1"/>
              </p:cNvSpPr>
              <p:nvPr/>
            </p:nvSpPr>
            <p:spPr bwMode="auto">
              <a:xfrm rot="10800000" flipH="1">
                <a:off x="5714982"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Rectangle 598"/>
              <p:cNvSpPr>
                <a:spLocks noChangeAspect="1"/>
              </p:cNvSpPr>
              <p:nvPr/>
            </p:nvSpPr>
            <p:spPr bwMode="auto">
              <a:xfrm rot="10800000" flipH="1">
                <a:off x="6000736"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Rectangle 599"/>
              <p:cNvSpPr>
                <a:spLocks noChangeAspect="1"/>
              </p:cNvSpPr>
              <p:nvPr/>
            </p:nvSpPr>
            <p:spPr bwMode="auto">
              <a:xfrm rot="10800000" flipH="1">
                <a:off x="6286490"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Rectangle 600"/>
              <p:cNvSpPr>
                <a:spLocks noChangeAspect="1"/>
              </p:cNvSpPr>
              <p:nvPr/>
            </p:nvSpPr>
            <p:spPr bwMode="auto">
              <a:xfrm rot="10800000" flipH="1">
                <a:off x="6572243"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nvGrpSpPr>
          <p:cNvPr id="1569" name="Group 1464"/>
          <p:cNvGrpSpPr/>
          <p:nvPr/>
        </p:nvGrpSpPr>
        <p:grpSpPr>
          <a:xfrm>
            <a:off x="0" y="3403813"/>
            <a:ext cx="2365352" cy="630567"/>
            <a:chOff x="0" y="4019550"/>
            <a:chExt cx="2365352" cy="630567"/>
          </a:xfrm>
        </p:grpSpPr>
        <p:pic>
          <p:nvPicPr>
            <p:cNvPr id="1575" name="Picture 4" descr="C:\Papers\Distributed2DMultiGrid\SDMG\Talk\toast.param.bmp"/>
            <p:cNvPicPr>
              <a:picLocks noChangeAspect="1" noChangeArrowheads="1"/>
            </p:cNvPicPr>
            <p:nvPr/>
          </p:nvPicPr>
          <p:blipFill>
            <a:blip r:embed="rId4">
              <a:lum/>
            </a:blip>
            <a:srcRect/>
            <a:stretch>
              <a:fillRect/>
            </a:stretch>
          </p:blipFill>
          <p:spPr bwMode="auto">
            <a:xfrm rot="10800000" flipH="1">
              <a:off x="0" y="4058779"/>
              <a:ext cx="2365352" cy="591338"/>
            </a:xfrm>
            <a:prstGeom prst="ellipse">
              <a:avLst/>
            </a:prstGeom>
            <a:ln>
              <a:noFill/>
            </a:ln>
            <a:effectLst>
              <a:softEdge rad="112500"/>
            </a:effectLst>
          </p:spPr>
        </p:pic>
        <p:sp>
          <p:nvSpPr>
            <p:cNvPr id="1576" name="Flowchart: Magnetic Disk 1575"/>
            <p:cNvSpPr/>
            <p:nvPr/>
          </p:nvSpPr>
          <p:spPr>
            <a:xfrm>
              <a:off x="76200" y="4019550"/>
              <a:ext cx="2209800" cy="609600"/>
            </a:xfrm>
            <a:prstGeom prst="flowChartMagneticDisk">
              <a:avLst/>
            </a:prstGeom>
            <a:solidFill>
              <a:schemeClr val="tx1">
                <a:alpha val="3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7" name="Rectangle 1576"/>
          <p:cNvSpPr/>
          <p:nvPr/>
        </p:nvSpPr>
        <p:spPr>
          <a:xfrm>
            <a:off x="3044952" y="3339887"/>
            <a:ext cx="3044952" cy="182880"/>
          </a:xfrm>
          <a:prstGeom prst="rect">
            <a:avLst/>
          </a:prstGeom>
          <a:solidFill>
            <a:schemeClr val="tx1">
              <a:lumMod val="75000"/>
              <a:lumOff val="2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578" name="Rectangle 1577"/>
          <p:cNvSpPr/>
          <p:nvPr/>
        </p:nvSpPr>
        <p:spPr>
          <a:xfrm>
            <a:off x="3044952" y="3528904"/>
            <a:ext cx="3044952" cy="182880"/>
          </a:xfrm>
          <a:prstGeom prst="rect">
            <a:avLst/>
          </a:prstGeom>
          <a:solidFill>
            <a:schemeClr val="tx1">
              <a:lumMod val="75000"/>
              <a:lumOff val="2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579" name="Rectangle 1578"/>
          <p:cNvSpPr/>
          <p:nvPr/>
        </p:nvSpPr>
        <p:spPr>
          <a:xfrm>
            <a:off x="3044952" y="3717921"/>
            <a:ext cx="3044952" cy="182880"/>
          </a:xfrm>
          <a:prstGeom prst="rect">
            <a:avLst/>
          </a:prstGeom>
          <a:solidFill>
            <a:schemeClr val="tx1">
              <a:lumMod val="75000"/>
              <a:lumOff val="2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580" name="Rectangle 1579"/>
          <p:cNvSpPr/>
          <p:nvPr/>
        </p:nvSpPr>
        <p:spPr>
          <a:xfrm>
            <a:off x="3044952" y="3906938"/>
            <a:ext cx="3044952" cy="182880"/>
          </a:xfrm>
          <a:prstGeom prst="rect">
            <a:avLst/>
          </a:prstGeom>
          <a:solidFill>
            <a:schemeClr val="tx1">
              <a:lumMod val="75000"/>
              <a:lumOff val="2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cxnSp>
        <p:nvCxnSpPr>
          <p:cNvPr id="1581" name="Straight Arrow Connector 1580"/>
          <p:cNvCxnSpPr>
            <a:stCxn id="1576" idx="4"/>
            <a:endCxn id="1577" idx="1"/>
          </p:cNvCxnSpPr>
          <p:nvPr/>
        </p:nvCxnSpPr>
        <p:spPr>
          <a:xfrm flipV="1">
            <a:off x="2286000" y="3431327"/>
            <a:ext cx="758952" cy="27728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82" name="Straight Arrow Connector 1581"/>
          <p:cNvCxnSpPr>
            <a:stCxn id="1576" idx="4"/>
            <a:endCxn id="1578" idx="1"/>
          </p:cNvCxnSpPr>
          <p:nvPr/>
        </p:nvCxnSpPr>
        <p:spPr>
          <a:xfrm flipV="1">
            <a:off x="2286000" y="3620344"/>
            <a:ext cx="758952" cy="88269"/>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83" name="Straight Arrow Connector 1582"/>
          <p:cNvCxnSpPr>
            <a:stCxn id="1577" idx="1"/>
            <a:endCxn id="1577" idx="3"/>
          </p:cNvCxnSpPr>
          <p:nvPr/>
        </p:nvCxnSpPr>
        <p:spPr>
          <a:xfrm rot="10800000" flipH="1">
            <a:off x="3044952" y="3431327"/>
            <a:ext cx="3044952"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84" name="Straight Arrow Connector 1583"/>
          <p:cNvCxnSpPr>
            <a:stCxn id="1576" idx="4"/>
            <a:endCxn id="1579" idx="1"/>
          </p:cNvCxnSpPr>
          <p:nvPr/>
        </p:nvCxnSpPr>
        <p:spPr>
          <a:xfrm>
            <a:off x="2286000" y="3708613"/>
            <a:ext cx="758952" cy="10074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85" name="Straight Arrow Connector 1584"/>
          <p:cNvCxnSpPr>
            <a:stCxn id="1578" idx="1"/>
            <a:endCxn id="1578" idx="3"/>
          </p:cNvCxnSpPr>
          <p:nvPr/>
        </p:nvCxnSpPr>
        <p:spPr>
          <a:xfrm rot="10800000" flipH="1">
            <a:off x="3044952" y="3620344"/>
            <a:ext cx="3044952"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86" name="Straight Arrow Connector 1585"/>
          <p:cNvCxnSpPr>
            <a:stCxn id="1577" idx="1"/>
            <a:endCxn id="1576" idx="4"/>
          </p:cNvCxnSpPr>
          <p:nvPr/>
        </p:nvCxnSpPr>
        <p:spPr>
          <a:xfrm rot="10800000" flipV="1">
            <a:off x="2286000" y="3431327"/>
            <a:ext cx="758952" cy="27728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87" name="Straight Arrow Connector 1586"/>
          <p:cNvCxnSpPr>
            <a:stCxn id="1576" idx="4"/>
            <a:endCxn id="1580" idx="1"/>
          </p:cNvCxnSpPr>
          <p:nvPr/>
        </p:nvCxnSpPr>
        <p:spPr>
          <a:xfrm>
            <a:off x="2286000" y="3708613"/>
            <a:ext cx="758952" cy="289765"/>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88" name="Straight Arrow Connector 1587"/>
          <p:cNvCxnSpPr>
            <a:stCxn id="1579" idx="1"/>
            <a:endCxn id="1579" idx="3"/>
          </p:cNvCxnSpPr>
          <p:nvPr/>
        </p:nvCxnSpPr>
        <p:spPr>
          <a:xfrm rot="10800000" flipH="1">
            <a:off x="3044952" y="3809361"/>
            <a:ext cx="3044952"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89" name="Straight Arrow Connector 1588"/>
          <p:cNvCxnSpPr>
            <a:stCxn id="1578" idx="1"/>
            <a:endCxn id="1576" idx="4"/>
          </p:cNvCxnSpPr>
          <p:nvPr/>
        </p:nvCxnSpPr>
        <p:spPr>
          <a:xfrm rot="10800000" flipV="1">
            <a:off x="2286000" y="3620343"/>
            <a:ext cx="758952" cy="88269"/>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90" name="Straight Arrow Connector 1589"/>
          <p:cNvCxnSpPr>
            <a:stCxn id="1580" idx="1"/>
            <a:endCxn id="1580" idx="3"/>
          </p:cNvCxnSpPr>
          <p:nvPr/>
        </p:nvCxnSpPr>
        <p:spPr>
          <a:xfrm rot="10800000" flipH="1">
            <a:off x="3044952" y="3998378"/>
            <a:ext cx="3044952"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91" name="Straight Arrow Connector 1590"/>
          <p:cNvCxnSpPr>
            <a:stCxn id="1579" idx="1"/>
            <a:endCxn id="1576" idx="4"/>
          </p:cNvCxnSpPr>
          <p:nvPr/>
        </p:nvCxnSpPr>
        <p:spPr>
          <a:xfrm rot="10800000">
            <a:off x="2286000" y="3708613"/>
            <a:ext cx="758952" cy="10074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92" name="Straight Arrow Connector 1591"/>
          <p:cNvCxnSpPr>
            <a:stCxn id="1580" idx="1"/>
            <a:endCxn id="1576" idx="4"/>
          </p:cNvCxnSpPr>
          <p:nvPr/>
        </p:nvCxnSpPr>
        <p:spPr>
          <a:xfrm rot="10800000">
            <a:off x="2286000" y="3708614"/>
            <a:ext cx="758952" cy="289765"/>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570" name="Group 1064"/>
          <p:cNvGrpSpPr>
            <a:grpSpLocks noChangeAspect="1"/>
          </p:cNvGrpSpPr>
          <p:nvPr/>
        </p:nvGrpSpPr>
        <p:grpSpPr>
          <a:xfrm>
            <a:off x="2860040" y="3526810"/>
            <a:ext cx="568960" cy="568940"/>
            <a:chOff x="3235617" y="3704735"/>
            <a:chExt cx="557804" cy="557804"/>
          </a:xfrm>
        </p:grpSpPr>
        <p:sp>
          <p:nvSpPr>
            <p:cNvPr id="1594" name="Rectangle 1593"/>
            <p:cNvSpPr>
              <a:spLocks noChangeAspect="1"/>
            </p:cNvSpPr>
            <p:nvPr/>
          </p:nvSpPr>
          <p:spPr bwMode="auto">
            <a:xfrm rot="10800000" flipH="1">
              <a:off x="3235617" y="4076604"/>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5" name="Rectangle 1594"/>
            <p:cNvSpPr>
              <a:spLocks noChangeAspect="1"/>
            </p:cNvSpPr>
            <p:nvPr/>
          </p:nvSpPr>
          <p:spPr bwMode="auto">
            <a:xfrm rot="10800000" flipH="1">
              <a:off x="3421552" y="4076604"/>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6" name="Rectangle 1595"/>
            <p:cNvSpPr>
              <a:spLocks noChangeAspect="1"/>
            </p:cNvSpPr>
            <p:nvPr/>
          </p:nvSpPr>
          <p:spPr bwMode="auto">
            <a:xfrm rot="10800000" flipH="1">
              <a:off x="3607486" y="4076604"/>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7" name="Rectangle 1596"/>
            <p:cNvSpPr>
              <a:spLocks noChangeAspect="1"/>
            </p:cNvSpPr>
            <p:nvPr/>
          </p:nvSpPr>
          <p:spPr bwMode="auto">
            <a:xfrm rot="10800000" flipH="1">
              <a:off x="3235617" y="3890670"/>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8" name="Rectangle 1597"/>
            <p:cNvSpPr>
              <a:spLocks noChangeAspect="1"/>
            </p:cNvSpPr>
            <p:nvPr/>
          </p:nvSpPr>
          <p:spPr bwMode="auto">
            <a:xfrm rot="10800000" flipH="1">
              <a:off x="3421552" y="3890670"/>
              <a:ext cx="185935" cy="185935"/>
            </a:xfrm>
            <a:prstGeom prst="rect">
              <a:avLst/>
            </a:prstGeom>
            <a:solidFill>
              <a:srgbClr val="7030A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9" name="Rectangle 1598"/>
            <p:cNvSpPr>
              <a:spLocks noChangeAspect="1"/>
            </p:cNvSpPr>
            <p:nvPr/>
          </p:nvSpPr>
          <p:spPr bwMode="auto">
            <a:xfrm rot="10800000" flipH="1">
              <a:off x="3607486" y="3890670"/>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0" name="Rectangle 1599"/>
            <p:cNvSpPr>
              <a:spLocks noChangeAspect="1"/>
            </p:cNvSpPr>
            <p:nvPr/>
          </p:nvSpPr>
          <p:spPr bwMode="auto">
            <a:xfrm rot="10800000" flipH="1">
              <a:off x="3235617"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1" name="Rectangle 1600"/>
            <p:cNvSpPr>
              <a:spLocks noChangeAspect="1"/>
            </p:cNvSpPr>
            <p:nvPr/>
          </p:nvSpPr>
          <p:spPr bwMode="auto">
            <a:xfrm rot="10800000" flipH="1">
              <a:off x="3421552"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2" name="Rectangle 1601"/>
            <p:cNvSpPr>
              <a:spLocks noChangeAspect="1"/>
            </p:cNvSpPr>
            <p:nvPr/>
          </p:nvSpPr>
          <p:spPr bwMode="auto">
            <a:xfrm rot="10800000" flipH="1">
              <a:off x="3607486"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571" name="Group 1064"/>
          <p:cNvGrpSpPr>
            <a:grpSpLocks noChangeAspect="1"/>
          </p:cNvGrpSpPr>
          <p:nvPr/>
        </p:nvGrpSpPr>
        <p:grpSpPr>
          <a:xfrm>
            <a:off x="3239922" y="3333750"/>
            <a:ext cx="568960" cy="568940"/>
            <a:chOff x="3235617" y="3704735"/>
            <a:chExt cx="557804" cy="557804"/>
          </a:xfrm>
        </p:grpSpPr>
        <p:sp>
          <p:nvSpPr>
            <p:cNvPr id="1605" name="Rectangle 1604"/>
            <p:cNvSpPr>
              <a:spLocks noChangeAspect="1"/>
            </p:cNvSpPr>
            <p:nvPr/>
          </p:nvSpPr>
          <p:spPr bwMode="auto">
            <a:xfrm rot="10800000" flipH="1">
              <a:off x="3235617" y="4076604"/>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6" name="Rectangle 1605"/>
            <p:cNvSpPr>
              <a:spLocks noChangeAspect="1"/>
            </p:cNvSpPr>
            <p:nvPr/>
          </p:nvSpPr>
          <p:spPr bwMode="auto">
            <a:xfrm rot="10800000" flipH="1">
              <a:off x="3421552" y="4076604"/>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7" name="Rectangle 1606"/>
            <p:cNvSpPr>
              <a:spLocks noChangeAspect="1"/>
            </p:cNvSpPr>
            <p:nvPr/>
          </p:nvSpPr>
          <p:spPr bwMode="auto">
            <a:xfrm rot="10800000" flipH="1">
              <a:off x="3607486" y="4076604"/>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8" name="Rectangle 1607"/>
            <p:cNvSpPr>
              <a:spLocks noChangeAspect="1"/>
            </p:cNvSpPr>
            <p:nvPr/>
          </p:nvSpPr>
          <p:spPr bwMode="auto">
            <a:xfrm rot="10800000" flipH="1">
              <a:off x="3235617" y="3890670"/>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9" name="Rectangle 1608"/>
            <p:cNvSpPr>
              <a:spLocks noChangeAspect="1"/>
            </p:cNvSpPr>
            <p:nvPr/>
          </p:nvSpPr>
          <p:spPr bwMode="auto">
            <a:xfrm rot="10800000" flipH="1">
              <a:off x="3421552" y="3890670"/>
              <a:ext cx="185935" cy="185935"/>
            </a:xfrm>
            <a:prstGeom prst="rect">
              <a:avLst/>
            </a:prstGeom>
            <a:solidFill>
              <a:srgbClr val="7030A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0" name="Rectangle 1609"/>
            <p:cNvSpPr>
              <a:spLocks noChangeAspect="1"/>
            </p:cNvSpPr>
            <p:nvPr/>
          </p:nvSpPr>
          <p:spPr bwMode="auto">
            <a:xfrm rot="10800000" flipH="1">
              <a:off x="3607486" y="3890670"/>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1" name="Rectangle 1610"/>
            <p:cNvSpPr>
              <a:spLocks noChangeAspect="1"/>
            </p:cNvSpPr>
            <p:nvPr/>
          </p:nvSpPr>
          <p:spPr bwMode="auto">
            <a:xfrm rot="10800000" flipH="1">
              <a:off x="3235617"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2" name="Rectangle 1611"/>
            <p:cNvSpPr>
              <a:spLocks noChangeAspect="1"/>
            </p:cNvSpPr>
            <p:nvPr/>
          </p:nvSpPr>
          <p:spPr bwMode="auto">
            <a:xfrm rot="10800000" flipH="1">
              <a:off x="3421552"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3" name="Rectangle 1612"/>
            <p:cNvSpPr>
              <a:spLocks noChangeAspect="1"/>
            </p:cNvSpPr>
            <p:nvPr/>
          </p:nvSpPr>
          <p:spPr bwMode="auto">
            <a:xfrm rot="10800000" flipH="1">
              <a:off x="3607486"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572" name="Group 1064"/>
          <p:cNvGrpSpPr>
            <a:grpSpLocks noChangeAspect="1"/>
          </p:cNvGrpSpPr>
          <p:nvPr/>
        </p:nvGrpSpPr>
        <p:grpSpPr>
          <a:xfrm>
            <a:off x="3048000" y="3526810"/>
            <a:ext cx="3048000" cy="568940"/>
            <a:chOff x="3421552" y="3704735"/>
            <a:chExt cx="2988236" cy="557804"/>
          </a:xfrm>
        </p:grpSpPr>
        <p:sp>
          <p:nvSpPr>
            <p:cNvPr id="1615" name="Rectangle 1614"/>
            <p:cNvSpPr>
              <a:spLocks noChangeAspect="1"/>
            </p:cNvSpPr>
            <p:nvPr/>
          </p:nvSpPr>
          <p:spPr bwMode="auto">
            <a:xfrm rot="10800000" flipH="1">
              <a:off x="3421552" y="4076604"/>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6" name="Rectangle 1615"/>
            <p:cNvSpPr>
              <a:spLocks noChangeAspect="1"/>
            </p:cNvSpPr>
            <p:nvPr/>
          </p:nvSpPr>
          <p:spPr bwMode="auto">
            <a:xfrm rot="10800000" flipH="1">
              <a:off x="3607486" y="4076604"/>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7" name="Rectangle 1616"/>
            <p:cNvSpPr>
              <a:spLocks noChangeAspect="1"/>
            </p:cNvSpPr>
            <p:nvPr/>
          </p:nvSpPr>
          <p:spPr bwMode="auto">
            <a:xfrm rot="10800000" flipH="1">
              <a:off x="3421552" y="3890670"/>
              <a:ext cx="185935" cy="185935"/>
            </a:xfrm>
            <a:prstGeom prst="rect">
              <a:avLst/>
            </a:prstGeom>
            <a:solidFill>
              <a:srgbClr val="7030A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8" name="Rectangle 1617"/>
            <p:cNvSpPr>
              <a:spLocks noChangeAspect="1"/>
            </p:cNvSpPr>
            <p:nvPr/>
          </p:nvSpPr>
          <p:spPr bwMode="auto">
            <a:xfrm rot="10800000" flipH="1">
              <a:off x="3607486" y="3890670"/>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9" name="Rectangle 1618"/>
            <p:cNvSpPr>
              <a:spLocks noChangeAspect="1"/>
            </p:cNvSpPr>
            <p:nvPr/>
          </p:nvSpPr>
          <p:spPr bwMode="auto">
            <a:xfrm rot="10800000" flipH="1">
              <a:off x="3421552"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0" name="Rectangle 1619"/>
            <p:cNvSpPr>
              <a:spLocks noChangeAspect="1"/>
            </p:cNvSpPr>
            <p:nvPr/>
          </p:nvSpPr>
          <p:spPr bwMode="auto">
            <a:xfrm rot="10800000" flipH="1">
              <a:off x="3607486"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1" name="Rectangle 1620"/>
            <p:cNvSpPr>
              <a:spLocks noChangeAspect="1"/>
            </p:cNvSpPr>
            <p:nvPr/>
          </p:nvSpPr>
          <p:spPr bwMode="auto">
            <a:xfrm rot="10800000" flipH="1">
              <a:off x="6223853" y="4076604"/>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2" name="Rectangle 1621"/>
            <p:cNvSpPr>
              <a:spLocks noChangeAspect="1"/>
            </p:cNvSpPr>
            <p:nvPr/>
          </p:nvSpPr>
          <p:spPr bwMode="auto">
            <a:xfrm rot="10800000" flipH="1">
              <a:off x="6223853" y="3890670"/>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3" name="Rectangle 1622"/>
            <p:cNvSpPr>
              <a:spLocks noChangeAspect="1"/>
            </p:cNvSpPr>
            <p:nvPr/>
          </p:nvSpPr>
          <p:spPr bwMode="auto">
            <a:xfrm rot="10800000" flipH="1">
              <a:off x="6223852"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573" name="Group 1064"/>
          <p:cNvGrpSpPr>
            <a:grpSpLocks noChangeAspect="1"/>
          </p:cNvGrpSpPr>
          <p:nvPr/>
        </p:nvGrpSpPr>
        <p:grpSpPr>
          <a:xfrm>
            <a:off x="3048002" y="3714750"/>
            <a:ext cx="3047999" cy="381668"/>
            <a:chOff x="2106630" y="3704735"/>
            <a:chExt cx="2988234" cy="374197"/>
          </a:xfrm>
        </p:grpSpPr>
        <p:sp>
          <p:nvSpPr>
            <p:cNvPr id="1627" name="Rectangle 1626"/>
            <p:cNvSpPr>
              <a:spLocks noChangeAspect="1"/>
            </p:cNvSpPr>
            <p:nvPr/>
          </p:nvSpPr>
          <p:spPr bwMode="auto">
            <a:xfrm rot="10800000" flipH="1">
              <a:off x="2106630" y="3886854"/>
              <a:ext cx="185935" cy="185934"/>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8" name="Rectangle 1627"/>
            <p:cNvSpPr>
              <a:spLocks noChangeAspect="1"/>
            </p:cNvSpPr>
            <p:nvPr/>
          </p:nvSpPr>
          <p:spPr bwMode="auto">
            <a:xfrm rot="10800000" flipH="1">
              <a:off x="2292564" y="3886854"/>
              <a:ext cx="185935" cy="185934"/>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9" name="Rectangle 1628"/>
            <p:cNvSpPr>
              <a:spLocks noChangeAspect="1"/>
            </p:cNvSpPr>
            <p:nvPr/>
          </p:nvSpPr>
          <p:spPr bwMode="auto">
            <a:xfrm rot="10800000" flipH="1">
              <a:off x="4908929" y="3892997"/>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0" name="Rectangle 1629"/>
            <p:cNvSpPr>
              <a:spLocks noChangeAspect="1"/>
            </p:cNvSpPr>
            <p:nvPr/>
          </p:nvSpPr>
          <p:spPr bwMode="auto">
            <a:xfrm rot="10800000" flipH="1">
              <a:off x="3235617" y="3890670"/>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1" name="Rectangle 1630"/>
            <p:cNvSpPr>
              <a:spLocks noChangeAspect="1"/>
            </p:cNvSpPr>
            <p:nvPr/>
          </p:nvSpPr>
          <p:spPr bwMode="auto">
            <a:xfrm rot="10800000" flipH="1">
              <a:off x="3421552" y="3890670"/>
              <a:ext cx="185935" cy="185935"/>
            </a:xfrm>
            <a:prstGeom prst="rect">
              <a:avLst/>
            </a:prstGeom>
            <a:solidFill>
              <a:srgbClr val="7030A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2" name="Rectangle 1631"/>
            <p:cNvSpPr>
              <a:spLocks noChangeAspect="1"/>
            </p:cNvSpPr>
            <p:nvPr/>
          </p:nvSpPr>
          <p:spPr bwMode="auto">
            <a:xfrm rot="10800000" flipH="1">
              <a:off x="3607486" y="3890670"/>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3" name="Rectangle 1632"/>
            <p:cNvSpPr>
              <a:spLocks noChangeAspect="1"/>
            </p:cNvSpPr>
            <p:nvPr/>
          </p:nvSpPr>
          <p:spPr bwMode="auto">
            <a:xfrm rot="10800000" flipH="1">
              <a:off x="3235617"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4" name="Rectangle 1633"/>
            <p:cNvSpPr>
              <a:spLocks noChangeAspect="1"/>
            </p:cNvSpPr>
            <p:nvPr/>
          </p:nvSpPr>
          <p:spPr bwMode="auto">
            <a:xfrm rot="10800000" flipH="1">
              <a:off x="3421552"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5" name="Rectangle 1634"/>
            <p:cNvSpPr>
              <a:spLocks noChangeAspect="1"/>
            </p:cNvSpPr>
            <p:nvPr/>
          </p:nvSpPr>
          <p:spPr bwMode="auto">
            <a:xfrm rot="10800000" flipH="1">
              <a:off x="3607486"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574" name="Group 1064"/>
          <p:cNvGrpSpPr>
            <a:grpSpLocks noChangeAspect="1"/>
          </p:cNvGrpSpPr>
          <p:nvPr/>
        </p:nvGrpSpPr>
        <p:grpSpPr>
          <a:xfrm>
            <a:off x="4190999" y="3714750"/>
            <a:ext cx="568961" cy="568940"/>
            <a:chOff x="3235617" y="3704735"/>
            <a:chExt cx="557805" cy="557804"/>
          </a:xfrm>
        </p:grpSpPr>
        <p:sp>
          <p:nvSpPr>
            <p:cNvPr id="1637" name="Rectangle 1636"/>
            <p:cNvSpPr>
              <a:spLocks noChangeAspect="1"/>
            </p:cNvSpPr>
            <p:nvPr/>
          </p:nvSpPr>
          <p:spPr bwMode="auto">
            <a:xfrm rot="10800000" flipH="1">
              <a:off x="3235617" y="4076604"/>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8" name="Rectangle 1637"/>
            <p:cNvSpPr>
              <a:spLocks noChangeAspect="1"/>
            </p:cNvSpPr>
            <p:nvPr/>
          </p:nvSpPr>
          <p:spPr bwMode="auto">
            <a:xfrm rot="10800000" flipH="1">
              <a:off x="3421552" y="4076604"/>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9" name="Rectangle 1638"/>
            <p:cNvSpPr>
              <a:spLocks noChangeAspect="1"/>
            </p:cNvSpPr>
            <p:nvPr/>
          </p:nvSpPr>
          <p:spPr bwMode="auto">
            <a:xfrm rot="10800000" flipH="1">
              <a:off x="3607486" y="4076604"/>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0" name="Rectangle 1639"/>
            <p:cNvSpPr>
              <a:spLocks noChangeAspect="1"/>
            </p:cNvSpPr>
            <p:nvPr/>
          </p:nvSpPr>
          <p:spPr bwMode="auto">
            <a:xfrm rot="10800000" flipH="1">
              <a:off x="3235619" y="3890670"/>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1" name="Rectangle 1640"/>
            <p:cNvSpPr>
              <a:spLocks noChangeAspect="1"/>
            </p:cNvSpPr>
            <p:nvPr/>
          </p:nvSpPr>
          <p:spPr bwMode="auto">
            <a:xfrm rot="10800000" flipH="1">
              <a:off x="3421554" y="3890670"/>
              <a:ext cx="185935" cy="185935"/>
            </a:xfrm>
            <a:prstGeom prst="rect">
              <a:avLst/>
            </a:prstGeom>
            <a:solidFill>
              <a:srgbClr val="7030A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2" name="Rectangle 1641"/>
            <p:cNvSpPr>
              <a:spLocks noChangeAspect="1"/>
            </p:cNvSpPr>
            <p:nvPr/>
          </p:nvSpPr>
          <p:spPr bwMode="auto">
            <a:xfrm rot="10800000" flipH="1">
              <a:off x="3607487" y="3890670"/>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3" name="Rectangle 1642"/>
            <p:cNvSpPr>
              <a:spLocks noChangeAspect="1"/>
            </p:cNvSpPr>
            <p:nvPr/>
          </p:nvSpPr>
          <p:spPr bwMode="auto">
            <a:xfrm rot="10800000" flipH="1">
              <a:off x="3235618"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4" name="Rectangle 1643"/>
            <p:cNvSpPr>
              <a:spLocks noChangeAspect="1"/>
            </p:cNvSpPr>
            <p:nvPr/>
          </p:nvSpPr>
          <p:spPr bwMode="auto">
            <a:xfrm rot="10800000" flipH="1">
              <a:off x="3421553"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5" name="Rectangle 1644"/>
            <p:cNvSpPr>
              <a:spLocks noChangeAspect="1"/>
            </p:cNvSpPr>
            <p:nvPr/>
          </p:nvSpPr>
          <p:spPr bwMode="auto">
            <a:xfrm rot="10800000" flipH="1">
              <a:off x="3607487" y="3704735"/>
              <a:ext cx="185935" cy="185935"/>
            </a:xfrm>
            <a:prstGeom prst="rect">
              <a:avLst/>
            </a:prstGeom>
            <a:solidFill>
              <a:srgbClr val="FF0000">
                <a:alpha val="50000"/>
              </a:srgb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
        <p:nvSpPr>
          <p:cNvPr id="4" name="Title 3"/>
          <p:cNvSpPr>
            <a:spLocks noGrp="1"/>
          </p:cNvSpPr>
          <p:nvPr>
            <p:ph type="title"/>
          </p:nvPr>
        </p:nvSpPr>
        <p:spPr/>
        <p:txBody>
          <a:bodyPr/>
          <a:lstStyle/>
          <a:p>
            <a:r>
              <a:rPr lang="en-US" dirty="0" smtClean="0"/>
              <a:t>Properties of the PQ Map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8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79"/>
                                        </p:tgtEl>
                                        <p:attrNameLst>
                                          <p:attrName>style.visibility</p:attrName>
                                        </p:attrNameLst>
                                      </p:cBhvr>
                                      <p:to>
                                        <p:strVal val="visible"/>
                                      </p:to>
                                    </p:set>
                                  </p:childTnLst>
                                </p:cTn>
                              </p:par>
                            </p:childTnLst>
                          </p:cTn>
                        </p:par>
                        <p:par>
                          <p:cTn id="15" fill="hold">
                            <p:stCondLst>
                              <p:cond delay="0"/>
                            </p:stCondLst>
                            <p:childTnLst>
                              <p:par>
                                <p:cTn id="16" presetID="18" presetClass="entr" presetSubtype="3" fill="hold" nodeType="afterEffect">
                                  <p:stCondLst>
                                    <p:cond delay="0"/>
                                  </p:stCondLst>
                                  <p:childTnLst>
                                    <p:set>
                                      <p:cBhvr>
                                        <p:cTn id="17" dur="1" fill="hold">
                                          <p:stCondLst>
                                            <p:cond delay="0"/>
                                          </p:stCondLst>
                                        </p:cTn>
                                        <p:tgtEl>
                                          <p:spTgt spid="1581"/>
                                        </p:tgtEl>
                                        <p:attrNameLst>
                                          <p:attrName>style.visibility</p:attrName>
                                        </p:attrNameLst>
                                      </p:cBhvr>
                                      <p:to>
                                        <p:strVal val="visible"/>
                                      </p:to>
                                    </p:set>
                                    <p:animEffect transition="in" filter="strips(upRight)">
                                      <p:cBhvr>
                                        <p:cTn id="18" dur="250"/>
                                        <p:tgtEl>
                                          <p:spTgt spid="1581"/>
                                        </p:tgtEl>
                                      </p:cBhvr>
                                    </p:animEffect>
                                  </p:childTnLst>
                                </p:cTn>
                              </p:par>
                            </p:childTnLst>
                          </p:cTn>
                        </p:par>
                        <p:par>
                          <p:cTn id="19" fill="hold">
                            <p:stCondLst>
                              <p:cond delay="250"/>
                            </p:stCondLst>
                            <p:childTnLst>
                              <p:par>
                                <p:cTn id="20" presetID="18" presetClass="exit" presetSubtype="12" fill="hold" grpId="0" nodeType="afterEffect">
                                  <p:stCondLst>
                                    <p:cond delay="0"/>
                                  </p:stCondLst>
                                  <p:childTnLst>
                                    <p:animEffect transition="out" filter="strips(downLeft)">
                                      <p:cBhvr>
                                        <p:cTn id="21" dur="500"/>
                                        <p:tgtEl>
                                          <p:spTgt spid="1577"/>
                                        </p:tgtEl>
                                      </p:cBhvr>
                                    </p:animEffect>
                                    <p:set>
                                      <p:cBhvr>
                                        <p:cTn id="22" dur="1" fill="hold">
                                          <p:stCondLst>
                                            <p:cond delay="499"/>
                                          </p:stCondLst>
                                        </p:cTn>
                                        <p:tgtEl>
                                          <p:spTgt spid="1577"/>
                                        </p:tgtEl>
                                        <p:attrNameLst>
                                          <p:attrName>style.visibility</p:attrName>
                                        </p:attrNameLst>
                                      </p:cBhvr>
                                      <p:to>
                                        <p:strVal val="hidden"/>
                                      </p:to>
                                    </p:set>
                                  </p:childTnLst>
                                </p:cTn>
                              </p:par>
                            </p:childTnLst>
                          </p:cTn>
                        </p:par>
                        <p:par>
                          <p:cTn id="23" fill="hold">
                            <p:stCondLst>
                              <p:cond delay="750"/>
                            </p:stCondLst>
                            <p:childTnLst>
                              <p:par>
                                <p:cTn id="24" presetID="1" presetClass="exit" presetSubtype="0" fill="hold" nodeType="afterEffect">
                                  <p:stCondLst>
                                    <p:cond delay="0"/>
                                  </p:stCondLst>
                                  <p:childTnLst>
                                    <p:set>
                                      <p:cBhvr>
                                        <p:cTn id="25" dur="1" fill="hold">
                                          <p:stCondLst>
                                            <p:cond delay="0"/>
                                          </p:stCondLst>
                                        </p:cTn>
                                        <p:tgtEl>
                                          <p:spTgt spid="1581"/>
                                        </p:tgtEl>
                                        <p:attrNameLst>
                                          <p:attrName>style.visibility</p:attrName>
                                        </p:attrNameLst>
                                      </p:cBhvr>
                                      <p:to>
                                        <p:strVal val="hidden"/>
                                      </p:to>
                                    </p:set>
                                  </p:childTnLst>
                                </p:cTn>
                              </p:par>
                              <p:par>
                                <p:cTn id="26" presetID="18" presetClass="entr" presetSubtype="3" fill="hold" nodeType="withEffect">
                                  <p:stCondLst>
                                    <p:cond delay="0"/>
                                  </p:stCondLst>
                                  <p:childTnLst>
                                    <p:set>
                                      <p:cBhvr>
                                        <p:cTn id="27" dur="1" fill="hold">
                                          <p:stCondLst>
                                            <p:cond delay="0"/>
                                          </p:stCondLst>
                                        </p:cTn>
                                        <p:tgtEl>
                                          <p:spTgt spid="1582"/>
                                        </p:tgtEl>
                                        <p:attrNameLst>
                                          <p:attrName>style.visibility</p:attrName>
                                        </p:attrNameLst>
                                      </p:cBhvr>
                                      <p:to>
                                        <p:strVal val="visible"/>
                                      </p:to>
                                    </p:set>
                                    <p:animEffect transition="in" filter="strips(upRight)">
                                      <p:cBhvr>
                                        <p:cTn id="28" dur="250"/>
                                        <p:tgtEl>
                                          <p:spTgt spid="1582"/>
                                        </p:tgtEl>
                                      </p:cBhvr>
                                    </p:animEffect>
                                  </p:childTnLst>
                                </p:cTn>
                              </p:par>
                            </p:childTnLst>
                          </p:cTn>
                        </p:par>
                        <p:par>
                          <p:cTn id="29" fill="hold">
                            <p:stCondLst>
                              <p:cond delay="1000"/>
                            </p:stCondLst>
                            <p:childTnLst>
                              <p:par>
                                <p:cTn id="30" presetID="18" presetClass="exit" presetSubtype="12" fill="hold" grpId="0" nodeType="afterEffect">
                                  <p:stCondLst>
                                    <p:cond delay="0"/>
                                  </p:stCondLst>
                                  <p:childTnLst>
                                    <p:animEffect transition="out" filter="strips(downLeft)">
                                      <p:cBhvr>
                                        <p:cTn id="31" dur="500"/>
                                        <p:tgtEl>
                                          <p:spTgt spid="1578"/>
                                        </p:tgtEl>
                                      </p:cBhvr>
                                    </p:animEffect>
                                    <p:set>
                                      <p:cBhvr>
                                        <p:cTn id="32" dur="1" fill="hold">
                                          <p:stCondLst>
                                            <p:cond delay="499"/>
                                          </p:stCondLst>
                                        </p:cTn>
                                        <p:tgtEl>
                                          <p:spTgt spid="1578"/>
                                        </p:tgtEl>
                                        <p:attrNameLst>
                                          <p:attrName>style.visibility</p:attrName>
                                        </p:attrNameLst>
                                      </p:cBhvr>
                                      <p:to>
                                        <p:strVal val="hidden"/>
                                      </p:to>
                                    </p:set>
                                  </p:childTnLst>
                                </p:cTn>
                              </p:par>
                            </p:childTnLst>
                          </p:cTn>
                        </p:par>
                        <p:par>
                          <p:cTn id="33" fill="hold">
                            <p:stCondLst>
                              <p:cond delay="1500"/>
                            </p:stCondLst>
                            <p:childTnLst>
                              <p:par>
                                <p:cTn id="34" presetID="18" presetClass="entr" presetSubtype="6" fill="hold" nodeType="afterEffect">
                                  <p:stCondLst>
                                    <p:cond delay="0"/>
                                  </p:stCondLst>
                                  <p:childTnLst>
                                    <p:set>
                                      <p:cBhvr>
                                        <p:cTn id="35" dur="1" fill="hold">
                                          <p:stCondLst>
                                            <p:cond delay="0"/>
                                          </p:stCondLst>
                                        </p:cTn>
                                        <p:tgtEl>
                                          <p:spTgt spid="1583"/>
                                        </p:tgtEl>
                                        <p:attrNameLst>
                                          <p:attrName>style.visibility</p:attrName>
                                        </p:attrNameLst>
                                      </p:cBhvr>
                                      <p:to>
                                        <p:strVal val="visible"/>
                                      </p:to>
                                    </p:set>
                                    <p:animEffect transition="in" filter="strips(downRight)">
                                      <p:cBhvr>
                                        <p:cTn id="36" dur="500"/>
                                        <p:tgtEl>
                                          <p:spTgt spid="1583"/>
                                        </p:tgtEl>
                                      </p:cBhvr>
                                    </p:animEffect>
                                  </p:childTnLst>
                                </p:cTn>
                              </p:par>
                              <p:par>
                                <p:cTn id="37" presetID="1" presetClass="exit" presetSubtype="0" fill="hold" nodeType="withEffect">
                                  <p:stCondLst>
                                    <p:cond delay="0"/>
                                  </p:stCondLst>
                                  <p:childTnLst>
                                    <p:set>
                                      <p:cBhvr>
                                        <p:cTn id="38" dur="1" fill="hold">
                                          <p:stCondLst>
                                            <p:cond delay="0"/>
                                          </p:stCondLst>
                                        </p:cTn>
                                        <p:tgtEl>
                                          <p:spTgt spid="1582"/>
                                        </p:tgtEl>
                                        <p:attrNameLst>
                                          <p:attrName>style.visibility</p:attrName>
                                        </p:attrNameLst>
                                      </p:cBhvr>
                                      <p:to>
                                        <p:strVal val="hidden"/>
                                      </p:to>
                                    </p:set>
                                  </p:childTnLst>
                                </p:cTn>
                              </p:par>
                            </p:childTnLst>
                          </p:cTn>
                        </p:par>
                        <p:par>
                          <p:cTn id="39" fill="hold">
                            <p:stCondLst>
                              <p:cond delay="2000"/>
                            </p:stCondLst>
                            <p:childTnLst>
                              <p:par>
                                <p:cTn id="40" presetID="1" presetClass="exit" presetSubtype="0" fill="hold" nodeType="afterEffect">
                                  <p:stCondLst>
                                    <p:cond delay="0"/>
                                  </p:stCondLst>
                                  <p:childTnLst>
                                    <p:set>
                                      <p:cBhvr>
                                        <p:cTn id="41" dur="1" fill="hold">
                                          <p:stCondLst>
                                            <p:cond delay="0"/>
                                          </p:stCondLst>
                                        </p:cTn>
                                        <p:tgtEl>
                                          <p:spTgt spid="1583"/>
                                        </p:tgtEl>
                                        <p:attrNameLst>
                                          <p:attrName>style.visibility</p:attrName>
                                        </p:attrNameLst>
                                      </p:cBhvr>
                                      <p:to>
                                        <p:strVal val="hidden"/>
                                      </p:to>
                                    </p:set>
                                  </p:childTnLst>
                                </p:cTn>
                              </p:par>
                              <p:par>
                                <p:cTn id="42" presetID="18" presetClass="entr" presetSubtype="3" fill="hold" nodeType="withEffect">
                                  <p:stCondLst>
                                    <p:cond delay="0"/>
                                  </p:stCondLst>
                                  <p:childTnLst>
                                    <p:set>
                                      <p:cBhvr>
                                        <p:cTn id="43" dur="1" fill="hold">
                                          <p:stCondLst>
                                            <p:cond delay="0"/>
                                          </p:stCondLst>
                                        </p:cTn>
                                        <p:tgtEl>
                                          <p:spTgt spid="1584"/>
                                        </p:tgtEl>
                                        <p:attrNameLst>
                                          <p:attrName>style.visibility</p:attrName>
                                        </p:attrNameLst>
                                      </p:cBhvr>
                                      <p:to>
                                        <p:strVal val="visible"/>
                                      </p:to>
                                    </p:set>
                                    <p:animEffect transition="in" filter="strips(upRight)">
                                      <p:cBhvr>
                                        <p:cTn id="44" dur="250"/>
                                        <p:tgtEl>
                                          <p:spTgt spid="1584"/>
                                        </p:tgtEl>
                                      </p:cBhvr>
                                    </p:animEffect>
                                  </p:childTnLst>
                                </p:cTn>
                              </p:par>
                            </p:childTnLst>
                          </p:cTn>
                        </p:par>
                        <p:par>
                          <p:cTn id="45" fill="hold">
                            <p:stCondLst>
                              <p:cond delay="2250"/>
                            </p:stCondLst>
                            <p:childTnLst>
                              <p:par>
                                <p:cTn id="46" presetID="18" presetClass="exit" presetSubtype="12" fill="hold" grpId="0" nodeType="afterEffect">
                                  <p:stCondLst>
                                    <p:cond delay="0"/>
                                  </p:stCondLst>
                                  <p:childTnLst>
                                    <p:animEffect transition="out" filter="strips(downLeft)">
                                      <p:cBhvr>
                                        <p:cTn id="47" dur="500"/>
                                        <p:tgtEl>
                                          <p:spTgt spid="1579"/>
                                        </p:tgtEl>
                                      </p:cBhvr>
                                    </p:animEffect>
                                    <p:set>
                                      <p:cBhvr>
                                        <p:cTn id="48" dur="1" fill="hold">
                                          <p:stCondLst>
                                            <p:cond delay="499"/>
                                          </p:stCondLst>
                                        </p:cTn>
                                        <p:tgtEl>
                                          <p:spTgt spid="1579"/>
                                        </p:tgtEl>
                                        <p:attrNameLst>
                                          <p:attrName>style.visibility</p:attrName>
                                        </p:attrNameLst>
                                      </p:cBhvr>
                                      <p:to>
                                        <p:strVal val="hidden"/>
                                      </p:to>
                                    </p:set>
                                  </p:childTnLst>
                                </p:cTn>
                              </p:par>
                            </p:childTnLst>
                          </p:cTn>
                        </p:par>
                        <p:par>
                          <p:cTn id="49" fill="hold">
                            <p:stCondLst>
                              <p:cond delay="2750"/>
                            </p:stCondLst>
                            <p:childTnLst>
                              <p:par>
                                <p:cTn id="50" presetID="18" presetClass="entr" presetSubtype="6" fill="hold" nodeType="afterEffect">
                                  <p:stCondLst>
                                    <p:cond delay="0"/>
                                  </p:stCondLst>
                                  <p:childTnLst>
                                    <p:set>
                                      <p:cBhvr>
                                        <p:cTn id="51" dur="1" fill="hold">
                                          <p:stCondLst>
                                            <p:cond delay="0"/>
                                          </p:stCondLst>
                                        </p:cTn>
                                        <p:tgtEl>
                                          <p:spTgt spid="1585"/>
                                        </p:tgtEl>
                                        <p:attrNameLst>
                                          <p:attrName>style.visibility</p:attrName>
                                        </p:attrNameLst>
                                      </p:cBhvr>
                                      <p:to>
                                        <p:strVal val="visible"/>
                                      </p:to>
                                    </p:set>
                                    <p:animEffect transition="in" filter="strips(downRight)">
                                      <p:cBhvr>
                                        <p:cTn id="52" dur="500"/>
                                        <p:tgtEl>
                                          <p:spTgt spid="1585"/>
                                        </p:tgtEl>
                                      </p:cBhvr>
                                    </p:animEffect>
                                  </p:childTnLst>
                                </p:cTn>
                              </p:par>
                              <p:par>
                                <p:cTn id="53" presetID="1" presetClass="exit" presetSubtype="0" fill="hold" nodeType="withEffect">
                                  <p:stCondLst>
                                    <p:cond delay="0"/>
                                  </p:stCondLst>
                                  <p:childTnLst>
                                    <p:set>
                                      <p:cBhvr>
                                        <p:cTn id="54" dur="1" fill="hold">
                                          <p:stCondLst>
                                            <p:cond delay="0"/>
                                          </p:stCondLst>
                                        </p:cTn>
                                        <p:tgtEl>
                                          <p:spTgt spid="1584"/>
                                        </p:tgtEl>
                                        <p:attrNameLst>
                                          <p:attrName>style.visibility</p:attrName>
                                        </p:attrNameLst>
                                      </p:cBhvr>
                                      <p:to>
                                        <p:strVal val="hidden"/>
                                      </p:to>
                                    </p:set>
                                  </p:childTnLst>
                                </p:cTn>
                              </p:par>
                            </p:childTnLst>
                          </p:cTn>
                        </p:par>
                        <p:par>
                          <p:cTn id="55" fill="hold">
                            <p:stCondLst>
                              <p:cond delay="3250"/>
                            </p:stCondLst>
                            <p:childTnLst>
                              <p:par>
                                <p:cTn id="56" presetID="18" presetClass="entr" presetSubtype="12" fill="hold" grpId="1" nodeType="afterEffect">
                                  <p:stCondLst>
                                    <p:cond delay="0"/>
                                  </p:stCondLst>
                                  <p:childTnLst>
                                    <p:set>
                                      <p:cBhvr>
                                        <p:cTn id="57" dur="1" fill="hold">
                                          <p:stCondLst>
                                            <p:cond delay="0"/>
                                          </p:stCondLst>
                                        </p:cTn>
                                        <p:tgtEl>
                                          <p:spTgt spid="1577"/>
                                        </p:tgtEl>
                                        <p:attrNameLst>
                                          <p:attrName>style.visibility</p:attrName>
                                        </p:attrNameLst>
                                      </p:cBhvr>
                                      <p:to>
                                        <p:strVal val="visible"/>
                                      </p:to>
                                    </p:set>
                                    <p:animEffect transition="in" filter="strips(downLeft)">
                                      <p:cBhvr>
                                        <p:cTn id="58" dur="500"/>
                                        <p:tgtEl>
                                          <p:spTgt spid="1577"/>
                                        </p:tgtEl>
                                      </p:cBhvr>
                                    </p:animEffect>
                                  </p:childTnLst>
                                </p:cTn>
                              </p:par>
                              <p:par>
                                <p:cTn id="59" presetID="1" presetClass="exit" presetSubtype="0" fill="hold" nodeType="withEffect">
                                  <p:stCondLst>
                                    <p:cond delay="0"/>
                                  </p:stCondLst>
                                  <p:childTnLst>
                                    <p:set>
                                      <p:cBhvr>
                                        <p:cTn id="60" dur="1" fill="hold">
                                          <p:stCondLst>
                                            <p:cond delay="0"/>
                                          </p:stCondLst>
                                        </p:cTn>
                                        <p:tgtEl>
                                          <p:spTgt spid="1585"/>
                                        </p:tgtEl>
                                        <p:attrNameLst>
                                          <p:attrName>style.visibility</p:attrName>
                                        </p:attrNameLst>
                                      </p:cBhvr>
                                      <p:to>
                                        <p:strVal val="hidden"/>
                                      </p:to>
                                    </p:set>
                                  </p:childTnLst>
                                </p:cTn>
                              </p:par>
                            </p:childTnLst>
                          </p:cTn>
                        </p:par>
                        <p:par>
                          <p:cTn id="61" fill="hold">
                            <p:stCondLst>
                              <p:cond delay="3750"/>
                            </p:stCondLst>
                            <p:childTnLst>
                              <p:par>
                                <p:cTn id="62" presetID="18" presetClass="entr" presetSubtype="12" fill="hold" nodeType="afterEffect">
                                  <p:stCondLst>
                                    <p:cond delay="0"/>
                                  </p:stCondLst>
                                  <p:childTnLst>
                                    <p:set>
                                      <p:cBhvr>
                                        <p:cTn id="63" dur="1" fill="hold">
                                          <p:stCondLst>
                                            <p:cond delay="0"/>
                                          </p:stCondLst>
                                        </p:cTn>
                                        <p:tgtEl>
                                          <p:spTgt spid="1586"/>
                                        </p:tgtEl>
                                        <p:attrNameLst>
                                          <p:attrName>style.visibility</p:attrName>
                                        </p:attrNameLst>
                                      </p:cBhvr>
                                      <p:to>
                                        <p:strVal val="visible"/>
                                      </p:to>
                                    </p:set>
                                    <p:animEffect transition="in" filter="strips(downLeft)">
                                      <p:cBhvr>
                                        <p:cTn id="64" dur="250"/>
                                        <p:tgtEl>
                                          <p:spTgt spid="1586"/>
                                        </p:tgtEl>
                                      </p:cBhvr>
                                    </p:animEffect>
                                  </p:childTnLst>
                                </p:cTn>
                              </p:par>
                            </p:childTnLst>
                          </p:cTn>
                        </p:par>
                        <p:par>
                          <p:cTn id="65" fill="hold">
                            <p:stCondLst>
                              <p:cond delay="4000"/>
                            </p:stCondLst>
                            <p:childTnLst>
                              <p:par>
                                <p:cTn id="66" presetID="18" presetClass="entr" presetSubtype="3" fill="hold" nodeType="afterEffect">
                                  <p:stCondLst>
                                    <p:cond delay="0"/>
                                  </p:stCondLst>
                                  <p:childTnLst>
                                    <p:set>
                                      <p:cBhvr>
                                        <p:cTn id="67" dur="1" fill="hold">
                                          <p:stCondLst>
                                            <p:cond delay="0"/>
                                          </p:stCondLst>
                                        </p:cTn>
                                        <p:tgtEl>
                                          <p:spTgt spid="1587"/>
                                        </p:tgtEl>
                                        <p:attrNameLst>
                                          <p:attrName>style.visibility</p:attrName>
                                        </p:attrNameLst>
                                      </p:cBhvr>
                                      <p:to>
                                        <p:strVal val="visible"/>
                                      </p:to>
                                    </p:set>
                                    <p:animEffect transition="in" filter="strips(upRight)">
                                      <p:cBhvr>
                                        <p:cTn id="68" dur="250"/>
                                        <p:tgtEl>
                                          <p:spTgt spid="1587"/>
                                        </p:tgtEl>
                                      </p:cBhvr>
                                    </p:animEffect>
                                  </p:childTnLst>
                                </p:cTn>
                              </p:par>
                              <p:par>
                                <p:cTn id="69" presetID="1" presetClass="exit" presetSubtype="0" fill="hold" nodeType="withEffect">
                                  <p:stCondLst>
                                    <p:cond delay="0"/>
                                  </p:stCondLst>
                                  <p:childTnLst>
                                    <p:set>
                                      <p:cBhvr>
                                        <p:cTn id="70" dur="1" fill="hold">
                                          <p:stCondLst>
                                            <p:cond delay="0"/>
                                          </p:stCondLst>
                                        </p:cTn>
                                        <p:tgtEl>
                                          <p:spTgt spid="1586"/>
                                        </p:tgtEl>
                                        <p:attrNameLst>
                                          <p:attrName>style.visibility</p:attrName>
                                        </p:attrNameLst>
                                      </p:cBhvr>
                                      <p:to>
                                        <p:strVal val="hidden"/>
                                      </p:to>
                                    </p:set>
                                  </p:childTnLst>
                                </p:cTn>
                              </p:par>
                            </p:childTnLst>
                          </p:cTn>
                        </p:par>
                        <p:par>
                          <p:cTn id="71" fill="hold">
                            <p:stCondLst>
                              <p:cond delay="4250"/>
                            </p:stCondLst>
                            <p:childTnLst>
                              <p:par>
                                <p:cTn id="72" presetID="18" presetClass="exit" presetSubtype="12" fill="hold" grpId="0" nodeType="afterEffect">
                                  <p:stCondLst>
                                    <p:cond delay="0"/>
                                  </p:stCondLst>
                                  <p:childTnLst>
                                    <p:animEffect transition="out" filter="strips(downLeft)">
                                      <p:cBhvr>
                                        <p:cTn id="73" dur="400"/>
                                        <p:tgtEl>
                                          <p:spTgt spid="1580"/>
                                        </p:tgtEl>
                                      </p:cBhvr>
                                    </p:animEffect>
                                    <p:set>
                                      <p:cBhvr>
                                        <p:cTn id="74" dur="1" fill="hold">
                                          <p:stCondLst>
                                            <p:cond delay="399"/>
                                          </p:stCondLst>
                                        </p:cTn>
                                        <p:tgtEl>
                                          <p:spTgt spid="1580"/>
                                        </p:tgtEl>
                                        <p:attrNameLst>
                                          <p:attrName>style.visibility</p:attrName>
                                        </p:attrNameLst>
                                      </p:cBhvr>
                                      <p:to>
                                        <p:strVal val="hidden"/>
                                      </p:to>
                                    </p:set>
                                  </p:childTnLst>
                                </p:cTn>
                              </p:par>
                            </p:childTnLst>
                          </p:cTn>
                        </p:par>
                        <p:par>
                          <p:cTn id="75" fill="hold">
                            <p:stCondLst>
                              <p:cond delay="4650"/>
                            </p:stCondLst>
                            <p:childTnLst>
                              <p:par>
                                <p:cTn id="76" presetID="18" presetClass="entr" presetSubtype="6" fill="hold" nodeType="afterEffect">
                                  <p:stCondLst>
                                    <p:cond delay="0"/>
                                  </p:stCondLst>
                                  <p:childTnLst>
                                    <p:set>
                                      <p:cBhvr>
                                        <p:cTn id="77" dur="1" fill="hold">
                                          <p:stCondLst>
                                            <p:cond delay="0"/>
                                          </p:stCondLst>
                                        </p:cTn>
                                        <p:tgtEl>
                                          <p:spTgt spid="1588"/>
                                        </p:tgtEl>
                                        <p:attrNameLst>
                                          <p:attrName>style.visibility</p:attrName>
                                        </p:attrNameLst>
                                      </p:cBhvr>
                                      <p:to>
                                        <p:strVal val="visible"/>
                                      </p:to>
                                    </p:set>
                                    <p:animEffect transition="in" filter="strips(downRight)">
                                      <p:cBhvr>
                                        <p:cTn id="78" dur="400"/>
                                        <p:tgtEl>
                                          <p:spTgt spid="1588"/>
                                        </p:tgtEl>
                                      </p:cBhvr>
                                    </p:animEffect>
                                  </p:childTnLst>
                                </p:cTn>
                              </p:par>
                              <p:par>
                                <p:cTn id="79" presetID="1" presetClass="exit" presetSubtype="0" fill="hold" nodeType="withEffect">
                                  <p:stCondLst>
                                    <p:cond delay="0"/>
                                  </p:stCondLst>
                                  <p:childTnLst>
                                    <p:set>
                                      <p:cBhvr>
                                        <p:cTn id="80" dur="1" fill="hold">
                                          <p:stCondLst>
                                            <p:cond delay="0"/>
                                          </p:stCondLst>
                                        </p:cTn>
                                        <p:tgtEl>
                                          <p:spTgt spid="1587"/>
                                        </p:tgtEl>
                                        <p:attrNameLst>
                                          <p:attrName>style.visibility</p:attrName>
                                        </p:attrNameLst>
                                      </p:cBhvr>
                                      <p:to>
                                        <p:strVal val="hidden"/>
                                      </p:to>
                                    </p:set>
                                  </p:childTnLst>
                                </p:cTn>
                              </p:par>
                            </p:childTnLst>
                          </p:cTn>
                        </p:par>
                        <p:par>
                          <p:cTn id="81" fill="hold">
                            <p:stCondLst>
                              <p:cond delay="5050"/>
                            </p:stCondLst>
                            <p:childTnLst>
                              <p:par>
                                <p:cTn id="82" presetID="18" presetClass="entr" presetSubtype="12" fill="hold" grpId="1" nodeType="afterEffect">
                                  <p:stCondLst>
                                    <p:cond delay="0"/>
                                  </p:stCondLst>
                                  <p:childTnLst>
                                    <p:set>
                                      <p:cBhvr>
                                        <p:cTn id="83" dur="1" fill="hold">
                                          <p:stCondLst>
                                            <p:cond delay="0"/>
                                          </p:stCondLst>
                                        </p:cTn>
                                        <p:tgtEl>
                                          <p:spTgt spid="1578"/>
                                        </p:tgtEl>
                                        <p:attrNameLst>
                                          <p:attrName>style.visibility</p:attrName>
                                        </p:attrNameLst>
                                      </p:cBhvr>
                                      <p:to>
                                        <p:strVal val="visible"/>
                                      </p:to>
                                    </p:set>
                                    <p:animEffect transition="in" filter="strips(downLeft)">
                                      <p:cBhvr>
                                        <p:cTn id="84" dur="400"/>
                                        <p:tgtEl>
                                          <p:spTgt spid="1578"/>
                                        </p:tgtEl>
                                      </p:cBhvr>
                                    </p:animEffect>
                                  </p:childTnLst>
                                </p:cTn>
                              </p:par>
                              <p:par>
                                <p:cTn id="85" presetID="1" presetClass="exit" presetSubtype="0" fill="hold" nodeType="withEffect">
                                  <p:stCondLst>
                                    <p:cond delay="0"/>
                                  </p:stCondLst>
                                  <p:childTnLst>
                                    <p:set>
                                      <p:cBhvr>
                                        <p:cTn id="86" dur="1" fill="hold">
                                          <p:stCondLst>
                                            <p:cond delay="0"/>
                                          </p:stCondLst>
                                        </p:cTn>
                                        <p:tgtEl>
                                          <p:spTgt spid="1588"/>
                                        </p:tgtEl>
                                        <p:attrNameLst>
                                          <p:attrName>style.visibility</p:attrName>
                                        </p:attrNameLst>
                                      </p:cBhvr>
                                      <p:to>
                                        <p:strVal val="hidden"/>
                                      </p:to>
                                    </p:set>
                                  </p:childTnLst>
                                </p:cTn>
                              </p:par>
                            </p:childTnLst>
                          </p:cTn>
                        </p:par>
                        <p:par>
                          <p:cTn id="87" fill="hold">
                            <p:stCondLst>
                              <p:cond delay="5450"/>
                            </p:stCondLst>
                            <p:childTnLst>
                              <p:par>
                                <p:cTn id="88" presetID="18" presetClass="entr" presetSubtype="12" fill="hold" nodeType="afterEffect">
                                  <p:stCondLst>
                                    <p:cond delay="0"/>
                                  </p:stCondLst>
                                  <p:childTnLst>
                                    <p:set>
                                      <p:cBhvr>
                                        <p:cTn id="89" dur="1" fill="hold">
                                          <p:stCondLst>
                                            <p:cond delay="0"/>
                                          </p:stCondLst>
                                        </p:cTn>
                                        <p:tgtEl>
                                          <p:spTgt spid="1589"/>
                                        </p:tgtEl>
                                        <p:attrNameLst>
                                          <p:attrName>style.visibility</p:attrName>
                                        </p:attrNameLst>
                                      </p:cBhvr>
                                      <p:to>
                                        <p:strVal val="visible"/>
                                      </p:to>
                                    </p:set>
                                    <p:animEffect transition="in" filter="strips(downLeft)">
                                      <p:cBhvr>
                                        <p:cTn id="90" dur="250"/>
                                        <p:tgtEl>
                                          <p:spTgt spid="1589"/>
                                        </p:tgtEl>
                                      </p:cBhvr>
                                    </p:animEffect>
                                  </p:childTnLst>
                                </p:cTn>
                              </p:par>
                            </p:childTnLst>
                          </p:cTn>
                        </p:par>
                        <p:par>
                          <p:cTn id="91" fill="hold">
                            <p:stCondLst>
                              <p:cond delay="5700"/>
                            </p:stCondLst>
                            <p:childTnLst>
                              <p:par>
                                <p:cTn id="92" presetID="18" presetClass="entr" presetSubtype="6" fill="hold" nodeType="afterEffect">
                                  <p:stCondLst>
                                    <p:cond delay="0"/>
                                  </p:stCondLst>
                                  <p:childTnLst>
                                    <p:set>
                                      <p:cBhvr>
                                        <p:cTn id="93" dur="1" fill="hold">
                                          <p:stCondLst>
                                            <p:cond delay="0"/>
                                          </p:stCondLst>
                                        </p:cTn>
                                        <p:tgtEl>
                                          <p:spTgt spid="1590"/>
                                        </p:tgtEl>
                                        <p:attrNameLst>
                                          <p:attrName>style.visibility</p:attrName>
                                        </p:attrNameLst>
                                      </p:cBhvr>
                                      <p:to>
                                        <p:strVal val="visible"/>
                                      </p:to>
                                    </p:set>
                                    <p:animEffect transition="in" filter="strips(downRight)">
                                      <p:cBhvr>
                                        <p:cTn id="94" dur="400"/>
                                        <p:tgtEl>
                                          <p:spTgt spid="1590"/>
                                        </p:tgtEl>
                                      </p:cBhvr>
                                    </p:animEffect>
                                  </p:childTnLst>
                                </p:cTn>
                              </p:par>
                              <p:par>
                                <p:cTn id="95" presetID="1" presetClass="exit" presetSubtype="0" fill="hold" nodeType="withEffect">
                                  <p:stCondLst>
                                    <p:cond delay="0"/>
                                  </p:stCondLst>
                                  <p:childTnLst>
                                    <p:set>
                                      <p:cBhvr>
                                        <p:cTn id="96" dur="1" fill="hold">
                                          <p:stCondLst>
                                            <p:cond delay="0"/>
                                          </p:stCondLst>
                                        </p:cTn>
                                        <p:tgtEl>
                                          <p:spTgt spid="1589"/>
                                        </p:tgtEl>
                                        <p:attrNameLst>
                                          <p:attrName>style.visibility</p:attrName>
                                        </p:attrNameLst>
                                      </p:cBhvr>
                                      <p:to>
                                        <p:strVal val="hidden"/>
                                      </p:to>
                                    </p:set>
                                  </p:childTnLst>
                                </p:cTn>
                              </p:par>
                            </p:childTnLst>
                          </p:cTn>
                        </p:par>
                        <p:par>
                          <p:cTn id="97" fill="hold">
                            <p:stCondLst>
                              <p:cond delay="6100"/>
                            </p:stCondLst>
                            <p:childTnLst>
                              <p:par>
                                <p:cTn id="98" presetID="18" presetClass="entr" presetSubtype="12" fill="hold" grpId="1" nodeType="afterEffect">
                                  <p:stCondLst>
                                    <p:cond delay="0"/>
                                  </p:stCondLst>
                                  <p:childTnLst>
                                    <p:set>
                                      <p:cBhvr>
                                        <p:cTn id="99" dur="1" fill="hold">
                                          <p:stCondLst>
                                            <p:cond delay="0"/>
                                          </p:stCondLst>
                                        </p:cTn>
                                        <p:tgtEl>
                                          <p:spTgt spid="1579"/>
                                        </p:tgtEl>
                                        <p:attrNameLst>
                                          <p:attrName>style.visibility</p:attrName>
                                        </p:attrNameLst>
                                      </p:cBhvr>
                                      <p:to>
                                        <p:strVal val="visible"/>
                                      </p:to>
                                    </p:set>
                                    <p:animEffect transition="in" filter="strips(downLeft)">
                                      <p:cBhvr>
                                        <p:cTn id="100" dur="400"/>
                                        <p:tgtEl>
                                          <p:spTgt spid="1579"/>
                                        </p:tgtEl>
                                      </p:cBhvr>
                                    </p:animEffect>
                                  </p:childTnLst>
                                </p:cTn>
                              </p:par>
                            </p:childTnLst>
                          </p:cTn>
                        </p:par>
                        <p:par>
                          <p:cTn id="101" fill="hold">
                            <p:stCondLst>
                              <p:cond delay="6500"/>
                            </p:stCondLst>
                            <p:childTnLst>
                              <p:par>
                                <p:cTn id="102" presetID="1" presetClass="exit" presetSubtype="0" fill="hold" nodeType="afterEffect">
                                  <p:stCondLst>
                                    <p:cond delay="0"/>
                                  </p:stCondLst>
                                  <p:childTnLst>
                                    <p:set>
                                      <p:cBhvr>
                                        <p:cTn id="103" dur="1" fill="hold">
                                          <p:stCondLst>
                                            <p:cond delay="0"/>
                                          </p:stCondLst>
                                        </p:cTn>
                                        <p:tgtEl>
                                          <p:spTgt spid="1590"/>
                                        </p:tgtEl>
                                        <p:attrNameLst>
                                          <p:attrName>style.visibility</p:attrName>
                                        </p:attrNameLst>
                                      </p:cBhvr>
                                      <p:to>
                                        <p:strVal val="hidden"/>
                                      </p:to>
                                    </p:set>
                                  </p:childTnLst>
                                </p:cTn>
                              </p:par>
                            </p:childTnLst>
                          </p:cTn>
                        </p:par>
                        <p:par>
                          <p:cTn id="104" fill="hold">
                            <p:stCondLst>
                              <p:cond delay="6500"/>
                            </p:stCondLst>
                            <p:childTnLst>
                              <p:par>
                                <p:cTn id="105" presetID="18" presetClass="entr" presetSubtype="12" fill="hold" nodeType="afterEffect">
                                  <p:stCondLst>
                                    <p:cond delay="0"/>
                                  </p:stCondLst>
                                  <p:childTnLst>
                                    <p:set>
                                      <p:cBhvr>
                                        <p:cTn id="106" dur="1" fill="hold">
                                          <p:stCondLst>
                                            <p:cond delay="0"/>
                                          </p:stCondLst>
                                        </p:cTn>
                                        <p:tgtEl>
                                          <p:spTgt spid="1591"/>
                                        </p:tgtEl>
                                        <p:attrNameLst>
                                          <p:attrName>style.visibility</p:attrName>
                                        </p:attrNameLst>
                                      </p:cBhvr>
                                      <p:to>
                                        <p:strVal val="visible"/>
                                      </p:to>
                                    </p:set>
                                    <p:animEffect transition="in" filter="strips(downLeft)">
                                      <p:cBhvr>
                                        <p:cTn id="107" dur="250"/>
                                        <p:tgtEl>
                                          <p:spTgt spid="1591"/>
                                        </p:tgtEl>
                                      </p:cBhvr>
                                    </p:animEffect>
                                  </p:childTnLst>
                                </p:cTn>
                              </p:par>
                            </p:childTnLst>
                          </p:cTn>
                        </p:par>
                        <p:par>
                          <p:cTn id="108" fill="hold">
                            <p:stCondLst>
                              <p:cond delay="6750"/>
                            </p:stCondLst>
                            <p:childTnLst>
                              <p:par>
                                <p:cTn id="109" presetID="1" presetClass="exit" presetSubtype="0" fill="hold" nodeType="afterEffect">
                                  <p:stCondLst>
                                    <p:cond delay="0"/>
                                  </p:stCondLst>
                                  <p:childTnLst>
                                    <p:set>
                                      <p:cBhvr>
                                        <p:cTn id="110" dur="1" fill="hold">
                                          <p:stCondLst>
                                            <p:cond delay="0"/>
                                          </p:stCondLst>
                                        </p:cTn>
                                        <p:tgtEl>
                                          <p:spTgt spid="1591"/>
                                        </p:tgtEl>
                                        <p:attrNameLst>
                                          <p:attrName>style.visibility</p:attrName>
                                        </p:attrNameLst>
                                      </p:cBhvr>
                                      <p:to>
                                        <p:strVal val="hidden"/>
                                      </p:to>
                                    </p:set>
                                  </p:childTnLst>
                                </p:cTn>
                              </p:par>
                            </p:childTnLst>
                          </p:cTn>
                        </p:par>
                        <p:par>
                          <p:cTn id="111" fill="hold">
                            <p:stCondLst>
                              <p:cond delay="6750"/>
                            </p:stCondLst>
                            <p:childTnLst>
                              <p:par>
                                <p:cTn id="112" presetID="18" presetClass="entr" presetSubtype="12" fill="hold" grpId="1" nodeType="afterEffect">
                                  <p:stCondLst>
                                    <p:cond delay="0"/>
                                  </p:stCondLst>
                                  <p:childTnLst>
                                    <p:set>
                                      <p:cBhvr>
                                        <p:cTn id="113" dur="1" fill="hold">
                                          <p:stCondLst>
                                            <p:cond delay="0"/>
                                          </p:stCondLst>
                                        </p:cTn>
                                        <p:tgtEl>
                                          <p:spTgt spid="1580"/>
                                        </p:tgtEl>
                                        <p:attrNameLst>
                                          <p:attrName>style.visibility</p:attrName>
                                        </p:attrNameLst>
                                      </p:cBhvr>
                                      <p:to>
                                        <p:strVal val="visible"/>
                                      </p:to>
                                    </p:set>
                                    <p:animEffect transition="in" filter="strips(downLeft)">
                                      <p:cBhvr>
                                        <p:cTn id="114" dur="400"/>
                                        <p:tgtEl>
                                          <p:spTgt spid="1580"/>
                                        </p:tgtEl>
                                      </p:cBhvr>
                                    </p:animEffect>
                                  </p:childTnLst>
                                </p:cTn>
                              </p:par>
                            </p:childTnLst>
                          </p:cTn>
                        </p:par>
                        <p:par>
                          <p:cTn id="115" fill="hold">
                            <p:stCondLst>
                              <p:cond delay="7150"/>
                            </p:stCondLst>
                            <p:childTnLst>
                              <p:par>
                                <p:cTn id="116" presetID="18" presetClass="entr" presetSubtype="12" fill="hold" nodeType="afterEffect">
                                  <p:stCondLst>
                                    <p:cond delay="0"/>
                                  </p:stCondLst>
                                  <p:childTnLst>
                                    <p:set>
                                      <p:cBhvr>
                                        <p:cTn id="117" dur="1" fill="hold">
                                          <p:stCondLst>
                                            <p:cond delay="0"/>
                                          </p:stCondLst>
                                        </p:cTn>
                                        <p:tgtEl>
                                          <p:spTgt spid="1592"/>
                                        </p:tgtEl>
                                        <p:attrNameLst>
                                          <p:attrName>style.visibility</p:attrName>
                                        </p:attrNameLst>
                                      </p:cBhvr>
                                      <p:to>
                                        <p:strVal val="visible"/>
                                      </p:to>
                                    </p:set>
                                    <p:animEffect transition="in" filter="strips(downLeft)">
                                      <p:cBhvr>
                                        <p:cTn id="118" dur="250"/>
                                        <p:tgtEl>
                                          <p:spTgt spid="1592"/>
                                        </p:tgtEl>
                                      </p:cBhvr>
                                    </p:animEffect>
                                  </p:childTnLst>
                                </p:cTn>
                              </p:par>
                            </p:childTnLst>
                          </p:cTn>
                        </p:par>
                        <p:par>
                          <p:cTn id="119" fill="hold">
                            <p:stCondLst>
                              <p:cond delay="7400"/>
                            </p:stCondLst>
                            <p:childTnLst>
                              <p:par>
                                <p:cTn id="120" presetID="1" presetClass="exit" presetSubtype="0" fill="hold" nodeType="afterEffect">
                                  <p:stCondLst>
                                    <p:cond delay="0"/>
                                  </p:stCondLst>
                                  <p:childTnLst>
                                    <p:set>
                                      <p:cBhvr>
                                        <p:cTn id="121" dur="1" fill="hold">
                                          <p:stCondLst>
                                            <p:cond delay="0"/>
                                          </p:stCondLst>
                                        </p:cTn>
                                        <p:tgtEl>
                                          <p:spTgt spid="1592"/>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2597">
                                            <p:txEl>
                                              <p:pRg st="2" end="2"/>
                                            </p:txEl>
                                          </p:spTgt>
                                        </p:tgtEl>
                                        <p:attrNameLst>
                                          <p:attrName>style.visibility</p:attrName>
                                        </p:attrNameLst>
                                      </p:cBhvr>
                                      <p:to>
                                        <p:strVal val="visible"/>
                                      </p:to>
                                    </p:set>
                                  </p:childTnLst>
                                </p:cTn>
                              </p:par>
                            </p:childTnLst>
                          </p:cTn>
                        </p:par>
                        <p:par>
                          <p:cTn id="126" fill="hold">
                            <p:stCondLst>
                              <p:cond delay="0"/>
                            </p:stCondLst>
                            <p:childTnLst>
                              <p:par>
                                <p:cTn id="127" presetID="1" presetClass="entr" presetSubtype="0" fill="hold" nodeType="afterEffect">
                                  <p:stCondLst>
                                    <p:cond delay="0"/>
                                  </p:stCondLst>
                                  <p:childTnLst>
                                    <p:set>
                                      <p:cBhvr>
                                        <p:cTn id="128" dur="1" fill="hold">
                                          <p:stCondLst>
                                            <p:cond delay="0"/>
                                          </p:stCondLst>
                                        </p:cTn>
                                        <p:tgtEl>
                                          <p:spTgt spid="1571"/>
                                        </p:tgtEl>
                                        <p:attrNameLst>
                                          <p:attrName>style.visibility</p:attrName>
                                        </p:attrNameLst>
                                      </p:cBhvr>
                                      <p:to>
                                        <p:strVal val="visible"/>
                                      </p:to>
                                    </p:set>
                                  </p:childTnLst>
                                </p:cTn>
                              </p:par>
                              <p:par>
                                <p:cTn id="129" presetID="1" presetClass="exit" presetSubtype="0" fill="hold" grpId="2" nodeType="withEffect">
                                  <p:stCondLst>
                                    <p:cond delay="0"/>
                                  </p:stCondLst>
                                  <p:childTnLst>
                                    <p:set>
                                      <p:cBhvr>
                                        <p:cTn id="130" dur="1" fill="hold">
                                          <p:stCondLst>
                                            <p:cond delay="0"/>
                                          </p:stCondLst>
                                        </p:cTn>
                                        <p:tgtEl>
                                          <p:spTgt spid="1577"/>
                                        </p:tgtEl>
                                        <p:attrNameLst>
                                          <p:attrName>style.visibility</p:attrName>
                                        </p:attrNameLst>
                                      </p:cBhvr>
                                      <p:to>
                                        <p:strVal val="hidden"/>
                                      </p:to>
                                    </p:set>
                                  </p:childTnLst>
                                </p:cTn>
                              </p:par>
                              <p:par>
                                <p:cTn id="131" presetID="1" presetClass="exit" presetSubtype="0" fill="hold" grpId="2" nodeType="withEffect">
                                  <p:stCondLst>
                                    <p:cond delay="0"/>
                                  </p:stCondLst>
                                  <p:childTnLst>
                                    <p:set>
                                      <p:cBhvr>
                                        <p:cTn id="132" dur="1" fill="hold">
                                          <p:stCondLst>
                                            <p:cond delay="0"/>
                                          </p:stCondLst>
                                        </p:cTn>
                                        <p:tgtEl>
                                          <p:spTgt spid="1579"/>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1578"/>
                                        </p:tgtEl>
                                        <p:attrNameLst>
                                          <p:attrName>style.visibility</p:attrName>
                                        </p:attrNameLst>
                                      </p:cBhvr>
                                      <p:to>
                                        <p:strVal val="hidden"/>
                                      </p:to>
                                    </p:set>
                                  </p:childTnLst>
                                </p:cTn>
                              </p:par>
                              <p:par>
                                <p:cTn id="135" presetID="1" presetClass="exit" presetSubtype="0" fill="hold" grpId="2" nodeType="withEffect">
                                  <p:stCondLst>
                                    <p:cond delay="0"/>
                                  </p:stCondLst>
                                  <p:childTnLst>
                                    <p:set>
                                      <p:cBhvr>
                                        <p:cTn id="136" dur="1" fill="hold">
                                          <p:stCondLst>
                                            <p:cond delay="0"/>
                                          </p:stCondLst>
                                        </p:cTn>
                                        <p:tgtEl>
                                          <p:spTgt spid="1580"/>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1569"/>
                                        </p:tgtEl>
                                        <p:attrNameLst>
                                          <p:attrName>style.visibility</p:attrName>
                                        </p:attrNameLst>
                                      </p:cBhvr>
                                      <p:to>
                                        <p:strVal val="hidden"/>
                                      </p:to>
                                    </p:set>
                                  </p:childTnLst>
                                </p:cTn>
                              </p:par>
                              <p:par>
                                <p:cTn id="139" presetID="1" presetClass="entr" presetSubtype="0" fill="hold" grpId="3" nodeType="withEffect">
                                  <p:stCondLst>
                                    <p:cond delay="0"/>
                                  </p:stCondLst>
                                  <p:childTnLst>
                                    <p:set>
                                      <p:cBhvr>
                                        <p:cTn id="140" dur="1" fill="hold">
                                          <p:stCondLst>
                                            <p:cond delay="0"/>
                                          </p:stCondLst>
                                        </p:cTn>
                                        <p:tgtEl>
                                          <p:spTgt spid="1580"/>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585"/>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1571"/>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585"/>
                                        </p:tgtEl>
                                        <p:attrNameLst>
                                          <p:attrName>style.visibility</p:attrName>
                                        </p:attrNameLst>
                                      </p:cBhvr>
                                      <p:to>
                                        <p:strVal val="hidden"/>
                                      </p:to>
                                    </p:set>
                                  </p:childTnLst>
                                </p:cTn>
                              </p:par>
                              <p:par>
                                <p:cTn id="149" presetID="1" presetClass="entr" presetSubtype="0" fill="hold" nodeType="withEffect">
                                  <p:stCondLst>
                                    <p:cond delay="0"/>
                                  </p:stCondLst>
                                  <p:childTnLst>
                                    <p:set>
                                      <p:cBhvr>
                                        <p:cTn id="150" dur="1" fill="hold">
                                          <p:stCondLst>
                                            <p:cond delay="0"/>
                                          </p:stCondLst>
                                        </p:cTn>
                                        <p:tgtEl>
                                          <p:spTgt spid="1570"/>
                                        </p:tgtEl>
                                        <p:attrNameLst>
                                          <p:attrName>style.visibility</p:attrName>
                                        </p:attrNameLst>
                                      </p:cBhvr>
                                      <p:to>
                                        <p:strVal val="visible"/>
                                      </p:to>
                                    </p:set>
                                  </p:childTnLst>
                                </p:cTn>
                              </p:par>
                              <p:par>
                                <p:cTn id="151" presetID="1" presetClass="exit" presetSubtype="0" fill="hold" grpId="4" nodeType="withEffect">
                                  <p:stCondLst>
                                    <p:cond delay="0"/>
                                  </p:stCondLst>
                                  <p:childTnLst>
                                    <p:set>
                                      <p:cBhvr>
                                        <p:cTn id="152" dur="1" fill="hold">
                                          <p:stCondLst>
                                            <p:cond delay="0"/>
                                          </p:stCondLst>
                                        </p:cTn>
                                        <p:tgtEl>
                                          <p:spTgt spid="1580"/>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1588"/>
                                        </p:tgtEl>
                                        <p:attrNameLst>
                                          <p:attrName>style.visibility</p:attrName>
                                        </p:attrNameLst>
                                      </p:cBhvr>
                                      <p:to>
                                        <p:strVal val="visible"/>
                                      </p:to>
                                    </p:set>
                                  </p:childTnLst>
                                </p:cTn>
                              </p:par>
                              <p:par>
                                <p:cTn id="155" presetID="1" presetClass="entr" presetSubtype="0" fill="hold" grpId="3" nodeType="withEffect">
                                  <p:stCondLst>
                                    <p:cond delay="0"/>
                                  </p:stCondLst>
                                  <p:childTnLst>
                                    <p:set>
                                      <p:cBhvr>
                                        <p:cTn id="156" dur="1" fill="hold">
                                          <p:stCondLst>
                                            <p:cond delay="0"/>
                                          </p:stCondLst>
                                        </p:cTn>
                                        <p:tgtEl>
                                          <p:spTgt spid="1577"/>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500"/>
                                        <p:tgtEl>
                                          <p:spTgt spid="1570"/>
                                        </p:tgtEl>
                                      </p:cBhvr>
                                    </p:animEffect>
                                    <p:set>
                                      <p:cBhvr>
                                        <p:cTn id="161" dur="1" fill="hold">
                                          <p:stCondLst>
                                            <p:cond delay="499"/>
                                          </p:stCondLst>
                                        </p:cTn>
                                        <p:tgtEl>
                                          <p:spTgt spid="1570"/>
                                        </p:tgtEl>
                                        <p:attrNameLst>
                                          <p:attrName>style.visibility</p:attrName>
                                        </p:attrNameLst>
                                      </p:cBhvr>
                                      <p:to>
                                        <p:strVal val="hidden"/>
                                      </p:to>
                                    </p:set>
                                  </p:childTnLst>
                                </p:cTn>
                              </p:par>
                              <p:par>
                                <p:cTn id="162" presetID="10" presetClass="entr" presetSubtype="0" fill="hold" nodeType="withEffect">
                                  <p:stCondLst>
                                    <p:cond delay="0"/>
                                  </p:stCondLst>
                                  <p:childTnLst>
                                    <p:set>
                                      <p:cBhvr>
                                        <p:cTn id="163" dur="1" fill="hold">
                                          <p:stCondLst>
                                            <p:cond delay="0"/>
                                          </p:stCondLst>
                                        </p:cTn>
                                        <p:tgtEl>
                                          <p:spTgt spid="1572"/>
                                        </p:tgtEl>
                                        <p:attrNameLst>
                                          <p:attrName>style.visibility</p:attrName>
                                        </p:attrNameLst>
                                      </p:cBhvr>
                                      <p:to>
                                        <p:strVal val="visible"/>
                                      </p:to>
                                    </p:set>
                                    <p:animEffect transition="in" filter="fade">
                                      <p:cBhvr>
                                        <p:cTn id="164" dur="500"/>
                                        <p:tgtEl>
                                          <p:spTgt spid="1572"/>
                                        </p:tgtEl>
                                      </p:cBhvr>
                                    </p:animEffec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0"/>
                                          </p:stCondLst>
                                        </p:cTn>
                                        <p:tgtEl>
                                          <p:spTgt spid="1572"/>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1588"/>
                                        </p:tgtEl>
                                        <p:attrNameLst>
                                          <p:attrName>style.visibility</p:attrName>
                                        </p:attrNameLst>
                                      </p:cBhvr>
                                      <p:to>
                                        <p:strVal val="hidden"/>
                                      </p:to>
                                    </p:set>
                                  </p:childTnLst>
                                </p:cTn>
                              </p:par>
                              <p:par>
                                <p:cTn id="171" presetID="1" presetClass="entr" presetSubtype="0" fill="hold" grpId="3" nodeType="withEffect">
                                  <p:stCondLst>
                                    <p:cond delay="0"/>
                                  </p:stCondLst>
                                  <p:childTnLst>
                                    <p:set>
                                      <p:cBhvr>
                                        <p:cTn id="172" dur="1" fill="hold">
                                          <p:stCondLst>
                                            <p:cond delay="0"/>
                                          </p:stCondLst>
                                        </p:cTn>
                                        <p:tgtEl>
                                          <p:spTgt spid="1578"/>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574"/>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590"/>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1574"/>
                                        </p:tgtEl>
                                      </p:cBhvr>
                                    </p:animEffect>
                                    <p:set>
                                      <p:cBhvr>
                                        <p:cTn id="181" dur="1" fill="hold">
                                          <p:stCondLst>
                                            <p:cond delay="499"/>
                                          </p:stCondLst>
                                        </p:cTn>
                                        <p:tgtEl>
                                          <p:spTgt spid="1574"/>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1573"/>
                                        </p:tgtEl>
                                        <p:attrNameLst>
                                          <p:attrName>style.visibility</p:attrName>
                                        </p:attrNameLst>
                                      </p:cBhvr>
                                      <p:to>
                                        <p:strVal val="visible"/>
                                      </p:to>
                                    </p:set>
                                    <p:animEffect transition="in" filter="fade">
                                      <p:cBhvr>
                                        <p:cTn id="184" dur="500"/>
                                        <p:tgtEl>
                                          <p:spTgt spid="1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 grpId="0" animBg="1"/>
      <p:bldP spid="1577" grpId="1" animBg="1"/>
      <p:bldP spid="1577" grpId="2" animBg="1"/>
      <p:bldP spid="1577" grpId="3" animBg="1"/>
      <p:bldP spid="1578" grpId="0" animBg="1"/>
      <p:bldP spid="1578" grpId="1" animBg="1"/>
      <p:bldP spid="1578" grpId="2" animBg="1"/>
      <p:bldP spid="1578" grpId="3" animBg="1"/>
      <p:bldP spid="1579" grpId="0" animBg="1"/>
      <p:bldP spid="1579" grpId="1" animBg="1"/>
      <p:bldP spid="1579" grpId="2" animBg="1"/>
      <p:bldP spid="1580" grpId="0" animBg="1"/>
      <p:bldP spid="1580" grpId="1" animBg="1"/>
      <p:bldP spid="1580" grpId="2" animBg="1"/>
      <p:bldP spid="1580" grpId="3" animBg="1"/>
      <p:bldP spid="1580" grpId="4"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7" name="Content Placeholder 4"/>
          <p:cNvSpPr>
            <a:spLocks noGrp="1"/>
          </p:cNvSpPr>
          <p:nvPr>
            <p:ph idx="1"/>
          </p:nvPr>
        </p:nvSpPr>
        <p:spPr>
          <a:xfrm>
            <a:off x="304800" y="742950"/>
            <a:ext cx="8534400" cy="4400550"/>
          </a:xfrm>
        </p:spPr>
        <p:txBody>
          <a:bodyPr/>
          <a:lstStyle/>
          <a:p>
            <a:r>
              <a:rPr lang="en-US" dirty="0" smtClean="0"/>
              <a:t>Regular planar tiling</a:t>
            </a:r>
          </a:p>
          <a:p>
            <a:r>
              <a:rPr lang="en-US" dirty="0" smtClean="0"/>
              <a:t>Streaming solver</a:t>
            </a:r>
          </a:p>
          <a:p>
            <a:r>
              <a:rPr lang="en-US" dirty="0" smtClean="0"/>
              <a:t>Distortion is bounded</a:t>
            </a:r>
          </a:p>
        </p:txBody>
      </p:sp>
      <p:grpSp>
        <p:nvGrpSpPr>
          <p:cNvPr id="2" name="Group 1304"/>
          <p:cNvGrpSpPr/>
          <p:nvPr/>
        </p:nvGrpSpPr>
        <p:grpSpPr>
          <a:xfrm>
            <a:off x="6629400" y="285750"/>
            <a:ext cx="1831385" cy="1939439"/>
            <a:chOff x="6626815" y="2899900"/>
            <a:chExt cx="1831385" cy="1939439"/>
          </a:xfrm>
        </p:grpSpPr>
        <p:pic>
          <p:nvPicPr>
            <p:cNvPr id="2599" name="Picture 3" descr="C:\Papers\Distributed2DMultiGrid\SDMG\Talk\toast.bmp"/>
            <p:cNvPicPr>
              <a:picLocks noChangeAspect="1" noChangeArrowheads="1"/>
            </p:cNvPicPr>
            <p:nvPr/>
          </p:nvPicPr>
          <p:blipFill>
            <a:blip r:embed="rId3"/>
            <a:srcRect/>
            <a:stretch>
              <a:fillRect/>
            </a:stretch>
          </p:blipFill>
          <p:spPr bwMode="auto">
            <a:xfrm>
              <a:off x="6626815" y="3007954"/>
              <a:ext cx="1831385" cy="1831385"/>
            </a:xfrm>
            <a:prstGeom prst="rect">
              <a:avLst/>
            </a:prstGeom>
            <a:noFill/>
          </p:spPr>
        </p:pic>
        <p:sp>
          <p:nvSpPr>
            <p:cNvPr id="2600" name="TextBox 2599"/>
            <p:cNvSpPr txBox="1"/>
            <p:nvPr/>
          </p:nvSpPr>
          <p:spPr>
            <a:xfrm>
              <a:off x="7440900" y="2899900"/>
              <a:ext cx="188789" cy="287587"/>
            </a:xfrm>
            <a:prstGeom prst="rect">
              <a:avLst/>
            </a:prstGeom>
            <a:noFill/>
          </p:spPr>
          <p:txBody>
            <a:bodyPr wrap="none" lIns="18288" tIns="0" rIns="18288" bIns="0" rtlCol="0">
              <a:spAutoFit/>
            </a:bodyPr>
            <a:lstStyle/>
            <a:p>
              <a:r>
                <a:rPr lang="en-US" sz="2000" dirty="0" smtClean="0"/>
                <a:t>N</a:t>
              </a:r>
              <a:endParaRPr lang="en-US" sz="2000" dirty="0"/>
            </a:p>
          </p:txBody>
        </p:sp>
      </p:grpSp>
      <p:sp>
        <p:nvSpPr>
          <p:cNvPr id="4" name="Title 3"/>
          <p:cNvSpPr>
            <a:spLocks noGrp="1"/>
          </p:cNvSpPr>
          <p:nvPr>
            <p:ph type="title"/>
          </p:nvPr>
        </p:nvSpPr>
        <p:spPr/>
        <p:txBody>
          <a:bodyPr/>
          <a:lstStyle/>
          <a:p>
            <a:r>
              <a:rPr lang="en-US" dirty="0" smtClean="0"/>
              <a:t>Properties of the PQ Map</a:t>
            </a:r>
            <a:endParaRPr lang="en-US" dirty="0"/>
          </a:p>
        </p:txBody>
      </p:sp>
      <p:grpSp>
        <p:nvGrpSpPr>
          <p:cNvPr id="216" name="Group 347"/>
          <p:cNvGrpSpPr>
            <a:grpSpLocks noChangeAspect="1"/>
          </p:cNvGrpSpPr>
          <p:nvPr/>
        </p:nvGrpSpPr>
        <p:grpSpPr>
          <a:xfrm>
            <a:off x="3048000" y="2571750"/>
            <a:ext cx="3048002" cy="762000"/>
            <a:chOff x="0" y="0"/>
            <a:chExt cx="3657602" cy="914400"/>
          </a:xfrm>
        </p:grpSpPr>
        <p:pic>
          <p:nvPicPr>
            <p:cNvPr id="217" name="Picture 4" descr="C:\Papers\Distributed2DMultiGrid\SDMG\Talk\toast.param.bmp"/>
            <p:cNvPicPr>
              <a:picLocks noChangeArrowheads="1"/>
            </p:cNvPicPr>
            <p:nvPr/>
          </p:nvPicPr>
          <p:blipFill>
            <a:blip r:embed="rId4">
              <a:lum bright="65000" contrast="-30000"/>
            </a:blip>
            <a:srcRect/>
            <a:stretch>
              <a:fillRect/>
            </a:stretch>
          </p:blipFill>
          <p:spPr bwMode="auto">
            <a:xfrm flipH="1">
              <a:off x="0" y="0"/>
              <a:ext cx="3657600" cy="914400"/>
            </a:xfrm>
            <a:prstGeom prst="rect">
              <a:avLst/>
            </a:prstGeom>
            <a:noFill/>
            <a:ln>
              <a:noFill/>
            </a:ln>
          </p:spPr>
        </p:pic>
        <p:grpSp>
          <p:nvGrpSpPr>
            <p:cNvPr id="218" name="Group 358"/>
            <p:cNvGrpSpPr/>
            <p:nvPr/>
          </p:nvGrpSpPr>
          <p:grpSpPr>
            <a:xfrm flipH="1">
              <a:off x="3" y="0"/>
              <a:ext cx="3657599" cy="914400"/>
              <a:chOff x="5734213" y="1259219"/>
              <a:chExt cx="3072343" cy="768096"/>
            </a:xfrm>
          </p:grpSpPr>
          <p:grpSp>
            <p:nvGrpSpPr>
              <p:cNvPr id="219" name="Group 104"/>
              <p:cNvGrpSpPr>
                <a:grpSpLocks noChangeAspect="1"/>
              </p:cNvGrpSpPr>
              <p:nvPr/>
            </p:nvGrpSpPr>
            <p:grpSpPr>
              <a:xfrm>
                <a:off x="5734213" y="1259219"/>
                <a:ext cx="1536192" cy="768096"/>
                <a:chOff x="152400" y="1352550"/>
                <a:chExt cx="1828800" cy="914400"/>
              </a:xfrm>
            </p:grpSpPr>
            <p:sp>
              <p:nvSpPr>
                <p:cNvPr id="253" name="Rectangle 252"/>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 name="Rectangle 253"/>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5" name="Rectangle 254"/>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6" name="Rectangle 255"/>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7" name="Rectangle 256"/>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8" name="Rectangle 257"/>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9" name="Rectangle 258"/>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0" name="Rectangle 259"/>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1" name="Rectangle 260"/>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2" name="Rectangle 261"/>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3" name="Rectangle 262"/>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4" name="Rectangle 263"/>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5" name="Rectangle 264"/>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6" name="Rectangle 265"/>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7" name="Rectangle 266"/>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8" name="Rectangle 267"/>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9" name="Rectangle 268"/>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0" name="Rectangle 269"/>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1" name="Rectangle 270"/>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2" name="Rectangle 271"/>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3" name="Rectangle 272"/>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4" name="Rectangle 273"/>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5" name="Rectangle 274"/>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6" name="Rectangle 275"/>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7" name="Rectangle 276"/>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8" name="Rectangle 277"/>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9" name="Rectangle 278"/>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0" name="Rectangle 279"/>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1" name="Rectangle 280"/>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2" name="Rectangle 281"/>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3" name="Rectangle 282"/>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4" name="Rectangle 283"/>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220" name="Group 272"/>
              <p:cNvGrpSpPr>
                <a:grpSpLocks noChangeAspect="1"/>
              </p:cNvGrpSpPr>
              <p:nvPr/>
            </p:nvGrpSpPr>
            <p:grpSpPr>
              <a:xfrm>
                <a:off x="7270364" y="1259219"/>
                <a:ext cx="1536192" cy="768096"/>
                <a:chOff x="152400" y="1352550"/>
                <a:chExt cx="1828800" cy="914400"/>
              </a:xfrm>
            </p:grpSpPr>
            <p:sp>
              <p:nvSpPr>
                <p:cNvPr id="221" name="Rectangle 352"/>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2" name="Rectangle 353"/>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3" name="Rectangle 222"/>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4" name="Rectangle 223"/>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5" name="Rectangle 224"/>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6" name="Rectangle 225"/>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7" name="Rectangle 226"/>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8" name="Rectangle 227"/>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 name="Rectangle 228"/>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 name="Rectangle 229"/>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 name="Rectangle 230"/>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2" name="Rectangle 231"/>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3" name="Rectangle 232"/>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4" name="Rectangle 233"/>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5" name="Rectangle 234"/>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 name="Rectangle 235"/>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7" name="Rectangle 236"/>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8" name="Rectangle 237"/>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9" name="Rectangle 238"/>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0" name="Rectangle 239"/>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1" name="Rectangle 240"/>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2" name="Rectangle 241"/>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 name="Rectangle 242"/>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4" name="Rectangle 243"/>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5" name="Rectangle 244"/>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6" name="Rectangle 245"/>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 name="Rectangle 246"/>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 name="Rectangle 247"/>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 name="Rectangle 248"/>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 name="Rectangle 249"/>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 name="Rectangle 250"/>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2" name="Rectangle 251"/>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492" name="Group 623"/>
          <p:cNvGrpSpPr>
            <a:grpSpLocks noChangeAspect="1"/>
          </p:cNvGrpSpPr>
          <p:nvPr/>
        </p:nvGrpSpPr>
        <p:grpSpPr>
          <a:xfrm>
            <a:off x="1524000" y="4095750"/>
            <a:ext cx="3048002" cy="762000"/>
            <a:chOff x="0" y="0"/>
            <a:chExt cx="3657602" cy="914400"/>
          </a:xfrm>
        </p:grpSpPr>
        <p:pic>
          <p:nvPicPr>
            <p:cNvPr id="493" name="Picture 4" descr="C:\Papers\Distributed2DMultiGrid\SDMG\Talk\toast.param.bmp"/>
            <p:cNvPicPr>
              <a:picLocks noChangeArrowheads="1"/>
            </p:cNvPicPr>
            <p:nvPr/>
          </p:nvPicPr>
          <p:blipFill>
            <a:blip r:embed="rId4">
              <a:lum bright="65000" contrast="-30000"/>
            </a:blip>
            <a:srcRect/>
            <a:stretch>
              <a:fillRect/>
            </a:stretch>
          </p:blipFill>
          <p:spPr bwMode="auto">
            <a:xfrm flipH="1">
              <a:off x="0" y="0"/>
              <a:ext cx="3657600" cy="914400"/>
            </a:xfrm>
            <a:prstGeom prst="rect">
              <a:avLst/>
            </a:prstGeom>
            <a:noFill/>
            <a:ln>
              <a:noFill/>
            </a:ln>
          </p:spPr>
        </p:pic>
        <p:grpSp>
          <p:nvGrpSpPr>
            <p:cNvPr id="494" name="Group 358"/>
            <p:cNvGrpSpPr/>
            <p:nvPr/>
          </p:nvGrpSpPr>
          <p:grpSpPr>
            <a:xfrm flipH="1">
              <a:off x="3" y="0"/>
              <a:ext cx="3657599" cy="914400"/>
              <a:chOff x="5734213" y="1259219"/>
              <a:chExt cx="3072343" cy="768096"/>
            </a:xfrm>
          </p:grpSpPr>
          <p:grpSp>
            <p:nvGrpSpPr>
              <p:cNvPr id="495" name="Group 104"/>
              <p:cNvGrpSpPr>
                <a:grpSpLocks noChangeAspect="1"/>
              </p:cNvGrpSpPr>
              <p:nvPr/>
            </p:nvGrpSpPr>
            <p:grpSpPr>
              <a:xfrm>
                <a:off x="5734213" y="1259219"/>
                <a:ext cx="1536192" cy="768096"/>
                <a:chOff x="152400" y="1352550"/>
                <a:chExt cx="1828800" cy="914400"/>
              </a:xfrm>
            </p:grpSpPr>
            <p:sp>
              <p:nvSpPr>
                <p:cNvPr id="529" name="Rectangle 528"/>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30" name="Rectangle 529"/>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31" name="Rectangle 530"/>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32" name="Rectangle 531"/>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33" name="Rectangle 532"/>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34" name="Rectangle 533"/>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35" name="Rectangle 534"/>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36" name="Rectangle 535"/>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37" name="Rectangle 536"/>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38" name="Rectangle 537"/>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39" name="Rectangle 538"/>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40" name="Rectangle 539"/>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41" name="Rectangle 540"/>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42" name="Rectangle 541"/>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43" name="Rectangle 542"/>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44" name="Rectangle 543"/>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45" name="Rectangle 544"/>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46" name="Rectangle 545"/>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47" name="Rectangle 546"/>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48" name="Rectangle 547"/>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49" name="Rectangle 548"/>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0" name="Rectangle 549"/>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1" name="Rectangle 550"/>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2" name="Rectangle 551"/>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3" name="Rectangle 552"/>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4" name="Rectangle 553"/>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5" name="Rectangle 554"/>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6" name="Rectangle 555"/>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7" name="Rectangle 556"/>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Rectangle 557"/>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Rectangle 558"/>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Rectangle 559"/>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496" name="Group 272"/>
              <p:cNvGrpSpPr>
                <a:grpSpLocks noChangeAspect="1"/>
              </p:cNvGrpSpPr>
              <p:nvPr/>
            </p:nvGrpSpPr>
            <p:grpSpPr>
              <a:xfrm>
                <a:off x="7270364" y="1259219"/>
                <a:ext cx="1536192" cy="768096"/>
                <a:chOff x="152400" y="1352550"/>
                <a:chExt cx="1828800" cy="914400"/>
              </a:xfrm>
            </p:grpSpPr>
            <p:sp>
              <p:nvSpPr>
                <p:cNvPr id="497" name="Rectangle 496"/>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98" name="Rectangle 497"/>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99" name="Rectangle 498"/>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00" name="Rectangle 499"/>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01" name="Rectangle 500"/>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02" name="Rectangle 501"/>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03" name="Rectangle 502"/>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04" name="Rectangle 503"/>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05" name="Rectangle 504"/>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06" name="Rectangle 505"/>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07" name="Rectangle 506"/>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08" name="Rectangle 507"/>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09" name="Rectangle 508"/>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10" name="Rectangle 509"/>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11" name="Rectangle 510"/>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12" name="Rectangle 511"/>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13" name="Rectangle 512"/>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14" name="Rectangle 513"/>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15" name="Rectangle 514"/>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16" name="Rectangle 515"/>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17" name="Rectangle 516"/>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18" name="Rectangle 517"/>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19" name="Rectangle 518"/>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20" name="Rectangle 519"/>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21" name="Rectangle 520"/>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22" name="Rectangle 521"/>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23" name="Rectangle 522"/>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24" name="Rectangle 523"/>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25" name="Rectangle 524"/>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26" name="Rectangle 525"/>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27" name="Rectangle 526"/>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28" name="Rectangle 527"/>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561" name="Group 692"/>
          <p:cNvGrpSpPr>
            <a:grpSpLocks noChangeAspect="1"/>
          </p:cNvGrpSpPr>
          <p:nvPr/>
        </p:nvGrpSpPr>
        <p:grpSpPr>
          <a:xfrm>
            <a:off x="4572000" y="4095750"/>
            <a:ext cx="3048002" cy="762000"/>
            <a:chOff x="0" y="0"/>
            <a:chExt cx="3657602" cy="914400"/>
          </a:xfrm>
        </p:grpSpPr>
        <p:pic>
          <p:nvPicPr>
            <p:cNvPr id="562" name="Picture 4" descr="C:\Papers\Distributed2DMultiGrid\SDMG\Talk\toast.param.bmp"/>
            <p:cNvPicPr>
              <a:picLocks noChangeArrowheads="1"/>
            </p:cNvPicPr>
            <p:nvPr/>
          </p:nvPicPr>
          <p:blipFill>
            <a:blip r:embed="rId4">
              <a:lum bright="65000" contrast="-30000"/>
            </a:blip>
            <a:srcRect/>
            <a:stretch>
              <a:fillRect/>
            </a:stretch>
          </p:blipFill>
          <p:spPr bwMode="auto">
            <a:xfrm flipH="1">
              <a:off x="0" y="0"/>
              <a:ext cx="3657600" cy="914400"/>
            </a:xfrm>
            <a:prstGeom prst="rect">
              <a:avLst/>
            </a:prstGeom>
            <a:noFill/>
            <a:ln>
              <a:noFill/>
            </a:ln>
          </p:spPr>
        </p:pic>
        <p:grpSp>
          <p:nvGrpSpPr>
            <p:cNvPr id="563" name="Group 358"/>
            <p:cNvGrpSpPr/>
            <p:nvPr/>
          </p:nvGrpSpPr>
          <p:grpSpPr>
            <a:xfrm flipH="1">
              <a:off x="3" y="0"/>
              <a:ext cx="3657599" cy="914400"/>
              <a:chOff x="5734213" y="1259219"/>
              <a:chExt cx="3072343" cy="768096"/>
            </a:xfrm>
          </p:grpSpPr>
          <p:grpSp>
            <p:nvGrpSpPr>
              <p:cNvPr id="564" name="Group 104"/>
              <p:cNvGrpSpPr>
                <a:grpSpLocks noChangeAspect="1"/>
              </p:cNvGrpSpPr>
              <p:nvPr/>
            </p:nvGrpSpPr>
            <p:grpSpPr>
              <a:xfrm>
                <a:off x="5734213" y="1259219"/>
                <a:ext cx="1536192" cy="768096"/>
                <a:chOff x="152400" y="1352550"/>
                <a:chExt cx="1828800" cy="914400"/>
              </a:xfrm>
            </p:grpSpPr>
            <p:sp>
              <p:nvSpPr>
                <p:cNvPr id="598" name="Rectangle 597"/>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Rectangle 598"/>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Rectangle 599"/>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Rectangle 600"/>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Rectangle 601"/>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Rectangle 602"/>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Rectangle 603"/>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Rectangle 604"/>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Rectangle 605"/>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Rectangle 606"/>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Rectangle 607"/>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Rectangle 608"/>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Rectangle 609"/>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Rectangle 610"/>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Rectangle 611"/>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Rectangle 612"/>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Rectangle 613"/>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Rectangle 614"/>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Rectangle 615"/>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Rectangle 616"/>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Rectangle 617"/>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Rectangle 618"/>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Rectangle 619"/>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Rectangle 620"/>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Rectangle 621"/>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Rectangle 622"/>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Rectangle 623"/>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Rectangle 624"/>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Rectangle 625"/>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Rectangle 626"/>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Rectangle 627"/>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9" name="Rectangle 628"/>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565" name="Group 272"/>
              <p:cNvGrpSpPr>
                <a:grpSpLocks noChangeAspect="1"/>
              </p:cNvGrpSpPr>
              <p:nvPr/>
            </p:nvGrpSpPr>
            <p:grpSpPr>
              <a:xfrm>
                <a:off x="7270364" y="1259219"/>
                <a:ext cx="1536192" cy="768096"/>
                <a:chOff x="152400" y="1352550"/>
                <a:chExt cx="1828800" cy="914400"/>
              </a:xfrm>
            </p:grpSpPr>
            <p:sp>
              <p:nvSpPr>
                <p:cNvPr id="566" name="Rectangle 565"/>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Rectangle 566"/>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Rectangle 567"/>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Rectangle 568"/>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Rectangle 569"/>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1" name="Rectangle 570"/>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2" name="Rectangle 571"/>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Rectangle 572"/>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4" name="Rectangle 573"/>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Rectangle 574"/>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Rectangle 575"/>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Rectangle 576"/>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Rectangle 577"/>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Rectangle 578"/>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Rectangle 579"/>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Rectangle 580"/>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Rectangle 581"/>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Rectangle 582"/>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Rectangle 583"/>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Rectangle 584"/>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Rectangle 585"/>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Rectangle 586"/>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Rectangle 587"/>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Rectangle 588"/>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Rectangle 589"/>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Rectangle 590"/>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Rectangle 591"/>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Rectangle 592"/>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Rectangle 593"/>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Rectangle 594"/>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6" name="Rectangle 595"/>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Rectangle 596"/>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630" name="Group 761"/>
          <p:cNvGrpSpPr/>
          <p:nvPr/>
        </p:nvGrpSpPr>
        <p:grpSpPr>
          <a:xfrm>
            <a:off x="3047999" y="3333750"/>
            <a:ext cx="3048001" cy="762000"/>
            <a:chOff x="2285998" y="3429000"/>
            <a:chExt cx="4572002" cy="1143000"/>
          </a:xfrm>
        </p:grpSpPr>
        <p:grpSp>
          <p:nvGrpSpPr>
            <p:cNvPr id="631" name="Group 2173"/>
            <p:cNvGrpSpPr/>
            <p:nvPr/>
          </p:nvGrpSpPr>
          <p:grpSpPr>
            <a:xfrm>
              <a:off x="2285998" y="3429000"/>
              <a:ext cx="4572002" cy="1143000"/>
              <a:chOff x="2285998" y="3429000"/>
              <a:chExt cx="4572002" cy="1143000"/>
            </a:xfrm>
          </p:grpSpPr>
          <p:pic>
            <p:nvPicPr>
              <p:cNvPr id="796" name="Picture 4" descr="C:\Papers\Distributed2DMultiGrid\SDMG\Talk\toast.param.bmp"/>
              <p:cNvPicPr>
                <a:picLocks noChangeArrowheads="1"/>
              </p:cNvPicPr>
              <p:nvPr/>
            </p:nvPicPr>
            <p:blipFill>
              <a:blip r:embed="rId4">
                <a:lum/>
              </a:blip>
              <a:srcRect/>
              <a:stretch>
                <a:fillRect/>
              </a:stretch>
            </p:blipFill>
            <p:spPr bwMode="auto">
              <a:xfrm rot="10800000" flipH="1">
                <a:off x="2286000" y="3429000"/>
                <a:ext cx="4572000" cy="1143000"/>
              </a:xfrm>
              <a:prstGeom prst="rect">
                <a:avLst/>
              </a:prstGeom>
              <a:noFill/>
              <a:ln>
                <a:noFill/>
              </a:ln>
            </p:spPr>
          </p:pic>
          <p:grpSp>
            <p:nvGrpSpPr>
              <p:cNvPr id="797" name="Group 2172"/>
              <p:cNvGrpSpPr/>
              <p:nvPr/>
            </p:nvGrpSpPr>
            <p:grpSpPr>
              <a:xfrm>
                <a:off x="2285998" y="3429000"/>
                <a:ext cx="2286030" cy="1143000"/>
                <a:chOff x="2285998" y="3429000"/>
                <a:chExt cx="2286030" cy="1143000"/>
              </a:xfrm>
            </p:grpSpPr>
            <p:sp>
              <p:nvSpPr>
                <p:cNvPr id="798" name="Rectangle 797"/>
                <p:cNvSpPr>
                  <a:spLocks noChangeAspect="1"/>
                </p:cNvSpPr>
                <p:nvPr/>
              </p:nvSpPr>
              <p:spPr bwMode="auto">
                <a:xfrm rot="10800000" flipH="1">
                  <a:off x="2285998"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9" name="Rectangle 798"/>
                <p:cNvSpPr>
                  <a:spLocks noChangeAspect="1"/>
                </p:cNvSpPr>
                <p:nvPr/>
              </p:nvSpPr>
              <p:spPr bwMode="auto">
                <a:xfrm rot="10800000" flipH="1">
                  <a:off x="2571752"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0" name="Rectangle 799"/>
                <p:cNvSpPr>
                  <a:spLocks noChangeAspect="1"/>
                </p:cNvSpPr>
                <p:nvPr/>
              </p:nvSpPr>
              <p:spPr bwMode="auto">
                <a:xfrm rot="10800000" flipH="1">
                  <a:off x="2857506"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1" name="Rectangle 800"/>
                <p:cNvSpPr>
                  <a:spLocks noChangeAspect="1"/>
                </p:cNvSpPr>
                <p:nvPr/>
              </p:nvSpPr>
              <p:spPr bwMode="auto">
                <a:xfrm rot="10800000" flipH="1">
                  <a:off x="3143259"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2" name="Rectangle 801"/>
                <p:cNvSpPr>
                  <a:spLocks noChangeAspect="1"/>
                </p:cNvSpPr>
                <p:nvPr/>
              </p:nvSpPr>
              <p:spPr bwMode="auto">
                <a:xfrm rot="10800000" flipH="1">
                  <a:off x="2285998"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3" name="Rectangle 802"/>
                <p:cNvSpPr>
                  <a:spLocks noChangeAspect="1"/>
                </p:cNvSpPr>
                <p:nvPr/>
              </p:nvSpPr>
              <p:spPr bwMode="auto">
                <a:xfrm rot="10800000" flipH="1">
                  <a:off x="2571752"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4" name="Rectangle 803"/>
                <p:cNvSpPr>
                  <a:spLocks noChangeAspect="1"/>
                </p:cNvSpPr>
                <p:nvPr/>
              </p:nvSpPr>
              <p:spPr bwMode="auto">
                <a:xfrm rot="10800000" flipH="1">
                  <a:off x="2857506"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5" name="Rectangle 804"/>
                <p:cNvSpPr>
                  <a:spLocks noChangeAspect="1"/>
                </p:cNvSpPr>
                <p:nvPr/>
              </p:nvSpPr>
              <p:spPr bwMode="auto">
                <a:xfrm rot="10800000" flipH="1">
                  <a:off x="3143259"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6" name="Rectangle 805"/>
                <p:cNvSpPr>
                  <a:spLocks noChangeAspect="1"/>
                </p:cNvSpPr>
                <p:nvPr/>
              </p:nvSpPr>
              <p:spPr bwMode="auto">
                <a:xfrm rot="10800000" flipH="1">
                  <a:off x="2285998"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7" name="Rectangle 806"/>
                <p:cNvSpPr>
                  <a:spLocks noChangeAspect="1"/>
                </p:cNvSpPr>
                <p:nvPr/>
              </p:nvSpPr>
              <p:spPr bwMode="auto">
                <a:xfrm rot="10800000" flipH="1">
                  <a:off x="2571752"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8" name="Rectangle 807"/>
                <p:cNvSpPr>
                  <a:spLocks noChangeAspect="1"/>
                </p:cNvSpPr>
                <p:nvPr/>
              </p:nvSpPr>
              <p:spPr bwMode="auto">
                <a:xfrm rot="10800000" flipH="1">
                  <a:off x="2857506"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9" name="Rectangle 808"/>
                <p:cNvSpPr>
                  <a:spLocks noChangeAspect="1"/>
                </p:cNvSpPr>
                <p:nvPr/>
              </p:nvSpPr>
              <p:spPr bwMode="auto">
                <a:xfrm rot="10800000" flipH="1">
                  <a:off x="3143259"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0" name="Rectangle 809"/>
                <p:cNvSpPr>
                  <a:spLocks noChangeAspect="1"/>
                </p:cNvSpPr>
                <p:nvPr/>
              </p:nvSpPr>
              <p:spPr bwMode="auto">
                <a:xfrm rot="10800000" flipH="1">
                  <a:off x="2285998"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1" name="Rectangle 810"/>
                <p:cNvSpPr>
                  <a:spLocks noChangeAspect="1"/>
                </p:cNvSpPr>
                <p:nvPr/>
              </p:nvSpPr>
              <p:spPr bwMode="auto">
                <a:xfrm rot="10800000" flipH="1">
                  <a:off x="2571752"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2" name="Rectangle 811"/>
                <p:cNvSpPr>
                  <a:spLocks noChangeAspect="1"/>
                </p:cNvSpPr>
                <p:nvPr/>
              </p:nvSpPr>
              <p:spPr bwMode="auto">
                <a:xfrm rot="10800000" flipH="1">
                  <a:off x="2857506"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3" name="Rectangle 812"/>
                <p:cNvSpPr>
                  <a:spLocks noChangeAspect="1"/>
                </p:cNvSpPr>
                <p:nvPr/>
              </p:nvSpPr>
              <p:spPr bwMode="auto">
                <a:xfrm rot="10800000" flipH="1">
                  <a:off x="3143259"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4" name="Rectangle 813"/>
                <p:cNvSpPr>
                  <a:spLocks noChangeAspect="1"/>
                </p:cNvSpPr>
                <p:nvPr/>
              </p:nvSpPr>
              <p:spPr bwMode="auto">
                <a:xfrm rot="10800000" flipH="1">
                  <a:off x="3429013"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5" name="Rectangle 814"/>
                <p:cNvSpPr>
                  <a:spLocks noChangeAspect="1"/>
                </p:cNvSpPr>
                <p:nvPr/>
              </p:nvSpPr>
              <p:spPr bwMode="auto">
                <a:xfrm rot="10800000" flipH="1">
                  <a:off x="3714767"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6" name="Rectangle 815"/>
                <p:cNvSpPr>
                  <a:spLocks noChangeAspect="1"/>
                </p:cNvSpPr>
                <p:nvPr/>
              </p:nvSpPr>
              <p:spPr bwMode="auto">
                <a:xfrm rot="10800000" flipH="1">
                  <a:off x="4000521"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7" name="Rectangle 816"/>
                <p:cNvSpPr>
                  <a:spLocks noChangeAspect="1"/>
                </p:cNvSpPr>
                <p:nvPr/>
              </p:nvSpPr>
              <p:spPr bwMode="auto">
                <a:xfrm rot="10800000" flipH="1">
                  <a:off x="4286274"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8" name="Rectangle 817"/>
                <p:cNvSpPr>
                  <a:spLocks noChangeAspect="1"/>
                </p:cNvSpPr>
                <p:nvPr/>
              </p:nvSpPr>
              <p:spPr bwMode="auto">
                <a:xfrm rot="10800000" flipH="1">
                  <a:off x="3429013"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9" name="Rectangle 818"/>
                <p:cNvSpPr>
                  <a:spLocks noChangeAspect="1"/>
                </p:cNvSpPr>
                <p:nvPr/>
              </p:nvSpPr>
              <p:spPr bwMode="auto">
                <a:xfrm rot="10800000" flipH="1">
                  <a:off x="3714767"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0" name="Rectangle 819"/>
                <p:cNvSpPr>
                  <a:spLocks noChangeAspect="1"/>
                </p:cNvSpPr>
                <p:nvPr/>
              </p:nvSpPr>
              <p:spPr bwMode="auto">
                <a:xfrm rot="10800000" flipH="1">
                  <a:off x="4000521"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1" name="Rectangle 820"/>
                <p:cNvSpPr>
                  <a:spLocks noChangeAspect="1"/>
                </p:cNvSpPr>
                <p:nvPr/>
              </p:nvSpPr>
              <p:spPr bwMode="auto">
                <a:xfrm rot="10800000" flipH="1">
                  <a:off x="4286274"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2" name="Rectangle 821"/>
                <p:cNvSpPr>
                  <a:spLocks noChangeAspect="1"/>
                </p:cNvSpPr>
                <p:nvPr/>
              </p:nvSpPr>
              <p:spPr bwMode="auto">
                <a:xfrm rot="10800000" flipH="1">
                  <a:off x="3429013"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3" name="Rectangle 822"/>
                <p:cNvSpPr>
                  <a:spLocks noChangeAspect="1"/>
                </p:cNvSpPr>
                <p:nvPr/>
              </p:nvSpPr>
              <p:spPr bwMode="auto">
                <a:xfrm rot="10800000" flipH="1">
                  <a:off x="3714767"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4" name="Rectangle 823"/>
                <p:cNvSpPr>
                  <a:spLocks noChangeAspect="1"/>
                </p:cNvSpPr>
                <p:nvPr/>
              </p:nvSpPr>
              <p:spPr bwMode="auto">
                <a:xfrm rot="10800000" flipH="1">
                  <a:off x="4000521"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5" name="Rectangle 824"/>
                <p:cNvSpPr>
                  <a:spLocks noChangeAspect="1"/>
                </p:cNvSpPr>
                <p:nvPr/>
              </p:nvSpPr>
              <p:spPr bwMode="auto">
                <a:xfrm rot="10800000" flipH="1">
                  <a:off x="4286274"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6" name="Rectangle 825"/>
                <p:cNvSpPr>
                  <a:spLocks noChangeAspect="1"/>
                </p:cNvSpPr>
                <p:nvPr/>
              </p:nvSpPr>
              <p:spPr bwMode="auto">
                <a:xfrm rot="10800000" flipH="1">
                  <a:off x="3429013"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7" name="Rectangle 826"/>
                <p:cNvSpPr>
                  <a:spLocks noChangeAspect="1"/>
                </p:cNvSpPr>
                <p:nvPr/>
              </p:nvSpPr>
              <p:spPr bwMode="auto">
                <a:xfrm rot="10800000" flipH="1">
                  <a:off x="3714767"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8" name="Rectangle 827"/>
                <p:cNvSpPr>
                  <a:spLocks noChangeAspect="1"/>
                </p:cNvSpPr>
                <p:nvPr/>
              </p:nvSpPr>
              <p:spPr bwMode="auto">
                <a:xfrm rot="10800000" flipH="1">
                  <a:off x="4000521"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9" name="Rectangle 828"/>
                <p:cNvSpPr>
                  <a:spLocks noChangeAspect="1"/>
                </p:cNvSpPr>
                <p:nvPr/>
              </p:nvSpPr>
              <p:spPr bwMode="auto">
                <a:xfrm rot="10800000" flipH="1">
                  <a:off x="4286274"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nvGrpSpPr>
            <p:cNvPr id="632" name="Group 2171"/>
            <p:cNvGrpSpPr/>
            <p:nvPr/>
          </p:nvGrpSpPr>
          <p:grpSpPr>
            <a:xfrm>
              <a:off x="4571967" y="3429000"/>
              <a:ext cx="2286030" cy="1143000"/>
              <a:chOff x="4571967" y="3429000"/>
              <a:chExt cx="2286030" cy="1143000"/>
            </a:xfrm>
          </p:grpSpPr>
          <p:sp>
            <p:nvSpPr>
              <p:cNvPr id="633" name="Rectangle 632"/>
              <p:cNvSpPr>
                <a:spLocks noChangeAspect="1"/>
              </p:cNvSpPr>
              <p:nvPr/>
            </p:nvSpPr>
            <p:spPr bwMode="auto">
              <a:xfrm rot="10800000" flipH="1">
                <a:off x="4571967"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34" name="Rectangle 633"/>
              <p:cNvSpPr>
                <a:spLocks noChangeAspect="1"/>
              </p:cNvSpPr>
              <p:nvPr/>
            </p:nvSpPr>
            <p:spPr bwMode="auto">
              <a:xfrm rot="10800000" flipH="1">
                <a:off x="4857721"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35" name="Rectangle 634"/>
              <p:cNvSpPr>
                <a:spLocks noChangeAspect="1"/>
              </p:cNvSpPr>
              <p:nvPr/>
            </p:nvSpPr>
            <p:spPr bwMode="auto">
              <a:xfrm rot="10800000" flipH="1">
                <a:off x="5143475"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38" name="Rectangle 637"/>
              <p:cNvSpPr>
                <a:spLocks noChangeAspect="1"/>
              </p:cNvSpPr>
              <p:nvPr/>
            </p:nvSpPr>
            <p:spPr bwMode="auto">
              <a:xfrm rot="10800000" flipH="1">
                <a:off x="5429228"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39" name="Rectangle 638"/>
              <p:cNvSpPr>
                <a:spLocks noChangeAspect="1"/>
              </p:cNvSpPr>
              <p:nvPr/>
            </p:nvSpPr>
            <p:spPr bwMode="auto">
              <a:xfrm rot="10800000" flipH="1">
                <a:off x="4571967"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05" name="Rectangle 704"/>
              <p:cNvSpPr>
                <a:spLocks noChangeAspect="1"/>
              </p:cNvSpPr>
              <p:nvPr/>
            </p:nvSpPr>
            <p:spPr bwMode="auto">
              <a:xfrm rot="10800000" flipH="1">
                <a:off x="4857721"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06" name="Rectangle 705"/>
              <p:cNvSpPr>
                <a:spLocks noChangeAspect="1"/>
              </p:cNvSpPr>
              <p:nvPr/>
            </p:nvSpPr>
            <p:spPr bwMode="auto">
              <a:xfrm rot="10800000" flipH="1">
                <a:off x="5143475"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07" name="Rectangle 706"/>
              <p:cNvSpPr>
                <a:spLocks noChangeAspect="1"/>
              </p:cNvSpPr>
              <p:nvPr/>
            </p:nvSpPr>
            <p:spPr bwMode="auto">
              <a:xfrm rot="10800000" flipH="1">
                <a:off x="5429228"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2" name="Rectangle 771"/>
              <p:cNvSpPr>
                <a:spLocks noChangeAspect="1"/>
              </p:cNvSpPr>
              <p:nvPr/>
            </p:nvSpPr>
            <p:spPr bwMode="auto">
              <a:xfrm rot="10800000" flipH="1">
                <a:off x="4571967"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3" name="Rectangle 772"/>
              <p:cNvSpPr>
                <a:spLocks noChangeAspect="1"/>
              </p:cNvSpPr>
              <p:nvPr/>
            </p:nvSpPr>
            <p:spPr bwMode="auto">
              <a:xfrm rot="10800000" flipH="1">
                <a:off x="4857721"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4" name="Rectangle 773"/>
              <p:cNvSpPr>
                <a:spLocks noChangeAspect="1"/>
              </p:cNvSpPr>
              <p:nvPr/>
            </p:nvSpPr>
            <p:spPr bwMode="auto">
              <a:xfrm rot="10800000" flipH="1">
                <a:off x="5143475"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5" name="Rectangle 774"/>
              <p:cNvSpPr>
                <a:spLocks noChangeAspect="1"/>
              </p:cNvSpPr>
              <p:nvPr/>
            </p:nvSpPr>
            <p:spPr bwMode="auto">
              <a:xfrm rot="10800000" flipH="1">
                <a:off x="5429228"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6" name="Rectangle 775"/>
              <p:cNvSpPr>
                <a:spLocks noChangeAspect="1"/>
              </p:cNvSpPr>
              <p:nvPr/>
            </p:nvSpPr>
            <p:spPr bwMode="auto">
              <a:xfrm rot="10800000" flipH="1">
                <a:off x="4571967"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7" name="Rectangle 776"/>
              <p:cNvSpPr>
                <a:spLocks noChangeAspect="1"/>
              </p:cNvSpPr>
              <p:nvPr/>
            </p:nvSpPr>
            <p:spPr bwMode="auto">
              <a:xfrm rot="10800000" flipH="1">
                <a:off x="4857721"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8" name="Rectangle 777"/>
              <p:cNvSpPr>
                <a:spLocks noChangeAspect="1"/>
              </p:cNvSpPr>
              <p:nvPr/>
            </p:nvSpPr>
            <p:spPr bwMode="auto">
              <a:xfrm rot="10800000" flipH="1">
                <a:off x="5143475"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9" name="Rectangle 778"/>
              <p:cNvSpPr>
                <a:spLocks noChangeAspect="1"/>
              </p:cNvSpPr>
              <p:nvPr/>
            </p:nvSpPr>
            <p:spPr bwMode="auto">
              <a:xfrm rot="10800000" flipH="1">
                <a:off x="5429228"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0" name="Rectangle 779"/>
              <p:cNvSpPr>
                <a:spLocks noChangeAspect="1"/>
              </p:cNvSpPr>
              <p:nvPr/>
            </p:nvSpPr>
            <p:spPr bwMode="auto">
              <a:xfrm rot="10800000" flipH="1">
                <a:off x="5714982"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1" name="Rectangle 780"/>
              <p:cNvSpPr>
                <a:spLocks noChangeAspect="1"/>
              </p:cNvSpPr>
              <p:nvPr/>
            </p:nvSpPr>
            <p:spPr bwMode="auto">
              <a:xfrm rot="10800000" flipH="1">
                <a:off x="6000736"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2" name="Rectangle 781"/>
              <p:cNvSpPr>
                <a:spLocks noChangeAspect="1"/>
              </p:cNvSpPr>
              <p:nvPr/>
            </p:nvSpPr>
            <p:spPr bwMode="auto">
              <a:xfrm rot="10800000" flipH="1">
                <a:off x="6286490"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3" name="Rectangle 782"/>
              <p:cNvSpPr>
                <a:spLocks noChangeAspect="1"/>
              </p:cNvSpPr>
              <p:nvPr/>
            </p:nvSpPr>
            <p:spPr bwMode="auto">
              <a:xfrm rot="10800000" flipH="1">
                <a:off x="6572243"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4" name="Rectangle 783"/>
              <p:cNvSpPr>
                <a:spLocks noChangeAspect="1"/>
              </p:cNvSpPr>
              <p:nvPr/>
            </p:nvSpPr>
            <p:spPr bwMode="auto">
              <a:xfrm rot="10800000" flipH="1">
                <a:off x="5714982"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5" name="Rectangle 784"/>
              <p:cNvSpPr>
                <a:spLocks noChangeAspect="1"/>
              </p:cNvSpPr>
              <p:nvPr/>
            </p:nvSpPr>
            <p:spPr bwMode="auto">
              <a:xfrm rot="10800000" flipH="1">
                <a:off x="6000736"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6" name="Rectangle 785"/>
              <p:cNvSpPr>
                <a:spLocks noChangeAspect="1"/>
              </p:cNvSpPr>
              <p:nvPr/>
            </p:nvSpPr>
            <p:spPr bwMode="auto">
              <a:xfrm rot="10800000" flipH="1">
                <a:off x="6286490"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7" name="Rectangle 786"/>
              <p:cNvSpPr>
                <a:spLocks noChangeAspect="1"/>
              </p:cNvSpPr>
              <p:nvPr/>
            </p:nvSpPr>
            <p:spPr bwMode="auto">
              <a:xfrm rot="10800000" flipH="1">
                <a:off x="6572243"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8" name="Rectangle 787"/>
              <p:cNvSpPr>
                <a:spLocks noChangeAspect="1"/>
              </p:cNvSpPr>
              <p:nvPr/>
            </p:nvSpPr>
            <p:spPr bwMode="auto">
              <a:xfrm rot="10800000" flipH="1">
                <a:off x="5714982"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9" name="Rectangle 788"/>
              <p:cNvSpPr>
                <a:spLocks noChangeAspect="1"/>
              </p:cNvSpPr>
              <p:nvPr/>
            </p:nvSpPr>
            <p:spPr bwMode="auto">
              <a:xfrm rot="10800000" flipH="1">
                <a:off x="6000736"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0" name="Rectangle 789"/>
              <p:cNvSpPr>
                <a:spLocks noChangeAspect="1"/>
              </p:cNvSpPr>
              <p:nvPr/>
            </p:nvSpPr>
            <p:spPr bwMode="auto">
              <a:xfrm rot="10800000" flipH="1">
                <a:off x="6286490"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1" name="Rectangle 790"/>
              <p:cNvSpPr>
                <a:spLocks noChangeAspect="1"/>
              </p:cNvSpPr>
              <p:nvPr/>
            </p:nvSpPr>
            <p:spPr bwMode="auto">
              <a:xfrm rot="10800000" flipH="1">
                <a:off x="6572243"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2" name="Rectangle 791"/>
              <p:cNvSpPr>
                <a:spLocks noChangeAspect="1"/>
              </p:cNvSpPr>
              <p:nvPr/>
            </p:nvSpPr>
            <p:spPr bwMode="auto">
              <a:xfrm rot="10800000" flipH="1">
                <a:off x="5714982"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3" name="Rectangle 792"/>
              <p:cNvSpPr>
                <a:spLocks noChangeAspect="1"/>
              </p:cNvSpPr>
              <p:nvPr/>
            </p:nvSpPr>
            <p:spPr bwMode="auto">
              <a:xfrm rot="10800000" flipH="1">
                <a:off x="6000736"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4" name="Rectangle 793"/>
              <p:cNvSpPr>
                <a:spLocks noChangeAspect="1"/>
              </p:cNvSpPr>
              <p:nvPr/>
            </p:nvSpPr>
            <p:spPr bwMode="auto">
              <a:xfrm rot="10800000" flipH="1">
                <a:off x="6286490"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5" name="Rectangle 794"/>
              <p:cNvSpPr>
                <a:spLocks noChangeAspect="1"/>
              </p:cNvSpPr>
              <p:nvPr/>
            </p:nvSpPr>
            <p:spPr bwMode="auto">
              <a:xfrm rot="10800000" flipH="1">
                <a:off x="6572243"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pic>
        <p:nvPicPr>
          <p:cNvPr id="899" name="Picture 2" descr="C:\Papers\Distributed2DMultiGrid\SDMG\Talk\distortion.bmp"/>
          <p:cNvPicPr>
            <a:picLocks noChangeAspect="1" noChangeArrowheads="1"/>
          </p:cNvPicPr>
          <p:nvPr/>
        </p:nvPicPr>
        <p:blipFill>
          <a:blip r:embed="rId5"/>
          <a:srcRect/>
          <a:stretch>
            <a:fillRect/>
          </a:stretch>
        </p:blipFill>
        <p:spPr bwMode="auto">
          <a:xfrm>
            <a:off x="568997" y="2339340"/>
            <a:ext cx="8004313" cy="267081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5" name="Content Placeholder 4"/>
          <p:cNvSpPr>
            <a:spLocks noGrp="1"/>
          </p:cNvSpPr>
          <p:nvPr>
            <p:ph idx="1"/>
          </p:nvPr>
        </p:nvSpPr>
        <p:spPr>
          <a:xfrm>
            <a:off x="1295400" y="895350"/>
            <a:ext cx="7543800" cy="4248150"/>
          </a:xfrm>
        </p:spPr>
        <p:txBody>
          <a:bodyPr/>
          <a:lstStyle/>
          <a:p>
            <a:pPr>
              <a:lnSpc>
                <a:spcPct val="140000"/>
              </a:lnSpc>
            </a:pPr>
            <a:r>
              <a:rPr lang="en-US" dirty="0" smtClean="0">
                <a:solidFill>
                  <a:schemeClr val="bg1">
                    <a:lumMod val="65000"/>
                  </a:schemeClr>
                </a:solidFill>
              </a:rPr>
              <a:t>Motivation and Related Work</a:t>
            </a:r>
          </a:p>
          <a:p>
            <a:pPr>
              <a:lnSpc>
                <a:spcPct val="140000"/>
              </a:lnSpc>
            </a:pPr>
            <a:r>
              <a:rPr lang="en-US" dirty="0" smtClean="0">
                <a:solidFill>
                  <a:schemeClr val="bg1">
                    <a:lumMod val="65000"/>
                  </a:schemeClr>
                </a:solidFill>
              </a:rPr>
              <a:t>Processing Spherical Images</a:t>
            </a:r>
          </a:p>
          <a:p>
            <a:pPr>
              <a:lnSpc>
                <a:spcPct val="140000"/>
              </a:lnSpc>
            </a:pPr>
            <a:r>
              <a:rPr lang="en-US" dirty="0" smtClean="0"/>
              <a:t>Distributing the Computation</a:t>
            </a:r>
          </a:p>
          <a:p>
            <a:pPr>
              <a:lnSpc>
                <a:spcPct val="140000"/>
              </a:lnSpc>
            </a:pPr>
            <a:r>
              <a:rPr lang="en-US" dirty="0" smtClean="0">
                <a:solidFill>
                  <a:schemeClr val="bg1">
                    <a:lumMod val="65000"/>
                  </a:schemeClr>
                </a:solidFill>
              </a:rPr>
              <a:t>Results and Conclusion</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sz="3200" dirty="0" smtClean="0">
                <a:latin typeface="+mj-lt"/>
              </a:rPr>
              <a:t>Distributing the Computation</a:t>
            </a:r>
          </a:p>
        </p:txBody>
      </p:sp>
      <p:sp>
        <p:nvSpPr>
          <p:cNvPr id="5" name="Content Placeholder 4"/>
          <p:cNvSpPr>
            <a:spLocks noGrp="1"/>
          </p:cNvSpPr>
          <p:nvPr>
            <p:ph idx="1"/>
          </p:nvPr>
        </p:nvSpPr>
        <p:spPr>
          <a:xfrm>
            <a:off x="304800" y="742950"/>
            <a:ext cx="8534400" cy="4400550"/>
          </a:xfrm>
        </p:spPr>
        <p:txBody>
          <a:bodyPr/>
          <a:lstStyle/>
          <a:p>
            <a:pPr>
              <a:buNone/>
            </a:pPr>
            <a:r>
              <a:rPr lang="en-US" u="sng" dirty="0" smtClean="0"/>
              <a:t>Partitioning the Data</a:t>
            </a:r>
            <a:r>
              <a:rPr lang="en-US" dirty="0" smtClean="0"/>
              <a:t>:</a:t>
            </a:r>
          </a:p>
          <a:p>
            <a:pPr>
              <a:buFont typeface="Wingdings" pitchFamily="2" charset="2"/>
              <a:buChar char="ü"/>
            </a:pPr>
            <a:r>
              <a:rPr lang="en-US" dirty="0" smtClean="0"/>
              <a:t>Splits the computation</a:t>
            </a:r>
          </a:p>
          <a:p>
            <a:pPr>
              <a:buFont typeface="Wingdings" pitchFamily="2" charset="2"/>
              <a:buChar char="ü"/>
            </a:pPr>
            <a:r>
              <a:rPr lang="en-US" dirty="0" smtClean="0"/>
              <a:t>Splits the disk I/O</a:t>
            </a:r>
          </a:p>
          <a:p>
            <a:pPr>
              <a:buSzPct val="80000"/>
              <a:buFont typeface="Symbol" pitchFamily="18" charset="2"/>
              <a:buChar char=""/>
            </a:pPr>
            <a:r>
              <a:rPr lang="en-US" dirty="0" smtClean="0"/>
              <a:t>Splits the memory</a:t>
            </a:r>
          </a:p>
        </p:txBody>
      </p:sp>
      <p:grpSp>
        <p:nvGrpSpPr>
          <p:cNvPr id="2" name="Group 146"/>
          <p:cNvGrpSpPr/>
          <p:nvPr/>
        </p:nvGrpSpPr>
        <p:grpSpPr>
          <a:xfrm>
            <a:off x="522282" y="3028950"/>
            <a:ext cx="3813048" cy="1951468"/>
            <a:chOff x="454152" y="2876550"/>
            <a:chExt cx="3813048" cy="1951468"/>
          </a:xfrm>
        </p:grpSpPr>
        <p:pic>
          <p:nvPicPr>
            <p:cNvPr id="2050" name="Picture 2" descr="C:\Papers\Distributed2DMultiGrid\SDMG\Talk\Splitting\input4.jpg"/>
            <p:cNvPicPr>
              <a:picLocks noChangeAspect="1" noChangeArrowheads="1"/>
            </p:cNvPicPr>
            <p:nvPr/>
          </p:nvPicPr>
          <p:blipFill>
            <a:blip r:embed="rId3">
              <a:lum bright="20000"/>
            </a:blip>
            <a:srcRect/>
            <a:stretch>
              <a:fillRect/>
            </a:stretch>
          </p:blipFill>
          <p:spPr bwMode="auto">
            <a:xfrm>
              <a:off x="454152" y="4389120"/>
              <a:ext cx="3813048" cy="438898"/>
            </a:xfrm>
            <a:prstGeom prst="rect">
              <a:avLst/>
            </a:prstGeom>
            <a:noFill/>
            <a:ln w="25400">
              <a:solidFill>
                <a:srgbClr val="7030A0"/>
              </a:solidFill>
            </a:ln>
          </p:spPr>
        </p:pic>
        <p:pic>
          <p:nvPicPr>
            <p:cNvPr id="2051" name="Picture 3" descr="C:\Papers\Distributed2DMultiGrid\SDMG\Talk\Splitting\input1.jpg"/>
            <p:cNvPicPr>
              <a:picLocks noChangeAspect="1" noChangeArrowheads="1"/>
            </p:cNvPicPr>
            <p:nvPr/>
          </p:nvPicPr>
          <p:blipFill>
            <a:blip r:embed="rId4">
              <a:lum bright="20000"/>
            </a:blip>
            <a:srcRect/>
            <a:stretch>
              <a:fillRect/>
            </a:stretch>
          </p:blipFill>
          <p:spPr bwMode="auto">
            <a:xfrm>
              <a:off x="454152" y="2876550"/>
              <a:ext cx="3813048" cy="438898"/>
            </a:xfrm>
            <a:prstGeom prst="rect">
              <a:avLst/>
            </a:prstGeom>
            <a:noFill/>
            <a:ln w="25400">
              <a:solidFill>
                <a:srgbClr val="7030A0"/>
              </a:solidFill>
            </a:ln>
          </p:spPr>
        </p:pic>
        <p:pic>
          <p:nvPicPr>
            <p:cNvPr id="2052" name="Picture 4" descr="C:\Papers\Distributed2DMultiGrid\SDMG\Talk\Splitting\input2.jpg"/>
            <p:cNvPicPr>
              <a:picLocks noChangeAspect="1" noChangeArrowheads="1"/>
            </p:cNvPicPr>
            <p:nvPr/>
          </p:nvPicPr>
          <p:blipFill>
            <a:blip r:embed="rId5">
              <a:lum bright="20000"/>
            </a:blip>
            <a:srcRect/>
            <a:stretch>
              <a:fillRect/>
            </a:stretch>
          </p:blipFill>
          <p:spPr bwMode="auto">
            <a:xfrm rot="10800000">
              <a:off x="454152" y="3889248"/>
              <a:ext cx="3813048" cy="438898"/>
            </a:xfrm>
            <a:prstGeom prst="rect">
              <a:avLst/>
            </a:prstGeom>
            <a:noFill/>
            <a:ln w="25400">
              <a:solidFill>
                <a:srgbClr val="7030A0"/>
              </a:solidFill>
            </a:ln>
          </p:spPr>
        </p:pic>
        <p:pic>
          <p:nvPicPr>
            <p:cNvPr id="2053" name="Picture 5" descr="C:\Papers\Distributed2DMultiGrid\SDMG\Talk\Splitting\input3.jpg"/>
            <p:cNvPicPr>
              <a:picLocks noChangeAspect="1" noChangeArrowheads="1"/>
            </p:cNvPicPr>
            <p:nvPr/>
          </p:nvPicPr>
          <p:blipFill>
            <a:blip r:embed="rId6">
              <a:lum bright="20000"/>
            </a:blip>
            <a:srcRect/>
            <a:stretch>
              <a:fillRect/>
            </a:stretch>
          </p:blipFill>
          <p:spPr bwMode="auto">
            <a:xfrm rot="10800000">
              <a:off x="454152" y="3386328"/>
              <a:ext cx="3813048" cy="438898"/>
            </a:xfrm>
            <a:prstGeom prst="rect">
              <a:avLst/>
            </a:prstGeom>
            <a:noFill/>
            <a:ln w="25400">
              <a:solidFill>
                <a:srgbClr val="7030A0"/>
              </a:solidFill>
            </a:ln>
          </p:spPr>
        </p:pic>
      </p:grpSp>
      <p:pic>
        <p:nvPicPr>
          <p:cNvPr id="2054" name="Picture 6" descr="C:\Papers\Distributed2DMultiGrid\SDMG\Talk\Splitting\input.jpg"/>
          <p:cNvPicPr>
            <a:picLocks noChangeAspect="1" noChangeArrowheads="1"/>
          </p:cNvPicPr>
          <p:nvPr/>
        </p:nvPicPr>
        <p:blipFill>
          <a:blip r:embed="rId7">
            <a:lum bright="20000"/>
          </a:blip>
          <a:srcRect/>
          <a:stretch>
            <a:fillRect/>
          </a:stretch>
        </p:blipFill>
        <p:spPr bwMode="auto">
          <a:xfrm>
            <a:off x="5021130" y="3130906"/>
            <a:ext cx="3813048" cy="1755591"/>
          </a:xfrm>
          <a:prstGeom prst="rect">
            <a:avLst/>
          </a:prstGeom>
          <a:noFill/>
        </p:spPr>
      </p:pic>
      <p:sp>
        <p:nvSpPr>
          <p:cNvPr id="141" name="Left Arrow 140"/>
          <p:cNvSpPr/>
          <p:nvPr/>
        </p:nvSpPr>
        <p:spPr bwMode="auto">
          <a:xfrm>
            <a:off x="4560882" y="3880028"/>
            <a:ext cx="381000" cy="228600"/>
          </a:xfrm>
          <a:prstGeom prst="leftArrow">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Left Arrow 141"/>
          <p:cNvSpPr/>
          <p:nvPr/>
        </p:nvSpPr>
        <p:spPr bwMode="auto">
          <a:xfrm rot="5400000">
            <a:off x="6736083" y="2769223"/>
            <a:ext cx="381000" cy="228600"/>
          </a:xfrm>
          <a:prstGeom prst="leftArrow">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3" name="Group 147"/>
          <p:cNvGrpSpPr/>
          <p:nvPr/>
        </p:nvGrpSpPr>
        <p:grpSpPr>
          <a:xfrm>
            <a:off x="4903892" y="819150"/>
            <a:ext cx="4053109" cy="1755648"/>
            <a:chOff x="4892040" y="666750"/>
            <a:chExt cx="4053109" cy="1755648"/>
          </a:xfrm>
        </p:grpSpPr>
        <p:pic>
          <p:nvPicPr>
            <p:cNvPr id="2055" name="Picture 7" descr="C:\Papers\Distributed2DMultiGrid\SDMG\Talk\Splitting\inputD.jpg"/>
            <p:cNvPicPr>
              <a:picLocks noChangeAspect="1" noChangeArrowheads="1"/>
            </p:cNvPicPr>
            <p:nvPr/>
          </p:nvPicPr>
          <p:blipFill>
            <a:blip r:embed="rId8">
              <a:lum bright="20000"/>
            </a:blip>
            <a:srcRect/>
            <a:stretch>
              <a:fillRect/>
            </a:stretch>
          </p:blipFill>
          <p:spPr bwMode="auto">
            <a:xfrm>
              <a:off x="7991856" y="666750"/>
              <a:ext cx="953293" cy="1755648"/>
            </a:xfrm>
            <a:prstGeom prst="rect">
              <a:avLst/>
            </a:prstGeom>
            <a:noFill/>
            <a:ln w="25400">
              <a:solidFill>
                <a:srgbClr val="7030A0"/>
              </a:solidFill>
            </a:ln>
          </p:spPr>
        </p:pic>
        <p:pic>
          <p:nvPicPr>
            <p:cNvPr id="2056" name="Picture 8" descr="C:\Papers\Distributed2DMultiGrid\SDMG\Talk\Splitting\inputA.jpg"/>
            <p:cNvPicPr>
              <a:picLocks noChangeAspect="1" noChangeArrowheads="1"/>
            </p:cNvPicPr>
            <p:nvPr/>
          </p:nvPicPr>
          <p:blipFill>
            <a:blip r:embed="rId9">
              <a:lum bright="20000"/>
            </a:blip>
            <a:srcRect/>
            <a:stretch>
              <a:fillRect/>
            </a:stretch>
          </p:blipFill>
          <p:spPr bwMode="auto">
            <a:xfrm>
              <a:off x="4892040" y="666750"/>
              <a:ext cx="953293" cy="1755648"/>
            </a:xfrm>
            <a:prstGeom prst="rect">
              <a:avLst/>
            </a:prstGeom>
            <a:noFill/>
            <a:ln w="25400">
              <a:solidFill>
                <a:srgbClr val="7030A0"/>
              </a:solidFill>
            </a:ln>
          </p:spPr>
        </p:pic>
        <p:pic>
          <p:nvPicPr>
            <p:cNvPr id="2057" name="Picture 9" descr="C:\Papers\Distributed2DMultiGrid\SDMG\Talk\Splitting\inputB.jpg"/>
            <p:cNvPicPr>
              <a:picLocks noChangeAspect="1" noChangeArrowheads="1"/>
            </p:cNvPicPr>
            <p:nvPr/>
          </p:nvPicPr>
          <p:blipFill>
            <a:blip r:embed="rId10">
              <a:lum bright="20000"/>
            </a:blip>
            <a:srcRect/>
            <a:stretch>
              <a:fillRect/>
            </a:stretch>
          </p:blipFill>
          <p:spPr bwMode="auto">
            <a:xfrm>
              <a:off x="5925312" y="666750"/>
              <a:ext cx="953293" cy="1755648"/>
            </a:xfrm>
            <a:prstGeom prst="rect">
              <a:avLst/>
            </a:prstGeom>
            <a:noFill/>
            <a:ln w="25400">
              <a:solidFill>
                <a:srgbClr val="7030A0"/>
              </a:solidFill>
            </a:ln>
          </p:spPr>
        </p:pic>
        <p:pic>
          <p:nvPicPr>
            <p:cNvPr id="2058" name="Picture 10" descr="C:\Papers\Distributed2DMultiGrid\SDMG\Talk\Splitting\inputC.jpg"/>
            <p:cNvPicPr>
              <a:picLocks noChangeAspect="1" noChangeArrowheads="1"/>
            </p:cNvPicPr>
            <p:nvPr/>
          </p:nvPicPr>
          <p:blipFill>
            <a:blip r:embed="rId11">
              <a:lum bright="20000"/>
            </a:blip>
            <a:srcRect/>
            <a:stretch>
              <a:fillRect/>
            </a:stretch>
          </p:blipFill>
          <p:spPr bwMode="auto">
            <a:xfrm>
              <a:off x="6958584" y="666750"/>
              <a:ext cx="953293" cy="1755648"/>
            </a:xfrm>
            <a:prstGeom prst="rect">
              <a:avLst/>
            </a:prstGeom>
            <a:noFill/>
            <a:ln w="25400">
              <a:solidFill>
                <a:srgbClr val="7030A0"/>
              </a:solidFill>
            </a:ln>
          </p:spPr>
        </p:pic>
      </p:grpSp>
      <p:cxnSp>
        <p:nvCxnSpPr>
          <p:cNvPr id="149" name="Straight Connector 148"/>
          <p:cNvCxnSpPr/>
          <p:nvPr/>
        </p:nvCxnSpPr>
        <p:spPr bwMode="auto">
          <a:xfrm>
            <a:off x="611360" y="3085833"/>
            <a:ext cx="36576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50" name="Straight Connector 149"/>
          <p:cNvCxnSpPr/>
          <p:nvPr/>
        </p:nvCxnSpPr>
        <p:spPr bwMode="auto">
          <a:xfrm>
            <a:off x="607626" y="3588829"/>
            <a:ext cx="36576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51" name="Straight Connector 150"/>
          <p:cNvCxnSpPr/>
          <p:nvPr/>
        </p:nvCxnSpPr>
        <p:spPr bwMode="auto">
          <a:xfrm>
            <a:off x="607626" y="4100893"/>
            <a:ext cx="36576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52" name="Straight Connector 151"/>
          <p:cNvCxnSpPr/>
          <p:nvPr/>
        </p:nvCxnSpPr>
        <p:spPr bwMode="auto">
          <a:xfrm>
            <a:off x="607626" y="4612957"/>
            <a:ext cx="36576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53" name="Straight Connector 152"/>
          <p:cNvCxnSpPr/>
          <p:nvPr/>
        </p:nvCxnSpPr>
        <p:spPr bwMode="auto">
          <a:xfrm>
            <a:off x="607626" y="3238233"/>
            <a:ext cx="36576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54" name="Straight Connector 153"/>
          <p:cNvCxnSpPr/>
          <p:nvPr/>
        </p:nvCxnSpPr>
        <p:spPr bwMode="auto">
          <a:xfrm>
            <a:off x="607626" y="3741229"/>
            <a:ext cx="36576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55" name="Straight Connector 154"/>
          <p:cNvCxnSpPr/>
          <p:nvPr/>
        </p:nvCxnSpPr>
        <p:spPr bwMode="auto">
          <a:xfrm>
            <a:off x="607626" y="4253293"/>
            <a:ext cx="36576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56" name="Straight Connector 155"/>
          <p:cNvCxnSpPr/>
          <p:nvPr/>
        </p:nvCxnSpPr>
        <p:spPr bwMode="auto">
          <a:xfrm>
            <a:off x="607626" y="4765357"/>
            <a:ext cx="36576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57" name="Straight Connector 156"/>
          <p:cNvCxnSpPr/>
          <p:nvPr/>
        </p:nvCxnSpPr>
        <p:spPr bwMode="auto">
          <a:xfrm>
            <a:off x="607626" y="3390633"/>
            <a:ext cx="36576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58" name="Straight Connector 157"/>
          <p:cNvCxnSpPr/>
          <p:nvPr/>
        </p:nvCxnSpPr>
        <p:spPr bwMode="auto">
          <a:xfrm>
            <a:off x="607626" y="3893629"/>
            <a:ext cx="36576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59" name="Straight Connector 158"/>
          <p:cNvCxnSpPr/>
          <p:nvPr/>
        </p:nvCxnSpPr>
        <p:spPr bwMode="auto">
          <a:xfrm>
            <a:off x="607626" y="4405693"/>
            <a:ext cx="36576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0" name="Straight Connector 159"/>
          <p:cNvCxnSpPr/>
          <p:nvPr/>
        </p:nvCxnSpPr>
        <p:spPr bwMode="auto">
          <a:xfrm>
            <a:off x="607626" y="4917757"/>
            <a:ext cx="36576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1" name="Straight Connector 160"/>
          <p:cNvCxnSpPr/>
          <p:nvPr/>
        </p:nvCxnSpPr>
        <p:spPr bwMode="auto">
          <a:xfrm>
            <a:off x="4962529" y="892226"/>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2" name="Straight Connector 161"/>
          <p:cNvCxnSpPr/>
          <p:nvPr/>
        </p:nvCxnSpPr>
        <p:spPr bwMode="auto">
          <a:xfrm>
            <a:off x="5974083" y="896112"/>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3" name="Straight Connector 162"/>
          <p:cNvCxnSpPr/>
          <p:nvPr/>
        </p:nvCxnSpPr>
        <p:spPr bwMode="auto">
          <a:xfrm>
            <a:off x="7016842" y="896112"/>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4" name="Straight Connector 163"/>
          <p:cNvCxnSpPr/>
          <p:nvPr/>
        </p:nvCxnSpPr>
        <p:spPr bwMode="auto">
          <a:xfrm>
            <a:off x="8051447" y="896112"/>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1" name="Straight Connector 200"/>
          <p:cNvCxnSpPr/>
          <p:nvPr/>
        </p:nvCxnSpPr>
        <p:spPr bwMode="auto">
          <a:xfrm>
            <a:off x="4964166" y="1120064"/>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2" name="Straight Connector 201"/>
          <p:cNvCxnSpPr/>
          <p:nvPr/>
        </p:nvCxnSpPr>
        <p:spPr bwMode="auto">
          <a:xfrm>
            <a:off x="5975720" y="11239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3" name="Straight Connector 202"/>
          <p:cNvCxnSpPr/>
          <p:nvPr/>
        </p:nvCxnSpPr>
        <p:spPr bwMode="auto">
          <a:xfrm>
            <a:off x="7018479" y="11239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4" name="Straight Connector 203"/>
          <p:cNvCxnSpPr/>
          <p:nvPr/>
        </p:nvCxnSpPr>
        <p:spPr bwMode="auto">
          <a:xfrm>
            <a:off x="8053084" y="11239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5" name="Straight Connector 204"/>
          <p:cNvCxnSpPr/>
          <p:nvPr/>
        </p:nvCxnSpPr>
        <p:spPr bwMode="auto">
          <a:xfrm>
            <a:off x="4964166" y="1348664"/>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6" name="Straight Connector 205"/>
          <p:cNvCxnSpPr/>
          <p:nvPr/>
        </p:nvCxnSpPr>
        <p:spPr bwMode="auto">
          <a:xfrm>
            <a:off x="5975720" y="13525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7" name="Straight Connector 206"/>
          <p:cNvCxnSpPr/>
          <p:nvPr/>
        </p:nvCxnSpPr>
        <p:spPr bwMode="auto">
          <a:xfrm>
            <a:off x="7018479" y="13525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8" name="Straight Connector 207"/>
          <p:cNvCxnSpPr/>
          <p:nvPr/>
        </p:nvCxnSpPr>
        <p:spPr bwMode="auto">
          <a:xfrm>
            <a:off x="8053084" y="13525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9" name="Straight Connector 208"/>
          <p:cNvCxnSpPr/>
          <p:nvPr/>
        </p:nvCxnSpPr>
        <p:spPr bwMode="auto">
          <a:xfrm>
            <a:off x="4964166" y="1577264"/>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0" name="Straight Connector 209"/>
          <p:cNvCxnSpPr/>
          <p:nvPr/>
        </p:nvCxnSpPr>
        <p:spPr bwMode="auto">
          <a:xfrm>
            <a:off x="5975720" y="15811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1" name="Straight Connector 210"/>
          <p:cNvCxnSpPr/>
          <p:nvPr/>
        </p:nvCxnSpPr>
        <p:spPr bwMode="auto">
          <a:xfrm>
            <a:off x="7018479" y="15811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2" name="Straight Connector 211"/>
          <p:cNvCxnSpPr/>
          <p:nvPr/>
        </p:nvCxnSpPr>
        <p:spPr bwMode="auto">
          <a:xfrm>
            <a:off x="8053084" y="15811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3" name="Straight Connector 212"/>
          <p:cNvCxnSpPr/>
          <p:nvPr/>
        </p:nvCxnSpPr>
        <p:spPr bwMode="auto">
          <a:xfrm>
            <a:off x="4964166" y="1805864"/>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4" name="Straight Connector 213"/>
          <p:cNvCxnSpPr/>
          <p:nvPr/>
        </p:nvCxnSpPr>
        <p:spPr bwMode="auto">
          <a:xfrm>
            <a:off x="5975720" y="18097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5" name="Straight Connector 214"/>
          <p:cNvCxnSpPr/>
          <p:nvPr/>
        </p:nvCxnSpPr>
        <p:spPr bwMode="auto">
          <a:xfrm>
            <a:off x="7018479" y="18097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6" name="Straight Connector 215"/>
          <p:cNvCxnSpPr/>
          <p:nvPr/>
        </p:nvCxnSpPr>
        <p:spPr bwMode="auto">
          <a:xfrm>
            <a:off x="8053084" y="18097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7" name="Straight Connector 216"/>
          <p:cNvCxnSpPr/>
          <p:nvPr/>
        </p:nvCxnSpPr>
        <p:spPr bwMode="auto">
          <a:xfrm>
            <a:off x="4964166" y="2034464"/>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8" name="Straight Connector 217"/>
          <p:cNvCxnSpPr/>
          <p:nvPr/>
        </p:nvCxnSpPr>
        <p:spPr bwMode="auto">
          <a:xfrm>
            <a:off x="5975720" y="20383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9" name="Straight Connector 218"/>
          <p:cNvCxnSpPr/>
          <p:nvPr/>
        </p:nvCxnSpPr>
        <p:spPr bwMode="auto">
          <a:xfrm>
            <a:off x="7018479" y="20383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20" name="Straight Connector 219"/>
          <p:cNvCxnSpPr/>
          <p:nvPr/>
        </p:nvCxnSpPr>
        <p:spPr bwMode="auto">
          <a:xfrm>
            <a:off x="8053084" y="20383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21" name="Straight Connector 220"/>
          <p:cNvCxnSpPr/>
          <p:nvPr/>
        </p:nvCxnSpPr>
        <p:spPr bwMode="auto">
          <a:xfrm>
            <a:off x="4964166" y="2263064"/>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22" name="Straight Connector 221"/>
          <p:cNvCxnSpPr/>
          <p:nvPr/>
        </p:nvCxnSpPr>
        <p:spPr bwMode="auto">
          <a:xfrm>
            <a:off x="5975720" y="22669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23" name="Straight Connector 222"/>
          <p:cNvCxnSpPr/>
          <p:nvPr/>
        </p:nvCxnSpPr>
        <p:spPr bwMode="auto">
          <a:xfrm>
            <a:off x="7018479" y="22669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24" name="Straight Connector 223"/>
          <p:cNvCxnSpPr/>
          <p:nvPr/>
        </p:nvCxnSpPr>
        <p:spPr bwMode="auto">
          <a:xfrm>
            <a:off x="8053084" y="22669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25" name="Straight Connector 224"/>
          <p:cNvCxnSpPr/>
          <p:nvPr/>
        </p:nvCxnSpPr>
        <p:spPr bwMode="auto">
          <a:xfrm>
            <a:off x="4964166" y="2491664"/>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26" name="Straight Connector 225"/>
          <p:cNvCxnSpPr/>
          <p:nvPr/>
        </p:nvCxnSpPr>
        <p:spPr bwMode="auto">
          <a:xfrm>
            <a:off x="5975720" y="24955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27" name="Straight Connector 226"/>
          <p:cNvCxnSpPr/>
          <p:nvPr/>
        </p:nvCxnSpPr>
        <p:spPr bwMode="auto">
          <a:xfrm>
            <a:off x="7018479" y="24955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28" name="Straight Connector 227"/>
          <p:cNvCxnSpPr/>
          <p:nvPr/>
        </p:nvCxnSpPr>
        <p:spPr bwMode="auto">
          <a:xfrm>
            <a:off x="8053084" y="2495550"/>
            <a:ext cx="8686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62" name="Rectangle 61"/>
          <p:cNvSpPr/>
          <p:nvPr/>
        </p:nvSpPr>
        <p:spPr bwMode="auto">
          <a:xfrm>
            <a:off x="426765" y="2876550"/>
            <a:ext cx="4572000" cy="2209800"/>
          </a:xfrm>
          <a:prstGeom prst="rect">
            <a:avLst/>
          </a:prstGeom>
          <a:solidFill>
            <a:schemeClr val="bg1">
              <a:alpha val="50000"/>
            </a:schemeClr>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wipe(left)">
                                      <p:cBhvr>
                                        <p:cTn id="12" dur="500"/>
                                        <p:tgtEl>
                                          <p:spTgt spid="149"/>
                                        </p:tgtEl>
                                      </p:cBhvr>
                                    </p:animEffect>
                                  </p:childTnLst>
                                </p:cTn>
                              </p:par>
                              <p:par>
                                <p:cTn id="13" presetID="22" presetClass="entr" presetSubtype="8" fill="hold" nodeType="withEffect">
                                  <p:stCondLst>
                                    <p:cond delay="0"/>
                                  </p:stCondLst>
                                  <p:childTnLst>
                                    <p:set>
                                      <p:cBhvr>
                                        <p:cTn id="14" dur="1" fill="hold">
                                          <p:stCondLst>
                                            <p:cond delay="0"/>
                                          </p:stCondLst>
                                        </p:cTn>
                                        <p:tgtEl>
                                          <p:spTgt spid="150"/>
                                        </p:tgtEl>
                                        <p:attrNameLst>
                                          <p:attrName>style.visibility</p:attrName>
                                        </p:attrNameLst>
                                      </p:cBhvr>
                                      <p:to>
                                        <p:strVal val="visible"/>
                                      </p:to>
                                    </p:set>
                                    <p:animEffect transition="in" filter="wipe(left)">
                                      <p:cBhvr>
                                        <p:cTn id="15" dur="500"/>
                                        <p:tgtEl>
                                          <p:spTgt spid="150"/>
                                        </p:tgtEl>
                                      </p:cBhvr>
                                    </p:animEffect>
                                  </p:childTnLst>
                                </p:cTn>
                              </p:par>
                              <p:par>
                                <p:cTn id="16" presetID="22" presetClass="entr" presetSubtype="8" fill="hold" nodeType="withEffect">
                                  <p:stCondLst>
                                    <p:cond delay="0"/>
                                  </p:stCondLst>
                                  <p:childTnLst>
                                    <p:set>
                                      <p:cBhvr>
                                        <p:cTn id="17" dur="1" fill="hold">
                                          <p:stCondLst>
                                            <p:cond delay="0"/>
                                          </p:stCondLst>
                                        </p:cTn>
                                        <p:tgtEl>
                                          <p:spTgt spid="151"/>
                                        </p:tgtEl>
                                        <p:attrNameLst>
                                          <p:attrName>style.visibility</p:attrName>
                                        </p:attrNameLst>
                                      </p:cBhvr>
                                      <p:to>
                                        <p:strVal val="visible"/>
                                      </p:to>
                                    </p:set>
                                    <p:animEffect transition="in" filter="wipe(left)">
                                      <p:cBhvr>
                                        <p:cTn id="18" dur="500"/>
                                        <p:tgtEl>
                                          <p:spTgt spid="151"/>
                                        </p:tgtEl>
                                      </p:cBhvr>
                                    </p:animEffect>
                                  </p:childTnLst>
                                </p:cTn>
                              </p:par>
                              <p:par>
                                <p:cTn id="19" presetID="22" presetClass="entr" presetSubtype="8" fill="hold" nodeType="with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wipe(left)">
                                      <p:cBhvr>
                                        <p:cTn id="21" dur="500"/>
                                        <p:tgtEl>
                                          <p:spTgt spid="152"/>
                                        </p:tgtEl>
                                      </p:cBhvr>
                                    </p:animEffect>
                                  </p:childTnLst>
                                </p:cTn>
                              </p:par>
                            </p:childTnLst>
                          </p:cTn>
                        </p:par>
                        <p:par>
                          <p:cTn id="22" fill="hold">
                            <p:stCondLst>
                              <p:cond delay="500"/>
                            </p:stCondLst>
                            <p:childTnLst>
                              <p:par>
                                <p:cTn id="23" presetID="22" presetClass="entr" presetSubtype="8" fill="hold" nodeType="afterEffect">
                                  <p:stCondLst>
                                    <p:cond delay="100"/>
                                  </p:stCondLst>
                                  <p:childTnLst>
                                    <p:set>
                                      <p:cBhvr>
                                        <p:cTn id="24" dur="1" fill="hold">
                                          <p:stCondLst>
                                            <p:cond delay="0"/>
                                          </p:stCondLst>
                                        </p:cTn>
                                        <p:tgtEl>
                                          <p:spTgt spid="153"/>
                                        </p:tgtEl>
                                        <p:attrNameLst>
                                          <p:attrName>style.visibility</p:attrName>
                                        </p:attrNameLst>
                                      </p:cBhvr>
                                      <p:to>
                                        <p:strVal val="visible"/>
                                      </p:to>
                                    </p:set>
                                    <p:animEffect transition="in" filter="wipe(left)">
                                      <p:cBhvr>
                                        <p:cTn id="25" dur="500"/>
                                        <p:tgtEl>
                                          <p:spTgt spid="153"/>
                                        </p:tgtEl>
                                      </p:cBhvr>
                                    </p:animEffect>
                                  </p:childTnLst>
                                </p:cTn>
                              </p:par>
                              <p:par>
                                <p:cTn id="26" presetID="22" presetClass="entr" presetSubtype="8" fill="hold" nodeType="withEffect">
                                  <p:stCondLst>
                                    <p:cond delay="100"/>
                                  </p:stCondLst>
                                  <p:childTnLst>
                                    <p:set>
                                      <p:cBhvr>
                                        <p:cTn id="27" dur="1" fill="hold">
                                          <p:stCondLst>
                                            <p:cond delay="0"/>
                                          </p:stCondLst>
                                        </p:cTn>
                                        <p:tgtEl>
                                          <p:spTgt spid="154"/>
                                        </p:tgtEl>
                                        <p:attrNameLst>
                                          <p:attrName>style.visibility</p:attrName>
                                        </p:attrNameLst>
                                      </p:cBhvr>
                                      <p:to>
                                        <p:strVal val="visible"/>
                                      </p:to>
                                    </p:set>
                                    <p:animEffect transition="in" filter="wipe(left)">
                                      <p:cBhvr>
                                        <p:cTn id="28" dur="500"/>
                                        <p:tgtEl>
                                          <p:spTgt spid="154"/>
                                        </p:tgtEl>
                                      </p:cBhvr>
                                    </p:animEffect>
                                  </p:childTnLst>
                                </p:cTn>
                              </p:par>
                              <p:par>
                                <p:cTn id="29" presetID="22" presetClass="entr" presetSubtype="8" fill="hold" nodeType="withEffect">
                                  <p:stCondLst>
                                    <p:cond delay="100"/>
                                  </p:stCondLst>
                                  <p:childTnLst>
                                    <p:set>
                                      <p:cBhvr>
                                        <p:cTn id="30" dur="1" fill="hold">
                                          <p:stCondLst>
                                            <p:cond delay="0"/>
                                          </p:stCondLst>
                                        </p:cTn>
                                        <p:tgtEl>
                                          <p:spTgt spid="155"/>
                                        </p:tgtEl>
                                        <p:attrNameLst>
                                          <p:attrName>style.visibility</p:attrName>
                                        </p:attrNameLst>
                                      </p:cBhvr>
                                      <p:to>
                                        <p:strVal val="visible"/>
                                      </p:to>
                                    </p:set>
                                    <p:animEffect transition="in" filter="wipe(left)">
                                      <p:cBhvr>
                                        <p:cTn id="31" dur="500"/>
                                        <p:tgtEl>
                                          <p:spTgt spid="155"/>
                                        </p:tgtEl>
                                      </p:cBhvr>
                                    </p:animEffect>
                                  </p:childTnLst>
                                </p:cTn>
                              </p:par>
                              <p:par>
                                <p:cTn id="32" presetID="22" presetClass="entr" presetSubtype="8" fill="hold" nodeType="withEffect">
                                  <p:stCondLst>
                                    <p:cond delay="100"/>
                                  </p:stCondLst>
                                  <p:childTnLst>
                                    <p:set>
                                      <p:cBhvr>
                                        <p:cTn id="33" dur="1" fill="hold">
                                          <p:stCondLst>
                                            <p:cond delay="0"/>
                                          </p:stCondLst>
                                        </p:cTn>
                                        <p:tgtEl>
                                          <p:spTgt spid="156"/>
                                        </p:tgtEl>
                                        <p:attrNameLst>
                                          <p:attrName>style.visibility</p:attrName>
                                        </p:attrNameLst>
                                      </p:cBhvr>
                                      <p:to>
                                        <p:strVal val="visible"/>
                                      </p:to>
                                    </p:set>
                                    <p:animEffect transition="in" filter="wipe(left)">
                                      <p:cBhvr>
                                        <p:cTn id="34" dur="500"/>
                                        <p:tgtEl>
                                          <p:spTgt spid="156"/>
                                        </p:tgtEl>
                                      </p:cBhvr>
                                    </p:animEffect>
                                  </p:childTnLst>
                                </p:cTn>
                              </p:par>
                              <p:par>
                                <p:cTn id="35" presetID="1" presetClass="exit" presetSubtype="0" fill="hold" nodeType="withEffect">
                                  <p:stCondLst>
                                    <p:cond delay="100"/>
                                  </p:stCondLst>
                                  <p:childTnLst>
                                    <p:set>
                                      <p:cBhvr>
                                        <p:cTn id="36" dur="1" fill="hold">
                                          <p:stCondLst>
                                            <p:cond delay="0"/>
                                          </p:stCondLst>
                                        </p:cTn>
                                        <p:tgtEl>
                                          <p:spTgt spid="149"/>
                                        </p:tgtEl>
                                        <p:attrNameLst>
                                          <p:attrName>style.visibility</p:attrName>
                                        </p:attrNameLst>
                                      </p:cBhvr>
                                      <p:to>
                                        <p:strVal val="hidden"/>
                                      </p:to>
                                    </p:set>
                                  </p:childTnLst>
                                </p:cTn>
                              </p:par>
                              <p:par>
                                <p:cTn id="37" presetID="1" presetClass="exit" presetSubtype="0" fill="hold" nodeType="withEffect">
                                  <p:stCondLst>
                                    <p:cond delay="100"/>
                                  </p:stCondLst>
                                  <p:childTnLst>
                                    <p:set>
                                      <p:cBhvr>
                                        <p:cTn id="38" dur="1" fill="hold">
                                          <p:stCondLst>
                                            <p:cond delay="0"/>
                                          </p:stCondLst>
                                        </p:cTn>
                                        <p:tgtEl>
                                          <p:spTgt spid="150"/>
                                        </p:tgtEl>
                                        <p:attrNameLst>
                                          <p:attrName>style.visibility</p:attrName>
                                        </p:attrNameLst>
                                      </p:cBhvr>
                                      <p:to>
                                        <p:strVal val="hidden"/>
                                      </p:to>
                                    </p:set>
                                  </p:childTnLst>
                                </p:cTn>
                              </p:par>
                              <p:par>
                                <p:cTn id="39" presetID="1" presetClass="exit" presetSubtype="0" fill="hold" nodeType="withEffect">
                                  <p:stCondLst>
                                    <p:cond delay="100"/>
                                  </p:stCondLst>
                                  <p:childTnLst>
                                    <p:set>
                                      <p:cBhvr>
                                        <p:cTn id="40" dur="1" fill="hold">
                                          <p:stCondLst>
                                            <p:cond delay="0"/>
                                          </p:stCondLst>
                                        </p:cTn>
                                        <p:tgtEl>
                                          <p:spTgt spid="151"/>
                                        </p:tgtEl>
                                        <p:attrNameLst>
                                          <p:attrName>style.visibility</p:attrName>
                                        </p:attrNameLst>
                                      </p:cBhvr>
                                      <p:to>
                                        <p:strVal val="hidden"/>
                                      </p:to>
                                    </p:set>
                                  </p:childTnLst>
                                </p:cTn>
                              </p:par>
                              <p:par>
                                <p:cTn id="41" presetID="1" presetClass="exit" presetSubtype="0" fill="hold" nodeType="withEffect">
                                  <p:stCondLst>
                                    <p:cond delay="100"/>
                                  </p:stCondLst>
                                  <p:childTnLst>
                                    <p:set>
                                      <p:cBhvr>
                                        <p:cTn id="42" dur="1" fill="hold">
                                          <p:stCondLst>
                                            <p:cond delay="0"/>
                                          </p:stCondLst>
                                        </p:cTn>
                                        <p:tgtEl>
                                          <p:spTgt spid="152"/>
                                        </p:tgtEl>
                                        <p:attrNameLst>
                                          <p:attrName>style.visibility</p:attrName>
                                        </p:attrNameLst>
                                      </p:cBhvr>
                                      <p:to>
                                        <p:strVal val="hidden"/>
                                      </p:to>
                                    </p:set>
                                  </p:childTnLst>
                                </p:cTn>
                              </p:par>
                            </p:childTnLst>
                          </p:cTn>
                        </p:par>
                        <p:par>
                          <p:cTn id="43" fill="hold">
                            <p:stCondLst>
                              <p:cond delay="1100"/>
                            </p:stCondLst>
                            <p:childTnLst>
                              <p:par>
                                <p:cTn id="44" presetID="22" presetClass="entr" presetSubtype="8" fill="hold" nodeType="afterEffect">
                                  <p:stCondLst>
                                    <p:cond delay="100"/>
                                  </p:stCondLst>
                                  <p:childTnLst>
                                    <p:set>
                                      <p:cBhvr>
                                        <p:cTn id="45" dur="1" fill="hold">
                                          <p:stCondLst>
                                            <p:cond delay="0"/>
                                          </p:stCondLst>
                                        </p:cTn>
                                        <p:tgtEl>
                                          <p:spTgt spid="157"/>
                                        </p:tgtEl>
                                        <p:attrNameLst>
                                          <p:attrName>style.visibility</p:attrName>
                                        </p:attrNameLst>
                                      </p:cBhvr>
                                      <p:to>
                                        <p:strVal val="visible"/>
                                      </p:to>
                                    </p:set>
                                    <p:animEffect transition="in" filter="wipe(left)">
                                      <p:cBhvr>
                                        <p:cTn id="46" dur="500"/>
                                        <p:tgtEl>
                                          <p:spTgt spid="157"/>
                                        </p:tgtEl>
                                      </p:cBhvr>
                                    </p:animEffect>
                                  </p:childTnLst>
                                </p:cTn>
                              </p:par>
                              <p:par>
                                <p:cTn id="47" presetID="22" presetClass="entr" presetSubtype="8" fill="hold" nodeType="withEffect">
                                  <p:stCondLst>
                                    <p:cond delay="100"/>
                                  </p:stCondLst>
                                  <p:childTnLst>
                                    <p:set>
                                      <p:cBhvr>
                                        <p:cTn id="48" dur="1" fill="hold">
                                          <p:stCondLst>
                                            <p:cond delay="0"/>
                                          </p:stCondLst>
                                        </p:cTn>
                                        <p:tgtEl>
                                          <p:spTgt spid="158"/>
                                        </p:tgtEl>
                                        <p:attrNameLst>
                                          <p:attrName>style.visibility</p:attrName>
                                        </p:attrNameLst>
                                      </p:cBhvr>
                                      <p:to>
                                        <p:strVal val="visible"/>
                                      </p:to>
                                    </p:set>
                                    <p:animEffect transition="in" filter="wipe(left)">
                                      <p:cBhvr>
                                        <p:cTn id="49" dur="500"/>
                                        <p:tgtEl>
                                          <p:spTgt spid="158"/>
                                        </p:tgtEl>
                                      </p:cBhvr>
                                    </p:animEffect>
                                  </p:childTnLst>
                                </p:cTn>
                              </p:par>
                              <p:par>
                                <p:cTn id="50" presetID="22" presetClass="entr" presetSubtype="8" fill="hold" nodeType="withEffect">
                                  <p:stCondLst>
                                    <p:cond delay="100"/>
                                  </p:stCondLst>
                                  <p:childTnLst>
                                    <p:set>
                                      <p:cBhvr>
                                        <p:cTn id="51" dur="1" fill="hold">
                                          <p:stCondLst>
                                            <p:cond delay="0"/>
                                          </p:stCondLst>
                                        </p:cTn>
                                        <p:tgtEl>
                                          <p:spTgt spid="159"/>
                                        </p:tgtEl>
                                        <p:attrNameLst>
                                          <p:attrName>style.visibility</p:attrName>
                                        </p:attrNameLst>
                                      </p:cBhvr>
                                      <p:to>
                                        <p:strVal val="visible"/>
                                      </p:to>
                                    </p:set>
                                    <p:animEffect transition="in" filter="wipe(left)">
                                      <p:cBhvr>
                                        <p:cTn id="52" dur="500"/>
                                        <p:tgtEl>
                                          <p:spTgt spid="159"/>
                                        </p:tgtEl>
                                      </p:cBhvr>
                                    </p:animEffect>
                                  </p:childTnLst>
                                </p:cTn>
                              </p:par>
                              <p:par>
                                <p:cTn id="53" presetID="22" presetClass="entr" presetSubtype="8" fill="hold" nodeType="withEffect">
                                  <p:stCondLst>
                                    <p:cond delay="100"/>
                                  </p:stCondLst>
                                  <p:childTnLst>
                                    <p:set>
                                      <p:cBhvr>
                                        <p:cTn id="54" dur="1" fill="hold">
                                          <p:stCondLst>
                                            <p:cond delay="0"/>
                                          </p:stCondLst>
                                        </p:cTn>
                                        <p:tgtEl>
                                          <p:spTgt spid="160"/>
                                        </p:tgtEl>
                                        <p:attrNameLst>
                                          <p:attrName>style.visibility</p:attrName>
                                        </p:attrNameLst>
                                      </p:cBhvr>
                                      <p:to>
                                        <p:strVal val="visible"/>
                                      </p:to>
                                    </p:set>
                                    <p:animEffect transition="in" filter="wipe(left)">
                                      <p:cBhvr>
                                        <p:cTn id="55" dur="500"/>
                                        <p:tgtEl>
                                          <p:spTgt spid="160"/>
                                        </p:tgtEl>
                                      </p:cBhvr>
                                    </p:animEffect>
                                  </p:childTnLst>
                                </p:cTn>
                              </p:par>
                              <p:par>
                                <p:cTn id="56" presetID="1" presetClass="exit" presetSubtype="0" fill="hold" nodeType="withEffect">
                                  <p:stCondLst>
                                    <p:cond delay="100"/>
                                  </p:stCondLst>
                                  <p:childTnLst>
                                    <p:set>
                                      <p:cBhvr>
                                        <p:cTn id="57" dur="1" fill="hold">
                                          <p:stCondLst>
                                            <p:cond delay="0"/>
                                          </p:stCondLst>
                                        </p:cTn>
                                        <p:tgtEl>
                                          <p:spTgt spid="153"/>
                                        </p:tgtEl>
                                        <p:attrNameLst>
                                          <p:attrName>style.visibility</p:attrName>
                                        </p:attrNameLst>
                                      </p:cBhvr>
                                      <p:to>
                                        <p:strVal val="hidden"/>
                                      </p:to>
                                    </p:set>
                                  </p:childTnLst>
                                </p:cTn>
                              </p:par>
                              <p:par>
                                <p:cTn id="58" presetID="1" presetClass="exit" presetSubtype="0" fill="hold" nodeType="withEffect">
                                  <p:stCondLst>
                                    <p:cond delay="100"/>
                                  </p:stCondLst>
                                  <p:childTnLst>
                                    <p:set>
                                      <p:cBhvr>
                                        <p:cTn id="59" dur="1" fill="hold">
                                          <p:stCondLst>
                                            <p:cond delay="0"/>
                                          </p:stCondLst>
                                        </p:cTn>
                                        <p:tgtEl>
                                          <p:spTgt spid="154"/>
                                        </p:tgtEl>
                                        <p:attrNameLst>
                                          <p:attrName>style.visibility</p:attrName>
                                        </p:attrNameLst>
                                      </p:cBhvr>
                                      <p:to>
                                        <p:strVal val="hidden"/>
                                      </p:to>
                                    </p:set>
                                  </p:childTnLst>
                                </p:cTn>
                              </p:par>
                              <p:par>
                                <p:cTn id="60" presetID="1" presetClass="exit" presetSubtype="0" fill="hold" nodeType="withEffect">
                                  <p:stCondLst>
                                    <p:cond delay="100"/>
                                  </p:stCondLst>
                                  <p:childTnLst>
                                    <p:set>
                                      <p:cBhvr>
                                        <p:cTn id="61" dur="1" fill="hold">
                                          <p:stCondLst>
                                            <p:cond delay="0"/>
                                          </p:stCondLst>
                                        </p:cTn>
                                        <p:tgtEl>
                                          <p:spTgt spid="155"/>
                                        </p:tgtEl>
                                        <p:attrNameLst>
                                          <p:attrName>style.visibility</p:attrName>
                                        </p:attrNameLst>
                                      </p:cBhvr>
                                      <p:to>
                                        <p:strVal val="hidden"/>
                                      </p:to>
                                    </p:set>
                                  </p:childTnLst>
                                </p:cTn>
                              </p:par>
                              <p:par>
                                <p:cTn id="62" presetID="1" presetClass="exit" presetSubtype="0" fill="hold" nodeType="withEffect">
                                  <p:stCondLst>
                                    <p:cond delay="100"/>
                                  </p:stCondLst>
                                  <p:childTnLst>
                                    <p:set>
                                      <p:cBhvr>
                                        <p:cTn id="63" dur="1" fill="hold">
                                          <p:stCondLst>
                                            <p:cond delay="0"/>
                                          </p:stCondLst>
                                        </p:cTn>
                                        <p:tgtEl>
                                          <p:spTgt spid="156"/>
                                        </p:tgtEl>
                                        <p:attrNameLst>
                                          <p:attrName>style.visibility</p:attrName>
                                        </p:attrNameLst>
                                      </p:cBhvr>
                                      <p:to>
                                        <p:strVal val="hidden"/>
                                      </p:to>
                                    </p:set>
                                  </p:childTnLst>
                                </p:cTn>
                              </p:par>
                            </p:childTnLst>
                          </p:cTn>
                        </p:par>
                        <p:par>
                          <p:cTn id="64" fill="hold">
                            <p:stCondLst>
                              <p:cond delay="1700"/>
                            </p:stCondLst>
                            <p:childTnLst>
                              <p:par>
                                <p:cTn id="65" presetID="1" presetClass="exit" presetSubtype="0" fill="hold" nodeType="afterEffect">
                                  <p:stCondLst>
                                    <p:cond delay="100"/>
                                  </p:stCondLst>
                                  <p:childTnLst>
                                    <p:set>
                                      <p:cBhvr>
                                        <p:cTn id="66" dur="1" fill="hold">
                                          <p:stCondLst>
                                            <p:cond delay="0"/>
                                          </p:stCondLst>
                                        </p:cTn>
                                        <p:tgtEl>
                                          <p:spTgt spid="157"/>
                                        </p:tgtEl>
                                        <p:attrNameLst>
                                          <p:attrName>style.visibility</p:attrName>
                                        </p:attrNameLst>
                                      </p:cBhvr>
                                      <p:to>
                                        <p:strVal val="hidden"/>
                                      </p:to>
                                    </p:set>
                                  </p:childTnLst>
                                </p:cTn>
                              </p:par>
                              <p:par>
                                <p:cTn id="67" presetID="1" presetClass="exit" presetSubtype="0" fill="hold" nodeType="withEffect">
                                  <p:stCondLst>
                                    <p:cond delay="100"/>
                                  </p:stCondLst>
                                  <p:childTnLst>
                                    <p:set>
                                      <p:cBhvr>
                                        <p:cTn id="68" dur="1" fill="hold">
                                          <p:stCondLst>
                                            <p:cond delay="0"/>
                                          </p:stCondLst>
                                        </p:cTn>
                                        <p:tgtEl>
                                          <p:spTgt spid="159"/>
                                        </p:tgtEl>
                                        <p:attrNameLst>
                                          <p:attrName>style.visibility</p:attrName>
                                        </p:attrNameLst>
                                      </p:cBhvr>
                                      <p:to>
                                        <p:strVal val="hidden"/>
                                      </p:to>
                                    </p:set>
                                  </p:childTnLst>
                                </p:cTn>
                              </p:par>
                              <p:par>
                                <p:cTn id="69" presetID="1" presetClass="exit" presetSubtype="0" fill="hold" nodeType="withEffect">
                                  <p:stCondLst>
                                    <p:cond delay="100"/>
                                  </p:stCondLst>
                                  <p:childTnLst>
                                    <p:set>
                                      <p:cBhvr>
                                        <p:cTn id="70" dur="1" fill="hold">
                                          <p:stCondLst>
                                            <p:cond delay="0"/>
                                          </p:stCondLst>
                                        </p:cTn>
                                        <p:tgtEl>
                                          <p:spTgt spid="160"/>
                                        </p:tgtEl>
                                        <p:attrNameLst>
                                          <p:attrName>style.visibility</p:attrName>
                                        </p:attrNameLst>
                                      </p:cBhvr>
                                      <p:to>
                                        <p:strVal val="hidden"/>
                                      </p:to>
                                    </p:set>
                                  </p:childTnLst>
                                </p:cTn>
                              </p:par>
                              <p:par>
                                <p:cTn id="71" presetID="1" presetClass="exit" presetSubtype="0" fill="hold" nodeType="withEffect">
                                  <p:stCondLst>
                                    <p:cond delay="100"/>
                                  </p:stCondLst>
                                  <p:childTnLst>
                                    <p:set>
                                      <p:cBhvr>
                                        <p:cTn id="72" dur="1" fill="hold">
                                          <p:stCondLst>
                                            <p:cond delay="0"/>
                                          </p:stCondLst>
                                        </p:cTn>
                                        <p:tgtEl>
                                          <p:spTgt spid="15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2"/>
                                        </p:tgtEl>
                                        <p:attrNameLst>
                                          <p:attrName>style.visibility</p:attrName>
                                        </p:attrNameLst>
                                      </p:cBhvr>
                                      <p:to>
                                        <p:strVal val="visible"/>
                                      </p:to>
                                    </p:set>
                                  </p:childTnLst>
                                </p:cTn>
                              </p:par>
                            </p:childTnLst>
                          </p:cTn>
                        </p:par>
                        <p:par>
                          <p:cTn id="79" fill="hold">
                            <p:stCondLst>
                              <p:cond delay="0"/>
                            </p:stCondLst>
                            <p:childTnLst>
                              <p:par>
                                <p:cTn id="80" presetID="22" presetClass="entr" presetSubtype="8" fill="hold" nodeType="afterEffect">
                                  <p:stCondLst>
                                    <p:cond delay="0"/>
                                  </p:stCondLst>
                                  <p:childTnLst>
                                    <p:set>
                                      <p:cBhvr>
                                        <p:cTn id="81" dur="1" fill="hold">
                                          <p:stCondLst>
                                            <p:cond delay="0"/>
                                          </p:stCondLst>
                                        </p:cTn>
                                        <p:tgtEl>
                                          <p:spTgt spid="161"/>
                                        </p:tgtEl>
                                        <p:attrNameLst>
                                          <p:attrName>style.visibility</p:attrName>
                                        </p:attrNameLst>
                                      </p:cBhvr>
                                      <p:to>
                                        <p:strVal val="visible"/>
                                      </p:to>
                                    </p:set>
                                    <p:animEffect transition="in" filter="wipe(left)">
                                      <p:cBhvr>
                                        <p:cTn id="82" dur="250"/>
                                        <p:tgtEl>
                                          <p:spTgt spid="161"/>
                                        </p:tgtEl>
                                      </p:cBhvr>
                                    </p:animEffect>
                                  </p:childTnLst>
                                </p:cTn>
                              </p:par>
                              <p:par>
                                <p:cTn id="83" presetID="22" presetClass="entr" presetSubtype="8" fill="hold" nodeType="withEffect">
                                  <p:stCondLst>
                                    <p:cond delay="0"/>
                                  </p:stCondLst>
                                  <p:childTnLst>
                                    <p:set>
                                      <p:cBhvr>
                                        <p:cTn id="84" dur="1" fill="hold">
                                          <p:stCondLst>
                                            <p:cond delay="0"/>
                                          </p:stCondLst>
                                        </p:cTn>
                                        <p:tgtEl>
                                          <p:spTgt spid="162"/>
                                        </p:tgtEl>
                                        <p:attrNameLst>
                                          <p:attrName>style.visibility</p:attrName>
                                        </p:attrNameLst>
                                      </p:cBhvr>
                                      <p:to>
                                        <p:strVal val="visible"/>
                                      </p:to>
                                    </p:set>
                                    <p:animEffect transition="in" filter="wipe(left)">
                                      <p:cBhvr>
                                        <p:cTn id="85" dur="250"/>
                                        <p:tgtEl>
                                          <p:spTgt spid="162"/>
                                        </p:tgtEl>
                                      </p:cBhvr>
                                    </p:animEffect>
                                  </p:childTnLst>
                                </p:cTn>
                              </p:par>
                              <p:par>
                                <p:cTn id="86" presetID="22" presetClass="entr" presetSubtype="8" fill="hold" nodeType="withEffect">
                                  <p:stCondLst>
                                    <p:cond delay="0"/>
                                  </p:stCondLst>
                                  <p:childTnLst>
                                    <p:set>
                                      <p:cBhvr>
                                        <p:cTn id="87" dur="1" fill="hold">
                                          <p:stCondLst>
                                            <p:cond delay="0"/>
                                          </p:stCondLst>
                                        </p:cTn>
                                        <p:tgtEl>
                                          <p:spTgt spid="163"/>
                                        </p:tgtEl>
                                        <p:attrNameLst>
                                          <p:attrName>style.visibility</p:attrName>
                                        </p:attrNameLst>
                                      </p:cBhvr>
                                      <p:to>
                                        <p:strVal val="visible"/>
                                      </p:to>
                                    </p:set>
                                    <p:animEffect transition="in" filter="wipe(left)">
                                      <p:cBhvr>
                                        <p:cTn id="88" dur="250"/>
                                        <p:tgtEl>
                                          <p:spTgt spid="163"/>
                                        </p:tgtEl>
                                      </p:cBhvr>
                                    </p:animEffect>
                                  </p:childTnLst>
                                </p:cTn>
                              </p:par>
                              <p:par>
                                <p:cTn id="89" presetID="22" presetClass="entr" presetSubtype="8" fill="hold" nodeType="withEffect">
                                  <p:stCondLst>
                                    <p:cond delay="0"/>
                                  </p:stCondLst>
                                  <p:childTnLst>
                                    <p:set>
                                      <p:cBhvr>
                                        <p:cTn id="90" dur="1" fill="hold">
                                          <p:stCondLst>
                                            <p:cond delay="0"/>
                                          </p:stCondLst>
                                        </p:cTn>
                                        <p:tgtEl>
                                          <p:spTgt spid="164"/>
                                        </p:tgtEl>
                                        <p:attrNameLst>
                                          <p:attrName>style.visibility</p:attrName>
                                        </p:attrNameLst>
                                      </p:cBhvr>
                                      <p:to>
                                        <p:strVal val="visible"/>
                                      </p:to>
                                    </p:set>
                                    <p:animEffect transition="in" filter="wipe(left)">
                                      <p:cBhvr>
                                        <p:cTn id="91" dur="250"/>
                                        <p:tgtEl>
                                          <p:spTgt spid="164"/>
                                        </p:tgtEl>
                                      </p:cBhvr>
                                    </p:animEffect>
                                  </p:childTnLst>
                                </p:cTn>
                              </p:par>
                            </p:childTnLst>
                          </p:cTn>
                        </p:par>
                        <p:par>
                          <p:cTn id="92" fill="hold">
                            <p:stCondLst>
                              <p:cond delay="250"/>
                            </p:stCondLst>
                            <p:childTnLst>
                              <p:par>
                                <p:cTn id="93" presetID="1" presetClass="exit" presetSubtype="0" fill="hold" nodeType="afterEffect">
                                  <p:stCondLst>
                                    <p:cond delay="100"/>
                                  </p:stCondLst>
                                  <p:childTnLst>
                                    <p:set>
                                      <p:cBhvr>
                                        <p:cTn id="94" dur="1" fill="hold">
                                          <p:stCondLst>
                                            <p:cond delay="0"/>
                                          </p:stCondLst>
                                        </p:cTn>
                                        <p:tgtEl>
                                          <p:spTgt spid="161"/>
                                        </p:tgtEl>
                                        <p:attrNameLst>
                                          <p:attrName>style.visibility</p:attrName>
                                        </p:attrNameLst>
                                      </p:cBhvr>
                                      <p:to>
                                        <p:strVal val="hidden"/>
                                      </p:to>
                                    </p:set>
                                  </p:childTnLst>
                                </p:cTn>
                              </p:par>
                              <p:par>
                                <p:cTn id="95" presetID="1" presetClass="exit" presetSubtype="0" fill="hold" nodeType="withEffect">
                                  <p:stCondLst>
                                    <p:cond delay="100"/>
                                  </p:stCondLst>
                                  <p:childTnLst>
                                    <p:set>
                                      <p:cBhvr>
                                        <p:cTn id="96" dur="1" fill="hold">
                                          <p:stCondLst>
                                            <p:cond delay="0"/>
                                          </p:stCondLst>
                                        </p:cTn>
                                        <p:tgtEl>
                                          <p:spTgt spid="162"/>
                                        </p:tgtEl>
                                        <p:attrNameLst>
                                          <p:attrName>style.visibility</p:attrName>
                                        </p:attrNameLst>
                                      </p:cBhvr>
                                      <p:to>
                                        <p:strVal val="hidden"/>
                                      </p:to>
                                    </p:set>
                                  </p:childTnLst>
                                </p:cTn>
                              </p:par>
                              <p:par>
                                <p:cTn id="97" presetID="1" presetClass="exit" presetSubtype="0" fill="hold" nodeType="withEffect">
                                  <p:stCondLst>
                                    <p:cond delay="100"/>
                                  </p:stCondLst>
                                  <p:childTnLst>
                                    <p:set>
                                      <p:cBhvr>
                                        <p:cTn id="98" dur="1" fill="hold">
                                          <p:stCondLst>
                                            <p:cond delay="0"/>
                                          </p:stCondLst>
                                        </p:cTn>
                                        <p:tgtEl>
                                          <p:spTgt spid="163"/>
                                        </p:tgtEl>
                                        <p:attrNameLst>
                                          <p:attrName>style.visibility</p:attrName>
                                        </p:attrNameLst>
                                      </p:cBhvr>
                                      <p:to>
                                        <p:strVal val="hidden"/>
                                      </p:to>
                                    </p:set>
                                  </p:childTnLst>
                                </p:cTn>
                              </p:par>
                              <p:par>
                                <p:cTn id="99" presetID="1" presetClass="exit" presetSubtype="0" fill="hold" nodeType="withEffect">
                                  <p:stCondLst>
                                    <p:cond delay="100"/>
                                  </p:stCondLst>
                                  <p:childTnLst>
                                    <p:set>
                                      <p:cBhvr>
                                        <p:cTn id="100" dur="1" fill="hold">
                                          <p:stCondLst>
                                            <p:cond delay="0"/>
                                          </p:stCondLst>
                                        </p:cTn>
                                        <p:tgtEl>
                                          <p:spTgt spid="164"/>
                                        </p:tgtEl>
                                        <p:attrNameLst>
                                          <p:attrName>style.visibility</p:attrName>
                                        </p:attrNameLst>
                                      </p:cBhvr>
                                      <p:to>
                                        <p:strVal val="hidden"/>
                                      </p:to>
                                    </p:set>
                                  </p:childTnLst>
                                </p:cTn>
                              </p:par>
                              <p:par>
                                <p:cTn id="101" presetID="22" presetClass="entr" presetSubtype="8" fill="hold" nodeType="withEffect">
                                  <p:stCondLst>
                                    <p:cond delay="100"/>
                                  </p:stCondLst>
                                  <p:childTnLst>
                                    <p:set>
                                      <p:cBhvr>
                                        <p:cTn id="102" dur="1" fill="hold">
                                          <p:stCondLst>
                                            <p:cond delay="0"/>
                                          </p:stCondLst>
                                        </p:cTn>
                                        <p:tgtEl>
                                          <p:spTgt spid="201"/>
                                        </p:tgtEl>
                                        <p:attrNameLst>
                                          <p:attrName>style.visibility</p:attrName>
                                        </p:attrNameLst>
                                      </p:cBhvr>
                                      <p:to>
                                        <p:strVal val="visible"/>
                                      </p:to>
                                    </p:set>
                                    <p:animEffect transition="in" filter="wipe(left)">
                                      <p:cBhvr>
                                        <p:cTn id="103" dur="250"/>
                                        <p:tgtEl>
                                          <p:spTgt spid="201"/>
                                        </p:tgtEl>
                                      </p:cBhvr>
                                    </p:animEffect>
                                  </p:childTnLst>
                                </p:cTn>
                              </p:par>
                              <p:par>
                                <p:cTn id="104" presetID="22" presetClass="entr" presetSubtype="8" fill="hold" nodeType="withEffect">
                                  <p:stCondLst>
                                    <p:cond delay="100"/>
                                  </p:stCondLst>
                                  <p:childTnLst>
                                    <p:set>
                                      <p:cBhvr>
                                        <p:cTn id="105" dur="1" fill="hold">
                                          <p:stCondLst>
                                            <p:cond delay="0"/>
                                          </p:stCondLst>
                                        </p:cTn>
                                        <p:tgtEl>
                                          <p:spTgt spid="202"/>
                                        </p:tgtEl>
                                        <p:attrNameLst>
                                          <p:attrName>style.visibility</p:attrName>
                                        </p:attrNameLst>
                                      </p:cBhvr>
                                      <p:to>
                                        <p:strVal val="visible"/>
                                      </p:to>
                                    </p:set>
                                    <p:animEffect transition="in" filter="wipe(left)">
                                      <p:cBhvr>
                                        <p:cTn id="106" dur="250"/>
                                        <p:tgtEl>
                                          <p:spTgt spid="202"/>
                                        </p:tgtEl>
                                      </p:cBhvr>
                                    </p:animEffect>
                                  </p:childTnLst>
                                </p:cTn>
                              </p:par>
                              <p:par>
                                <p:cTn id="107" presetID="22" presetClass="entr" presetSubtype="8" fill="hold" nodeType="withEffect">
                                  <p:stCondLst>
                                    <p:cond delay="100"/>
                                  </p:stCondLst>
                                  <p:childTnLst>
                                    <p:set>
                                      <p:cBhvr>
                                        <p:cTn id="108" dur="1" fill="hold">
                                          <p:stCondLst>
                                            <p:cond delay="0"/>
                                          </p:stCondLst>
                                        </p:cTn>
                                        <p:tgtEl>
                                          <p:spTgt spid="203"/>
                                        </p:tgtEl>
                                        <p:attrNameLst>
                                          <p:attrName>style.visibility</p:attrName>
                                        </p:attrNameLst>
                                      </p:cBhvr>
                                      <p:to>
                                        <p:strVal val="visible"/>
                                      </p:to>
                                    </p:set>
                                    <p:animEffect transition="in" filter="wipe(left)">
                                      <p:cBhvr>
                                        <p:cTn id="109" dur="250"/>
                                        <p:tgtEl>
                                          <p:spTgt spid="203"/>
                                        </p:tgtEl>
                                      </p:cBhvr>
                                    </p:animEffect>
                                  </p:childTnLst>
                                </p:cTn>
                              </p:par>
                              <p:par>
                                <p:cTn id="110" presetID="22" presetClass="entr" presetSubtype="8" fill="hold" nodeType="withEffect">
                                  <p:stCondLst>
                                    <p:cond delay="100"/>
                                  </p:stCondLst>
                                  <p:childTnLst>
                                    <p:set>
                                      <p:cBhvr>
                                        <p:cTn id="111" dur="1" fill="hold">
                                          <p:stCondLst>
                                            <p:cond delay="0"/>
                                          </p:stCondLst>
                                        </p:cTn>
                                        <p:tgtEl>
                                          <p:spTgt spid="204"/>
                                        </p:tgtEl>
                                        <p:attrNameLst>
                                          <p:attrName>style.visibility</p:attrName>
                                        </p:attrNameLst>
                                      </p:cBhvr>
                                      <p:to>
                                        <p:strVal val="visible"/>
                                      </p:to>
                                    </p:set>
                                    <p:animEffect transition="in" filter="wipe(left)">
                                      <p:cBhvr>
                                        <p:cTn id="112" dur="250"/>
                                        <p:tgtEl>
                                          <p:spTgt spid="204"/>
                                        </p:tgtEl>
                                      </p:cBhvr>
                                    </p:animEffect>
                                  </p:childTnLst>
                                </p:cTn>
                              </p:par>
                            </p:childTnLst>
                          </p:cTn>
                        </p:par>
                        <p:par>
                          <p:cTn id="113" fill="hold">
                            <p:stCondLst>
                              <p:cond delay="600"/>
                            </p:stCondLst>
                            <p:childTnLst>
                              <p:par>
                                <p:cTn id="114" presetID="1" presetClass="exit" presetSubtype="0" fill="hold" nodeType="afterEffect">
                                  <p:stCondLst>
                                    <p:cond delay="100"/>
                                  </p:stCondLst>
                                  <p:childTnLst>
                                    <p:set>
                                      <p:cBhvr>
                                        <p:cTn id="115" dur="1" fill="hold">
                                          <p:stCondLst>
                                            <p:cond delay="0"/>
                                          </p:stCondLst>
                                        </p:cTn>
                                        <p:tgtEl>
                                          <p:spTgt spid="201"/>
                                        </p:tgtEl>
                                        <p:attrNameLst>
                                          <p:attrName>style.visibility</p:attrName>
                                        </p:attrNameLst>
                                      </p:cBhvr>
                                      <p:to>
                                        <p:strVal val="hidden"/>
                                      </p:to>
                                    </p:set>
                                  </p:childTnLst>
                                </p:cTn>
                              </p:par>
                              <p:par>
                                <p:cTn id="116" presetID="1" presetClass="exit" presetSubtype="0" fill="hold" nodeType="withEffect">
                                  <p:stCondLst>
                                    <p:cond delay="100"/>
                                  </p:stCondLst>
                                  <p:childTnLst>
                                    <p:set>
                                      <p:cBhvr>
                                        <p:cTn id="117" dur="1" fill="hold">
                                          <p:stCondLst>
                                            <p:cond delay="0"/>
                                          </p:stCondLst>
                                        </p:cTn>
                                        <p:tgtEl>
                                          <p:spTgt spid="202"/>
                                        </p:tgtEl>
                                        <p:attrNameLst>
                                          <p:attrName>style.visibility</p:attrName>
                                        </p:attrNameLst>
                                      </p:cBhvr>
                                      <p:to>
                                        <p:strVal val="hidden"/>
                                      </p:to>
                                    </p:set>
                                  </p:childTnLst>
                                </p:cTn>
                              </p:par>
                              <p:par>
                                <p:cTn id="118" presetID="1" presetClass="exit" presetSubtype="0" fill="hold" nodeType="withEffect">
                                  <p:stCondLst>
                                    <p:cond delay="100"/>
                                  </p:stCondLst>
                                  <p:childTnLst>
                                    <p:set>
                                      <p:cBhvr>
                                        <p:cTn id="119" dur="1" fill="hold">
                                          <p:stCondLst>
                                            <p:cond delay="0"/>
                                          </p:stCondLst>
                                        </p:cTn>
                                        <p:tgtEl>
                                          <p:spTgt spid="203"/>
                                        </p:tgtEl>
                                        <p:attrNameLst>
                                          <p:attrName>style.visibility</p:attrName>
                                        </p:attrNameLst>
                                      </p:cBhvr>
                                      <p:to>
                                        <p:strVal val="hidden"/>
                                      </p:to>
                                    </p:set>
                                  </p:childTnLst>
                                </p:cTn>
                              </p:par>
                              <p:par>
                                <p:cTn id="120" presetID="1" presetClass="exit" presetSubtype="0" fill="hold" nodeType="withEffect">
                                  <p:stCondLst>
                                    <p:cond delay="100"/>
                                  </p:stCondLst>
                                  <p:childTnLst>
                                    <p:set>
                                      <p:cBhvr>
                                        <p:cTn id="121" dur="1" fill="hold">
                                          <p:stCondLst>
                                            <p:cond delay="0"/>
                                          </p:stCondLst>
                                        </p:cTn>
                                        <p:tgtEl>
                                          <p:spTgt spid="204"/>
                                        </p:tgtEl>
                                        <p:attrNameLst>
                                          <p:attrName>style.visibility</p:attrName>
                                        </p:attrNameLst>
                                      </p:cBhvr>
                                      <p:to>
                                        <p:strVal val="hidden"/>
                                      </p:to>
                                    </p:set>
                                  </p:childTnLst>
                                </p:cTn>
                              </p:par>
                              <p:par>
                                <p:cTn id="122" presetID="22" presetClass="entr" presetSubtype="8" fill="hold" nodeType="withEffect">
                                  <p:stCondLst>
                                    <p:cond delay="100"/>
                                  </p:stCondLst>
                                  <p:childTnLst>
                                    <p:set>
                                      <p:cBhvr>
                                        <p:cTn id="123" dur="1" fill="hold">
                                          <p:stCondLst>
                                            <p:cond delay="0"/>
                                          </p:stCondLst>
                                        </p:cTn>
                                        <p:tgtEl>
                                          <p:spTgt spid="205"/>
                                        </p:tgtEl>
                                        <p:attrNameLst>
                                          <p:attrName>style.visibility</p:attrName>
                                        </p:attrNameLst>
                                      </p:cBhvr>
                                      <p:to>
                                        <p:strVal val="visible"/>
                                      </p:to>
                                    </p:set>
                                    <p:animEffect transition="in" filter="wipe(left)">
                                      <p:cBhvr>
                                        <p:cTn id="124" dur="250"/>
                                        <p:tgtEl>
                                          <p:spTgt spid="205"/>
                                        </p:tgtEl>
                                      </p:cBhvr>
                                    </p:animEffect>
                                  </p:childTnLst>
                                </p:cTn>
                              </p:par>
                              <p:par>
                                <p:cTn id="125" presetID="22" presetClass="entr" presetSubtype="8" fill="hold" nodeType="withEffect">
                                  <p:stCondLst>
                                    <p:cond delay="100"/>
                                  </p:stCondLst>
                                  <p:childTnLst>
                                    <p:set>
                                      <p:cBhvr>
                                        <p:cTn id="126" dur="1" fill="hold">
                                          <p:stCondLst>
                                            <p:cond delay="0"/>
                                          </p:stCondLst>
                                        </p:cTn>
                                        <p:tgtEl>
                                          <p:spTgt spid="206"/>
                                        </p:tgtEl>
                                        <p:attrNameLst>
                                          <p:attrName>style.visibility</p:attrName>
                                        </p:attrNameLst>
                                      </p:cBhvr>
                                      <p:to>
                                        <p:strVal val="visible"/>
                                      </p:to>
                                    </p:set>
                                    <p:animEffect transition="in" filter="wipe(left)">
                                      <p:cBhvr>
                                        <p:cTn id="127" dur="250"/>
                                        <p:tgtEl>
                                          <p:spTgt spid="206"/>
                                        </p:tgtEl>
                                      </p:cBhvr>
                                    </p:animEffect>
                                  </p:childTnLst>
                                </p:cTn>
                              </p:par>
                              <p:par>
                                <p:cTn id="128" presetID="22" presetClass="entr" presetSubtype="8" fill="hold" nodeType="withEffect">
                                  <p:stCondLst>
                                    <p:cond delay="100"/>
                                  </p:stCondLst>
                                  <p:childTnLst>
                                    <p:set>
                                      <p:cBhvr>
                                        <p:cTn id="129" dur="1" fill="hold">
                                          <p:stCondLst>
                                            <p:cond delay="0"/>
                                          </p:stCondLst>
                                        </p:cTn>
                                        <p:tgtEl>
                                          <p:spTgt spid="207"/>
                                        </p:tgtEl>
                                        <p:attrNameLst>
                                          <p:attrName>style.visibility</p:attrName>
                                        </p:attrNameLst>
                                      </p:cBhvr>
                                      <p:to>
                                        <p:strVal val="visible"/>
                                      </p:to>
                                    </p:set>
                                    <p:animEffect transition="in" filter="wipe(left)">
                                      <p:cBhvr>
                                        <p:cTn id="130" dur="250"/>
                                        <p:tgtEl>
                                          <p:spTgt spid="207"/>
                                        </p:tgtEl>
                                      </p:cBhvr>
                                    </p:animEffect>
                                  </p:childTnLst>
                                </p:cTn>
                              </p:par>
                              <p:par>
                                <p:cTn id="131" presetID="22" presetClass="entr" presetSubtype="8" fill="hold" nodeType="withEffect">
                                  <p:stCondLst>
                                    <p:cond delay="100"/>
                                  </p:stCondLst>
                                  <p:childTnLst>
                                    <p:set>
                                      <p:cBhvr>
                                        <p:cTn id="132" dur="1" fill="hold">
                                          <p:stCondLst>
                                            <p:cond delay="0"/>
                                          </p:stCondLst>
                                        </p:cTn>
                                        <p:tgtEl>
                                          <p:spTgt spid="208"/>
                                        </p:tgtEl>
                                        <p:attrNameLst>
                                          <p:attrName>style.visibility</p:attrName>
                                        </p:attrNameLst>
                                      </p:cBhvr>
                                      <p:to>
                                        <p:strVal val="visible"/>
                                      </p:to>
                                    </p:set>
                                    <p:animEffect transition="in" filter="wipe(left)">
                                      <p:cBhvr>
                                        <p:cTn id="133" dur="250"/>
                                        <p:tgtEl>
                                          <p:spTgt spid="208"/>
                                        </p:tgtEl>
                                      </p:cBhvr>
                                    </p:animEffect>
                                  </p:childTnLst>
                                </p:cTn>
                              </p:par>
                            </p:childTnLst>
                          </p:cTn>
                        </p:par>
                        <p:par>
                          <p:cTn id="134" fill="hold">
                            <p:stCondLst>
                              <p:cond delay="950"/>
                            </p:stCondLst>
                            <p:childTnLst>
                              <p:par>
                                <p:cTn id="135" presetID="1" presetClass="exit" presetSubtype="0" fill="hold" nodeType="afterEffect">
                                  <p:stCondLst>
                                    <p:cond delay="100"/>
                                  </p:stCondLst>
                                  <p:childTnLst>
                                    <p:set>
                                      <p:cBhvr>
                                        <p:cTn id="136" dur="1" fill="hold">
                                          <p:stCondLst>
                                            <p:cond delay="0"/>
                                          </p:stCondLst>
                                        </p:cTn>
                                        <p:tgtEl>
                                          <p:spTgt spid="205"/>
                                        </p:tgtEl>
                                        <p:attrNameLst>
                                          <p:attrName>style.visibility</p:attrName>
                                        </p:attrNameLst>
                                      </p:cBhvr>
                                      <p:to>
                                        <p:strVal val="hidden"/>
                                      </p:to>
                                    </p:set>
                                  </p:childTnLst>
                                </p:cTn>
                              </p:par>
                              <p:par>
                                <p:cTn id="137" presetID="1" presetClass="exit" presetSubtype="0" fill="hold" nodeType="withEffect">
                                  <p:stCondLst>
                                    <p:cond delay="100"/>
                                  </p:stCondLst>
                                  <p:childTnLst>
                                    <p:set>
                                      <p:cBhvr>
                                        <p:cTn id="138" dur="1" fill="hold">
                                          <p:stCondLst>
                                            <p:cond delay="0"/>
                                          </p:stCondLst>
                                        </p:cTn>
                                        <p:tgtEl>
                                          <p:spTgt spid="206"/>
                                        </p:tgtEl>
                                        <p:attrNameLst>
                                          <p:attrName>style.visibility</p:attrName>
                                        </p:attrNameLst>
                                      </p:cBhvr>
                                      <p:to>
                                        <p:strVal val="hidden"/>
                                      </p:to>
                                    </p:set>
                                  </p:childTnLst>
                                </p:cTn>
                              </p:par>
                              <p:par>
                                <p:cTn id="139" presetID="1" presetClass="exit" presetSubtype="0" fill="hold" nodeType="withEffect">
                                  <p:stCondLst>
                                    <p:cond delay="100"/>
                                  </p:stCondLst>
                                  <p:childTnLst>
                                    <p:set>
                                      <p:cBhvr>
                                        <p:cTn id="140" dur="1" fill="hold">
                                          <p:stCondLst>
                                            <p:cond delay="0"/>
                                          </p:stCondLst>
                                        </p:cTn>
                                        <p:tgtEl>
                                          <p:spTgt spid="207"/>
                                        </p:tgtEl>
                                        <p:attrNameLst>
                                          <p:attrName>style.visibility</p:attrName>
                                        </p:attrNameLst>
                                      </p:cBhvr>
                                      <p:to>
                                        <p:strVal val="hidden"/>
                                      </p:to>
                                    </p:set>
                                  </p:childTnLst>
                                </p:cTn>
                              </p:par>
                              <p:par>
                                <p:cTn id="141" presetID="1" presetClass="exit" presetSubtype="0" fill="hold" nodeType="withEffect">
                                  <p:stCondLst>
                                    <p:cond delay="100"/>
                                  </p:stCondLst>
                                  <p:childTnLst>
                                    <p:set>
                                      <p:cBhvr>
                                        <p:cTn id="142" dur="1" fill="hold">
                                          <p:stCondLst>
                                            <p:cond delay="0"/>
                                          </p:stCondLst>
                                        </p:cTn>
                                        <p:tgtEl>
                                          <p:spTgt spid="208"/>
                                        </p:tgtEl>
                                        <p:attrNameLst>
                                          <p:attrName>style.visibility</p:attrName>
                                        </p:attrNameLst>
                                      </p:cBhvr>
                                      <p:to>
                                        <p:strVal val="hidden"/>
                                      </p:to>
                                    </p:set>
                                  </p:childTnLst>
                                </p:cTn>
                              </p:par>
                              <p:par>
                                <p:cTn id="143" presetID="22" presetClass="entr" presetSubtype="8" fill="hold" nodeType="withEffect">
                                  <p:stCondLst>
                                    <p:cond delay="100"/>
                                  </p:stCondLst>
                                  <p:childTnLst>
                                    <p:set>
                                      <p:cBhvr>
                                        <p:cTn id="144" dur="1" fill="hold">
                                          <p:stCondLst>
                                            <p:cond delay="0"/>
                                          </p:stCondLst>
                                        </p:cTn>
                                        <p:tgtEl>
                                          <p:spTgt spid="209"/>
                                        </p:tgtEl>
                                        <p:attrNameLst>
                                          <p:attrName>style.visibility</p:attrName>
                                        </p:attrNameLst>
                                      </p:cBhvr>
                                      <p:to>
                                        <p:strVal val="visible"/>
                                      </p:to>
                                    </p:set>
                                    <p:animEffect transition="in" filter="wipe(left)">
                                      <p:cBhvr>
                                        <p:cTn id="145" dur="250"/>
                                        <p:tgtEl>
                                          <p:spTgt spid="209"/>
                                        </p:tgtEl>
                                      </p:cBhvr>
                                    </p:animEffect>
                                  </p:childTnLst>
                                </p:cTn>
                              </p:par>
                              <p:par>
                                <p:cTn id="146" presetID="22" presetClass="entr" presetSubtype="8" fill="hold" nodeType="withEffect">
                                  <p:stCondLst>
                                    <p:cond delay="100"/>
                                  </p:stCondLst>
                                  <p:childTnLst>
                                    <p:set>
                                      <p:cBhvr>
                                        <p:cTn id="147" dur="1" fill="hold">
                                          <p:stCondLst>
                                            <p:cond delay="0"/>
                                          </p:stCondLst>
                                        </p:cTn>
                                        <p:tgtEl>
                                          <p:spTgt spid="210"/>
                                        </p:tgtEl>
                                        <p:attrNameLst>
                                          <p:attrName>style.visibility</p:attrName>
                                        </p:attrNameLst>
                                      </p:cBhvr>
                                      <p:to>
                                        <p:strVal val="visible"/>
                                      </p:to>
                                    </p:set>
                                    <p:animEffect transition="in" filter="wipe(left)">
                                      <p:cBhvr>
                                        <p:cTn id="148" dur="250"/>
                                        <p:tgtEl>
                                          <p:spTgt spid="210"/>
                                        </p:tgtEl>
                                      </p:cBhvr>
                                    </p:animEffect>
                                  </p:childTnLst>
                                </p:cTn>
                              </p:par>
                              <p:par>
                                <p:cTn id="149" presetID="22" presetClass="entr" presetSubtype="8" fill="hold" nodeType="withEffect">
                                  <p:stCondLst>
                                    <p:cond delay="100"/>
                                  </p:stCondLst>
                                  <p:childTnLst>
                                    <p:set>
                                      <p:cBhvr>
                                        <p:cTn id="150" dur="1" fill="hold">
                                          <p:stCondLst>
                                            <p:cond delay="0"/>
                                          </p:stCondLst>
                                        </p:cTn>
                                        <p:tgtEl>
                                          <p:spTgt spid="211"/>
                                        </p:tgtEl>
                                        <p:attrNameLst>
                                          <p:attrName>style.visibility</p:attrName>
                                        </p:attrNameLst>
                                      </p:cBhvr>
                                      <p:to>
                                        <p:strVal val="visible"/>
                                      </p:to>
                                    </p:set>
                                    <p:animEffect transition="in" filter="wipe(left)">
                                      <p:cBhvr>
                                        <p:cTn id="151" dur="250"/>
                                        <p:tgtEl>
                                          <p:spTgt spid="211"/>
                                        </p:tgtEl>
                                      </p:cBhvr>
                                    </p:animEffect>
                                  </p:childTnLst>
                                </p:cTn>
                              </p:par>
                              <p:par>
                                <p:cTn id="152" presetID="22" presetClass="entr" presetSubtype="8" fill="hold" nodeType="withEffect">
                                  <p:stCondLst>
                                    <p:cond delay="100"/>
                                  </p:stCondLst>
                                  <p:childTnLst>
                                    <p:set>
                                      <p:cBhvr>
                                        <p:cTn id="153" dur="1" fill="hold">
                                          <p:stCondLst>
                                            <p:cond delay="0"/>
                                          </p:stCondLst>
                                        </p:cTn>
                                        <p:tgtEl>
                                          <p:spTgt spid="212"/>
                                        </p:tgtEl>
                                        <p:attrNameLst>
                                          <p:attrName>style.visibility</p:attrName>
                                        </p:attrNameLst>
                                      </p:cBhvr>
                                      <p:to>
                                        <p:strVal val="visible"/>
                                      </p:to>
                                    </p:set>
                                    <p:animEffect transition="in" filter="wipe(left)">
                                      <p:cBhvr>
                                        <p:cTn id="154" dur="250"/>
                                        <p:tgtEl>
                                          <p:spTgt spid="212"/>
                                        </p:tgtEl>
                                      </p:cBhvr>
                                    </p:animEffect>
                                  </p:childTnLst>
                                </p:cTn>
                              </p:par>
                            </p:childTnLst>
                          </p:cTn>
                        </p:par>
                        <p:par>
                          <p:cTn id="155" fill="hold">
                            <p:stCondLst>
                              <p:cond delay="1300"/>
                            </p:stCondLst>
                            <p:childTnLst>
                              <p:par>
                                <p:cTn id="156" presetID="1" presetClass="exit" presetSubtype="0" fill="hold" nodeType="afterEffect">
                                  <p:stCondLst>
                                    <p:cond delay="100"/>
                                  </p:stCondLst>
                                  <p:childTnLst>
                                    <p:set>
                                      <p:cBhvr>
                                        <p:cTn id="157" dur="1" fill="hold">
                                          <p:stCondLst>
                                            <p:cond delay="0"/>
                                          </p:stCondLst>
                                        </p:cTn>
                                        <p:tgtEl>
                                          <p:spTgt spid="209"/>
                                        </p:tgtEl>
                                        <p:attrNameLst>
                                          <p:attrName>style.visibility</p:attrName>
                                        </p:attrNameLst>
                                      </p:cBhvr>
                                      <p:to>
                                        <p:strVal val="hidden"/>
                                      </p:to>
                                    </p:set>
                                  </p:childTnLst>
                                </p:cTn>
                              </p:par>
                              <p:par>
                                <p:cTn id="158" presetID="1" presetClass="exit" presetSubtype="0" fill="hold" nodeType="withEffect">
                                  <p:stCondLst>
                                    <p:cond delay="100"/>
                                  </p:stCondLst>
                                  <p:childTnLst>
                                    <p:set>
                                      <p:cBhvr>
                                        <p:cTn id="159" dur="1" fill="hold">
                                          <p:stCondLst>
                                            <p:cond delay="0"/>
                                          </p:stCondLst>
                                        </p:cTn>
                                        <p:tgtEl>
                                          <p:spTgt spid="210"/>
                                        </p:tgtEl>
                                        <p:attrNameLst>
                                          <p:attrName>style.visibility</p:attrName>
                                        </p:attrNameLst>
                                      </p:cBhvr>
                                      <p:to>
                                        <p:strVal val="hidden"/>
                                      </p:to>
                                    </p:set>
                                  </p:childTnLst>
                                </p:cTn>
                              </p:par>
                              <p:par>
                                <p:cTn id="160" presetID="1" presetClass="exit" presetSubtype="0" fill="hold" nodeType="withEffect">
                                  <p:stCondLst>
                                    <p:cond delay="100"/>
                                  </p:stCondLst>
                                  <p:childTnLst>
                                    <p:set>
                                      <p:cBhvr>
                                        <p:cTn id="161" dur="1" fill="hold">
                                          <p:stCondLst>
                                            <p:cond delay="0"/>
                                          </p:stCondLst>
                                        </p:cTn>
                                        <p:tgtEl>
                                          <p:spTgt spid="211"/>
                                        </p:tgtEl>
                                        <p:attrNameLst>
                                          <p:attrName>style.visibility</p:attrName>
                                        </p:attrNameLst>
                                      </p:cBhvr>
                                      <p:to>
                                        <p:strVal val="hidden"/>
                                      </p:to>
                                    </p:set>
                                  </p:childTnLst>
                                </p:cTn>
                              </p:par>
                              <p:par>
                                <p:cTn id="162" presetID="1" presetClass="exit" presetSubtype="0" fill="hold" nodeType="withEffect">
                                  <p:stCondLst>
                                    <p:cond delay="100"/>
                                  </p:stCondLst>
                                  <p:childTnLst>
                                    <p:set>
                                      <p:cBhvr>
                                        <p:cTn id="163" dur="1" fill="hold">
                                          <p:stCondLst>
                                            <p:cond delay="0"/>
                                          </p:stCondLst>
                                        </p:cTn>
                                        <p:tgtEl>
                                          <p:spTgt spid="212"/>
                                        </p:tgtEl>
                                        <p:attrNameLst>
                                          <p:attrName>style.visibility</p:attrName>
                                        </p:attrNameLst>
                                      </p:cBhvr>
                                      <p:to>
                                        <p:strVal val="hidden"/>
                                      </p:to>
                                    </p:set>
                                  </p:childTnLst>
                                </p:cTn>
                              </p:par>
                              <p:par>
                                <p:cTn id="164" presetID="22" presetClass="entr" presetSubtype="8" fill="hold" nodeType="withEffect">
                                  <p:stCondLst>
                                    <p:cond delay="100"/>
                                  </p:stCondLst>
                                  <p:childTnLst>
                                    <p:set>
                                      <p:cBhvr>
                                        <p:cTn id="165" dur="1" fill="hold">
                                          <p:stCondLst>
                                            <p:cond delay="0"/>
                                          </p:stCondLst>
                                        </p:cTn>
                                        <p:tgtEl>
                                          <p:spTgt spid="213"/>
                                        </p:tgtEl>
                                        <p:attrNameLst>
                                          <p:attrName>style.visibility</p:attrName>
                                        </p:attrNameLst>
                                      </p:cBhvr>
                                      <p:to>
                                        <p:strVal val="visible"/>
                                      </p:to>
                                    </p:set>
                                    <p:animEffect transition="in" filter="wipe(left)">
                                      <p:cBhvr>
                                        <p:cTn id="166" dur="250"/>
                                        <p:tgtEl>
                                          <p:spTgt spid="213"/>
                                        </p:tgtEl>
                                      </p:cBhvr>
                                    </p:animEffect>
                                  </p:childTnLst>
                                </p:cTn>
                              </p:par>
                              <p:par>
                                <p:cTn id="167" presetID="22" presetClass="entr" presetSubtype="8" fill="hold" nodeType="withEffect">
                                  <p:stCondLst>
                                    <p:cond delay="100"/>
                                  </p:stCondLst>
                                  <p:childTnLst>
                                    <p:set>
                                      <p:cBhvr>
                                        <p:cTn id="168" dur="1" fill="hold">
                                          <p:stCondLst>
                                            <p:cond delay="0"/>
                                          </p:stCondLst>
                                        </p:cTn>
                                        <p:tgtEl>
                                          <p:spTgt spid="214"/>
                                        </p:tgtEl>
                                        <p:attrNameLst>
                                          <p:attrName>style.visibility</p:attrName>
                                        </p:attrNameLst>
                                      </p:cBhvr>
                                      <p:to>
                                        <p:strVal val="visible"/>
                                      </p:to>
                                    </p:set>
                                    <p:animEffect transition="in" filter="wipe(left)">
                                      <p:cBhvr>
                                        <p:cTn id="169" dur="250"/>
                                        <p:tgtEl>
                                          <p:spTgt spid="214"/>
                                        </p:tgtEl>
                                      </p:cBhvr>
                                    </p:animEffect>
                                  </p:childTnLst>
                                </p:cTn>
                              </p:par>
                              <p:par>
                                <p:cTn id="170" presetID="22" presetClass="entr" presetSubtype="8" fill="hold" nodeType="withEffect">
                                  <p:stCondLst>
                                    <p:cond delay="100"/>
                                  </p:stCondLst>
                                  <p:childTnLst>
                                    <p:set>
                                      <p:cBhvr>
                                        <p:cTn id="171" dur="1" fill="hold">
                                          <p:stCondLst>
                                            <p:cond delay="0"/>
                                          </p:stCondLst>
                                        </p:cTn>
                                        <p:tgtEl>
                                          <p:spTgt spid="215"/>
                                        </p:tgtEl>
                                        <p:attrNameLst>
                                          <p:attrName>style.visibility</p:attrName>
                                        </p:attrNameLst>
                                      </p:cBhvr>
                                      <p:to>
                                        <p:strVal val="visible"/>
                                      </p:to>
                                    </p:set>
                                    <p:animEffect transition="in" filter="wipe(left)">
                                      <p:cBhvr>
                                        <p:cTn id="172" dur="250"/>
                                        <p:tgtEl>
                                          <p:spTgt spid="215"/>
                                        </p:tgtEl>
                                      </p:cBhvr>
                                    </p:animEffect>
                                  </p:childTnLst>
                                </p:cTn>
                              </p:par>
                              <p:par>
                                <p:cTn id="173" presetID="22" presetClass="entr" presetSubtype="8" fill="hold" nodeType="withEffect">
                                  <p:stCondLst>
                                    <p:cond delay="100"/>
                                  </p:stCondLst>
                                  <p:childTnLst>
                                    <p:set>
                                      <p:cBhvr>
                                        <p:cTn id="174" dur="1" fill="hold">
                                          <p:stCondLst>
                                            <p:cond delay="0"/>
                                          </p:stCondLst>
                                        </p:cTn>
                                        <p:tgtEl>
                                          <p:spTgt spid="216"/>
                                        </p:tgtEl>
                                        <p:attrNameLst>
                                          <p:attrName>style.visibility</p:attrName>
                                        </p:attrNameLst>
                                      </p:cBhvr>
                                      <p:to>
                                        <p:strVal val="visible"/>
                                      </p:to>
                                    </p:set>
                                    <p:animEffect transition="in" filter="wipe(left)">
                                      <p:cBhvr>
                                        <p:cTn id="175" dur="250"/>
                                        <p:tgtEl>
                                          <p:spTgt spid="216"/>
                                        </p:tgtEl>
                                      </p:cBhvr>
                                    </p:animEffect>
                                  </p:childTnLst>
                                </p:cTn>
                              </p:par>
                            </p:childTnLst>
                          </p:cTn>
                        </p:par>
                        <p:par>
                          <p:cTn id="176" fill="hold">
                            <p:stCondLst>
                              <p:cond delay="1650"/>
                            </p:stCondLst>
                            <p:childTnLst>
                              <p:par>
                                <p:cTn id="177" presetID="1" presetClass="exit" presetSubtype="0" fill="hold" nodeType="afterEffect">
                                  <p:stCondLst>
                                    <p:cond delay="100"/>
                                  </p:stCondLst>
                                  <p:childTnLst>
                                    <p:set>
                                      <p:cBhvr>
                                        <p:cTn id="178" dur="1" fill="hold">
                                          <p:stCondLst>
                                            <p:cond delay="0"/>
                                          </p:stCondLst>
                                        </p:cTn>
                                        <p:tgtEl>
                                          <p:spTgt spid="213"/>
                                        </p:tgtEl>
                                        <p:attrNameLst>
                                          <p:attrName>style.visibility</p:attrName>
                                        </p:attrNameLst>
                                      </p:cBhvr>
                                      <p:to>
                                        <p:strVal val="hidden"/>
                                      </p:to>
                                    </p:set>
                                  </p:childTnLst>
                                </p:cTn>
                              </p:par>
                              <p:par>
                                <p:cTn id="179" presetID="1" presetClass="exit" presetSubtype="0" fill="hold" nodeType="withEffect">
                                  <p:stCondLst>
                                    <p:cond delay="100"/>
                                  </p:stCondLst>
                                  <p:childTnLst>
                                    <p:set>
                                      <p:cBhvr>
                                        <p:cTn id="180" dur="1" fill="hold">
                                          <p:stCondLst>
                                            <p:cond delay="0"/>
                                          </p:stCondLst>
                                        </p:cTn>
                                        <p:tgtEl>
                                          <p:spTgt spid="214"/>
                                        </p:tgtEl>
                                        <p:attrNameLst>
                                          <p:attrName>style.visibility</p:attrName>
                                        </p:attrNameLst>
                                      </p:cBhvr>
                                      <p:to>
                                        <p:strVal val="hidden"/>
                                      </p:to>
                                    </p:set>
                                  </p:childTnLst>
                                </p:cTn>
                              </p:par>
                              <p:par>
                                <p:cTn id="181" presetID="1" presetClass="exit" presetSubtype="0" fill="hold" nodeType="withEffect">
                                  <p:stCondLst>
                                    <p:cond delay="100"/>
                                  </p:stCondLst>
                                  <p:childTnLst>
                                    <p:set>
                                      <p:cBhvr>
                                        <p:cTn id="182" dur="1" fill="hold">
                                          <p:stCondLst>
                                            <p:cond delay="0"/>
                                          </p:stCondLst>
                                        </p:cTn>
                                        <p:tgtEl>
                                          <p:spTgt spid="215"/>
                                        </p:tgtEl>
                                        <p:attrNameLst>
                                          <p:attrName>style.visibility</p:attrName>
                                        </p:attrNameLst>
                                      </p:cBhvr>
                                      <p:to>
                                        <p:strVal val="hidden"/>
                                      </p:to>
                                    </p:set>
                                  </p:childTnLst>
                                </p:cTn>
                              </p:par>
                              <p:par>
                                <p:cTn id="183" presetID="1" presetClass="exit" presetSubtype="0" fill="hold" nodeType="withEffect">
                                  <p:stCondLst>
                                    <p:cond delay="100"/>
                                  </p:stCondLst>
                                  <p:childTnLst>
                                    <p:set>
                                      <p:cBhvr>
                                        <p:cTn id="184" dur="1" fill="hold">
                                          <p:stCondLst>
                                            <p:cond delay="0"/>
                                          </p:stCondLst>
                                        </p:cTn>
                                        <p:tgtEl>
                                          <p:spTgt spid="216"/>
                                        </p:tgtEl>
                                        <p:attrNameLst>
                                          <p:attrName>style.visibility</p:attrName>
                                        </p:attrNameLst>
                                      </p:cBhvr>
                                      <p:to>
                                        <p:strVal val="hidden"/>
                                      </p:to>
                                    </p:set>
                                  </p:childTnLst>
                                </p:cTn>
                              </p:par>
                              <p:par>
                                <p:cTn id="185" presetID="22" presetClass="entr" presetSubtype="8" fill="hold" nodeType="withEffect">
                                  <p:stCondLst>
                                    <p:cond delay="100"/>
                                  </p:stCondLst>
                                  <p:childTnLst>
                                    <p:set>
                                      <p:cBhvr>
                                        <p:cTn id="186" dur="1" fill="hold">
                                          <p:stCondLst>
                                            <p:cond delay="0"/>
                                          </p:stCondLst>
                                        </p:cTn>
                                        <p:tgtEl>
                                          <p:spTgt spid="217"/>
                                        </p:tgtEl>
                                        <p:attrNameLst>
                                          <p:attrName>style.visibility</p:attrName>
                                        </p:attrNameLst>
                                      </p:cBhvr>
                                      <p:to>
                                        <p:strVal val="visible"/>
                                      </p:to>
                                    </p:set>
                                    <p:animEffect transition="in" filter="wipe(left)">
                                      <p:cBhvr>
                                        <p:cTn id="187" dur="250"/>
                                        <p:tgtEl>
                                          <p:spTgt spid="217"/>
                                        </p:tgtEl>
                                      </p:cBhvr>
                                    </p:animEffect>
                                  </p:childTnLst>
                                </p:cTn>
                              </p:par>
                              <p:par>
                                <p:cTn id="188" presetID="22" presetClass="entr" presetSubtype="8" fill="hold" nodeType="withEffect">
                                  <p:stCondLst>
                                    <p:cond delay="100"/>
                                  </p:stCondLst>
                                  <p:childTnLst>
                                    <p:set>
                                      <p:cBhvr>
                                        <p:cTn id="189" dur="1" fill="hold">
                                          <p:stCondLst>
                                            <p:cond delay="0"/>
                                          </p:stCondLst>
                                        </p:cTn>
                                        <p:tgtEl>
                                          <p:spTgt spid="218"/>
                                        </p:tgtEl>
                                        <p:attrNameLst>
                                          <p:attrName>style.visibility</p:attrName>
                                        </p:attrNameLst>
                                      </p:cBhvr>
                                      <p:to>
                                        <p:strVal val="visible"/>
                                      </p:to>
                                    </p:set>
                                    <p:animEffect transition="in" filter="wipe(left)">
                                      <p:cBhvr>
                                        <p:cTn id="190" dur="250"/>
                                        <p:tgtEl>
                                          <p:spTgt spid="218"/>
                                        </p:tgtEl>
                                      </p:cBhvr>
                                    </p:animEffect>
                                  </p:childTnLst>
                                </p:cTn>
                              </p:par>
                              <p:par>
                                <p:cTn id="191" presetID="22" presetClass="entr" presetSubtype="8" fill="hold" nodeType="withEffect">
                                  <p:stCondLst>
                                    <p:cond delay="100"/>
                                  </p:stCondLst>
                                  <p:childTnLst>
                                    <p:set>
                                      <p:cBhvr>
                                        <p:cTn id="192" dur="1" fill="hold">
                                          <p:stCondLst>
                                            <p:cond delay="0"/>
                                          </p:stCondLst>
                                        </p:cTn>
                                        <p:tgtEl>
                                          <p:spTgt spid="219"/>
                                        </p:tgtEl>
                                        <p:attrNameLst>
                                          <p:attrName>style.visibility</p:attrName>
                                        </p:attrNameLst>
                                      </p:cBhvr>
                                      <p:to>
                                        <p:strVal val="visible"/>
                                      </p:to>
                                    </p:set>
                                    <p:animEffect transition="in" filter="wipe(left)">
                                      <p:cBhvr>
                                        <p:cTn id="193" dur="250"/>
                                        <p:tgtEl>
                                          <p:spTgt spid="219"/>
                                        </p:tgtEl>
                                      </p:cBhvr>
                                    </p:animEffect>
                                  </p:childTnLst>
                                </p:cTn>
                              </p:par>
                              <p:par>
                                <p:cTn id="194" presetID="22" presetClass="entr" presetSubtype="8" fill="hold" nodeType="withEffect">
                                  <p:stCondLst>
                                    <p:cond delay="100"/>
                                  </p:stCondLst>
                                  <p:childTnLst>
                                    <p:set>
                                      <p:cBhvr>
                                        <p:cTn id="195" dur="1" fill="hold">
                                          <p:stCondLst>
                                            <p:cond delay="0"/>
                                          </p:stCondLst>
                                        </p:cTn>
                                        <p:tgtEl>
                                          <p:spTgt spid="220"/>
                                        </p:tgtEl>
                                        <p:attrNameLst>
                                          <p:attrName>style.visibility</p:attrName>
                                        </p:attrNameLst>
                                      </p:cBhvr>
                                      <p:to>
                                        <p:strVal val="visible"/>
                                      </p:to>
                                    </p:set>
                                    <p:animEffect transition="in" filter="wipe(left)">
                                      <p:cBhvr>
                                        <p:cTn id="196" dur="250"/>
                                        <p:tgtEl>
                                          <p:spTgt spid="220"/>
                                        </p:tgtEl>
                                      </p:cBhvr>
                                    </p:animEffect>
                                  </p:childTnLst>
                                </p:cTn>
                              </p:par>
                            </p:childTnLst>
                          </p:cTn>
                        </p:par>
                        <p:par>
                          <p:cTn id="197" fill="hold">
                            <p:stCondLst>
                              <p:cond delay="2000"/>
                            </p:stCondLst>
                            <p:childTnLst>
                              <p:par>
                                <p:cTn id="198" presetID="1" presetClass="exit" presetSubtype="0" fill="hold" nodeType="afterEffect">
                                  <p:stCondLst>
                                    <p:cond delay="100"/>
                                  </p:stCondLst>
                                  <p:childTnLst>
                                    <p:set>
                                      <p:cBhvr>
                                        <p:cTn id="199" dur="1" fill="hold">
                                          <p:stCondLst>
                                            <p:cond delay="0"/>
                                          </p:stCondLst>
                                        </p:cTn>
                                        <p:tgtEl>
                                          <p:spTgt spid="217"/>
                                        </p:tgtEl>
                                        <p:attrNameLst>
                                          <p:attrName>style.visibility</p:attrName>
                                        </p:attrNameLst>
                                      </p:cBhvr>
                                      <p:to>
                                        <p:strVal val="hidden"/>
                                      </p:to>
                                    </p:set>
                                  </p:childTnLst>
                                </p:cTn>
                              </p:par>
                              <p:par>
                                <p:cTn id="200" presetID="1" presetClass="exit" presetSubtype="0" fill="hold" nodeType="withEffect">
                                  <p:stCondLst>
                                    <p:cond delay="100"/>
                                  </p:stCondLst>
                                  <p:childTnLst>
                                    <p:set>
                                      <p:cBhvr>
                                        <p:cTn id="201" dur="1" fill="hold">
                                          <p:stCondLst>
                                            <p:cond delay="0"/>
                                          </p:stCondLst>
                                        </p:cTn>
                                        <p:tgtEl>
                                          <p:spTgt spid="218"/>
                                        </p:tgtEl>
                                        <p:attrNameLst>
                                          <p:attrName>style.visibility</p:attrName>
                                        </p:attrNameLst>
                                      </p:cBhvr>
                                      <p:to>
                                        <p:strVal val="hidden"/>
                                      </p:to>
                                    </p:set>
                                  </p:childTnLst>
                                </p:cTn>
                              </p:par>
                              <p:par>
                                <p:cTn id="202" presetID="1" presetClass="exit" presetSubtype="0" fill="hold" nodeType="withEffect">
                                  <p:stCondLst>
                                    <p:cond delay="100"/>
                                  </p:stCondLst>
                                  <p:childTnLst>
                                    <p:set>
                                      <p:cBhvr>
                                        <p:cTn id="203" dur="1" fill="hold">
                                          <p:stCondLst>
                                            <p:cond delay="0"/>
                                          </p:stCondLst>
                                        </p:cTn>
                                        <p:tgtEl>
                                          <p:spTgt spid="219"/>
                                        </p:tgtEl>
                                        <p:attrNameLst>
                                          <p:attrName>style.visibility</p:attrName>
                                        </p:attrNameLst>
                                      </p:cBhvr>
                                      <p:to>
                                        <p:strVal val="hidden"/>
                                      </p:to>
                                    </p:set>
                                  </p:childTnLst>
                                </p:cTn>
                              </p:par>
                              <p:par>
                                <p:cTn id="204" presetID="1" presetClass="exit" presetSubtype="0" fill="hold" nodeType="withEffect">
                                  <p:stCondLst>
                                    <p:cond delay="100"/>
                                  </p:stCondLst>
                                  <p:childTnLst>
                                    <p:set>
                                      <p:cBhvr>
                                        <p:cTn id="205" dur="1" fill="hold">
                                          <p:stCondLst>
                                            <p:cond delay="0"/>
                                          </p:stCondLst>
                                        </p:cTn>
                                        <p:tgtEl>
                                          <p:spTgt spid="220"/>
                                        </p:tgtEl>
                                        <p:attrNameLst>
                                          <p:attrName>style.visibility</p:attrName>
                                        </p:attrNameLst>
                                      </p:cBhvr>
                                      <p:to>
                                        <p:strVal val="hidden"/>
                                      </p:to>
                                    </p:set>
                                  </p:childTnLst>
                                </p:cTn>
                              </p:par>
                              <p:par>
                                <p:cTn id="206" presetID="22" presetClass="entr" presetSubtype="8" fill="hold" nodeType="withEffect">
                                  <p:stCondLst>
                                    <p:cond delay="100"/>
                                  </p:stCondLst>
                                  <p:childTnLst>
                                    <p:set>
                                      <p:cBhvr>
                                        <p:cTn id="207" dur="1" fill="hold">
                                          <p:stCondLst>
                                            <p:cond delay="0"/>
                                          </p:stCondLst>
                                        </p:cTn>
                                        <p:tgtEl>
                                          <p:spTgt spid="221"/>
                                        </p:tgtEl>
                                        <p:attrNameLst>
                                          <p:attrName>style.visibility</p:attrName>
                                        </p:attrNameLst>
                                      </p:cBhvr>
                                      <p:to>
                                        <p:strVal val="visible"/>
                                      </p:to>
                                    </p:set>
                                    <p:animEffect transition="in" filter="wipe(left)">
                                      <p:cBhvr>
                                        <p:cTn id="208" dur="250"/>
                                        <p:tgtEl>
                                          <p:spTgt spid="221"/>
                                        </p:tgtEl>
                                      </p:cBhvr>
                                    </p:animEffect>
                                  </p:childTnLst>
                                </p:cTn>
                              </p:par>
                              <p:par>
                                <p:cTn id="209" presetID="22" presetClass="entr" presetSubtype="8" fill="hold" nodeType="withEffect">
                                  <p:stCondLst>
                                    <p:cond delay="100"/>
                                  </p:stCondLst>
                                  <p:childTnLst>
                                    <p:set>
                                      <p:cBhvr>
                                        <p:cTn id="210" dur="1" fill="hold">
                                          <p:stCondLst>
                                            <p:cond delay="0"/>
                                          </p:stCondLst>
                                        </p:cTn>
                                        <p:tgtEl>
                                          <p:spTgt spid="222"/>
                                        </p:tgtEl>
                                        <p:attrNameLst>
                                          <p:attrName>style.visibility</p:attrName>
                                        </p:attrNameLst>
                                      </p:cBhvr>
                                      <p:to>
                                        <p:strVal val="visible"/>
                                      </p:to>
                                    </p:set>
                                    <p:animEffect transition="in" filter="wipe(left)">
                                      <p:cBhvr>
                                        <p:cTn id="211" dur="250"/>
                                        <p:tgtEl>
                                          <p:spTgt spid="222"/>
                                        </p:tgtEl>
                                      </p:cBhvr>
                                    </p:animEffect>
                                  </p:childTnLst>
                                </p:cTn>
                              </p:par>
                              <p:par>
                                <p:cTn id="212" presetID="22" presetClass="entr" presetSubtype="8" fill="hold" nodeType="withEffect">
                                  <p:stCondLst>
                                    <p:cond delay="100"/>
                                  </p:stCondLst>
                                  <p:childTnLst>
                                    <p:set>
                                      <p:cBhvr>
                                        <p:cTn id="213" dur="1" fill="hold">
                                          <p:stCondLst>
                                            <p:cond delay="0"/>
                                          </p:stCondLst>
                                        </p:cTn>
                                        <p:tgtEl>
                                          <p:spTgt spid="223"/>
                                        </p:tgtEl>
                                        <p:attrNameLst>
                                          <p:attrName>style.visibility</p:attrName>
                                        </p:attrNameLst>
                                      </p:cBhvr>
                                      <p:to>
                                        <p:strVal val="visible"/>
                                      </p:to>
                                    </p:set>
                                    <p:animEffect transition="in" filter="wipe(left)">
                                      <p:cBhvr>
                                        <p:cTn id="214" dur="250"/>
                                        <p:tgtEl>
                                          <p:spTgt spid="223"/>
                                        </p:tgtEl>
                                      </p:cBhvr>
                                    </p:animEffect>
                                  </p:childTnLst>
                                </p:cTn>
                              </p:par>
                              <p:par>
                                <p:cTn id="215" presetID="22" presetClass="entr" presetSubtype="8" fill="hold" nodeType="withEffect">
                                  <p:stCondLst>
                                    <p:cond delay="100"/>
                                  </p:stCondLst>
                                  <p:childTnLst>
                                    <p:set>
                                      <p:cBhvr>
                                        <p:cTn id="216" dur="1" fill="hold">
                                          <p:stCondLst>
                                            <p:cond delay="0"/>
                                          </p:stCondLst>
                                        </p:cTn>
                                        <p:tgtEl>
                                          <p:spTgt spid="224"/>
                                        </p:tgtEl>
                                        <p:attrNameLst>
                                          <p:attrName>style.visibility</p:attrName>
                                        </p:attrNameLst>
                                      </p:cBhvr>
                                      <p:to>
                                        <p:strVal val="visible"/>
                                      </p:to>
                                    </p:set>
                                    <p:animEffect transition="in" filter="wipe(left)">
                                      <p:cBhvr>
                                        <p:cTn id="217" dur="250"/>
                                        <p:tgtEl>
                                          <p:spTgt spid="224"/>
                                        </p:tgtEl>
                                      </p:cBhvr>
                                    </p:animEffect>
                                  </p:childTnLst>
                                </p:cTn>
                              </p:par>
                            </p:childTnLst>
                          </p:cTn>
                        </p:par>
                        <p:par>
                          <p:cTn id="218" fill="hold">
                            <p:stCondLst>
                              <p:cond delay="2350"/>
                            </p:stCondLst>
                            <p:childTnLst>
                              <p:par>
                                <p:cTn id="219" presetID="1" presetClass="exit" presetSubtype="0" fill="hold" nodeType="afterEffect">
                                  <p:stCondLst>
                                    <p:cond delay="100"/>
                                  </p:stCondLst>
                                  <p:childTnLst>
                                    <p:set>
                                      <p:cBhvr>
                                        <p:cTn id="220" dur="1" fill="hold">
                                          <p:stCondLst>
                                            <p:cond delay="0"/>
                                          </p:stCondLst>
                                        </p:cTn>
                                        <p:tgtEl>
                                          <p:spTgt spid="221"/>
                                        </p:tgtEl>
                                        <p:attrNameLst>
                                          <p:attrName>style.visibility</p:attrName>
                                        </p:attrNameLst>
                                      </p:cBhvr>
                                      <p:to>
                                        <p:strVal val="hidden"/>
                                      </p:to>
                                    </p:set>
                                  </p:childTnLst>
                                </p:cTn>
                              </p:par>
                              <p:par>
                                <p:cTn id="221" presetID="1" presetClass="exit" presetSubtype="0" fill="hold" nodeType="withEffect">
                                  <p:stCondLst>
                                    <p:cond delay="100"/>
                                  </p:stCondLst>
                                  <p:childTnLst>
                                    <p:set>
                                      <p:cBhvr>
                                        <p:cTn id="222" dur="1" fill="hold">
                                          <p:stCondLst>
                                            <p:cond delay="0"/>
                                          </p:stCondLst>
                                        </p:cTn>
                                        <p:tgtEl>
                                          <p:spTgt spid="222"/>
                                        </p:tgtEl>
                                        <p:attrNameLst>
                                          <p:attrName>style.visibility</p:attrName>
                                        </p:attrNameLst>
                                      </p:cBhvr>
                                      <p:to>
                                        <p:strVal val="hidden"/>
                                      </p:to>
                                    </p:set>
                                  </p:childTnLst>
                                </p:cTn>
                              </p:par>
                              <p:par>
                                <p:cTn id="223" presetID="1" presetClass="exit" presetSubtype="0" fill="hold" nodeType="withEffect">
                                  <p:stCondLst>
                                    <p:cond delay="100"/>
                                  </p:stCondLst>
                                  <p:childTnLst>
                                    <p:set>
                                      <p:cBhvr>
                                        <p:cTn id="224" dur="1" fill="hold">
                                          <p:stCondLst>
                                            <p:cond delay="0"/>
                                          </p:stCondLst>
                                        </p:cTn>
                                        <p:tgtEl>
                                          <p:spTgt spid="223"/>
                                        </p:tgtEl>
                                        <p:attrNameLst>
                                          <p:attrName>style.visibility</p:attrName>
                                        </p:attrNameLst>
                                      </p:cBhvr>
                                      <p:to>
                                        <p:strVal val="hidden"/>
                                      </p:to>
                                    </p:set>
                                  </p:childTnLst>
                                </p:cTn>
                              </p:par>
                              <p:par>
                                <p:cTn id="225" presetID="1" presetClass="exit" presetSubtype="0" fill="hold" nodeType="withEffect">
                                  <p:stCondLst>
                                    <p:cond delay="100"/>
                                  </p:stCondLst>
                                  <p:childTnLst>
                                    <p:set>
                                      <p:cBhvr>
                                        <p:cTn id="226" dur="1" fill="hold">
                                          <p:stCondLst>
                                            <p:cond delay="0"/>
                                          </p:stCondLst>
                                        </p:cTn>
                                        <p:tgtEl>
                                          <p:spTgt spid="224"/>
                                        </p:tgtEl>
                                        <p:attrNameLst>
                                          <p:attrName>style.visibility</p:attrName>
                                        </p:attrNameLst>
                                      </p:cBhvr>
                                      <p:to>
                                        <p:strVal val="hidden"/>
                                      </p:to>
                                    </p:set>
                                  </p:childTnLst>
                                </p:cTn>
                              </p:par>
                              <p:par>
                                <p:cTn id="227" presetID="22" presetClass="entr" presetSubtype="8" fill="hold" nodeType="withEffect">
                                  <p:stCondLst>
                                    <p:cond delay="100"/>
                                  </p:stCondLst>
                                  <p:childTnLst>
                                    <p:set>
                                      <p:cBhvr>
                                        <p:cTn id="228" dur="1" fill="hold">
                                          <p:stCondLst>
                                            <p:cond delay="0"/>
                                          </p:stCondLst>
                                        </p:cTn>
                                        <p:tgtEl>
                                          <p:spTgt spid="225"/>
                                        </p:tgtEl>
                                        <p:attrNameLst>
                                          <p:attrName>style.visibility</p:attrName>
                                        </p:attrNameLst>
                                      </p:cBhvr>
                                      <p:to>
                                        <p:strVal val="visible"/>
                                      </p:to>
                                    </p:set>
                                    <p:animEffect transition="in" filter="wipe(left)">
                                      <p:cBhvr>
                                        <p:cTn id="229" dur="250"/>
                                        <p:tgtEl>
                                          <p:spTgt spid="225"/>
                                        </p:tgtEl>
                                      </p:cBhvr>
                                    </p:animEffect>
                                  </p:childTnLst>
                                </p:cTn>
                              </p:par>
                              <p:par>
                                <p:cTn id="230" presetID="22" presetClass="entr" presetSubtype="8" fill="hold" nodeType="withEffect">
                                  <p:stCondLst>
                                    <p:cond delay="100"/>
                                  </p:stCondLst>
                                  <p:childTnLst>
                                    <p:set>
                                      <p:cBhvr>
                                        <p:cTn id="231" dur="1" fill="hold">
                                          <p:stCondLst>
                                            <p:cond delay="0"/>
                                          </p:stCondLst>
                                        </p:cTn>
                                        <p:tgtEl>
                                          <p:spTgt spid="226"/>
                                        </p:tgtEl>
                                        <p:attrNameLst>
                                          <p:attrName>style.visibility</p:attrName>
                                        </p:attrNameLst>
                                      </p:cBhvr>
                                      <p:to>
                                        <p:strVal val="visible"/>
                                      </p:to>
                                    </p:set>
                                    <p:animEffect transition="in" filter="wipe(left)">
                                      <p:cBhvr>
                                        <p:cTn id="232" dur="250"/>
                                        <p:tgtEl>
                                          <p:spTgt spid="226"/>
                                        </p:tgtEl>
                                      </p:cBhvr>
                                    </p:animEffect>
                                  </p:childTnLst>
                                </p:cTn>
                              </p:par>
                              <p:par>
                                <p:cTn id="233" presetID="22" presetClass="entr" presetSubtype="8" fill="hold" nodeType="withEffect">
                                  <p:stCondLst>
                                    <p:cond delay="100"/>
                                  </p:stCondLst>
                                  <p:childTnLst>
                                    <p:set>
                                      <p:cBhvr>
                                        <p:cTn id="234" dur="1" fill="hold">
                                          <p:stCondLst>
                                            <p:cond delay="0"/>
                                          </p:stCondLst>
                                        </p:cTn>
                                        <p:tgtEl>
                                          <p:spTgt spid="227"/>
                                        </p:tgtEl>
                                        <p:attrNameLst>
                                          <p:attrName>style.visibility</p:attrName>
                                        </p:attrNameLst>
                                      </p:cBhvr>
                                      <p:to>
                                        <p:strVal val="visible"/>
                                      </p:to>
                                    </p:set>
                                    <p:animEffect transition="in" filter="wipe(left)">
                                      <p:cBhvr>
                                        <p:cTn id="235" dur="250"/>
                                        <p:tgtEl>
                                          <p:spTgt spid="227"/>
                                        </p:tgtEl>
                                      </p:cBhvr>
                                    </p:animEffect>
                                  </p:childTnLst>
                                </p:cTn>
                              </p:par>
                              <p:par>
                                <p:cTn id="236" presetID="22" presetClass="entr" presetSubtype="8" fill="hold" nodeType="withEffect">
                                  <p:stCondLst>
                                    <p:cond delay="100"/>
                                  </p:stCondLst>
                                  <p:childTnLst>
                                    <p:set>
                                      <p:cBhvr>
                                        <p:cTn id="237" dur="1" fill="hold">
                                          <p:stCondLst>
                                            <p:cond delay="0"/>
                                          </p:stCondLst>
                                        </p:cTn>
                                        <p:tgtEl>
                                          <p:spTgt spid="228"/>
                                        </p:tgtEl>
                                        <p:attrNameLst>
                                          <p:attrName>style.visibility</p:attrName>
                                        </p:attrNameLst>
                                      </p:cBhvr>
                                      <p:to>
                                        <p:strVal val="visible"/>
                                      </p:to>
                                    </p:set>
                                    <p:animEffect transition="in" filter="wipe(left)">
                                      <p:cBhvr>
                                        <p:cTn id="238" dur="250"/>
                                        <p:tgtEl>
                                          <p:spTgt spid="228"/>
                                        </p:tgtEl>
                                      </p:cBhvr>
                                    </p:animEffect>
                                  </p:childTnLst>
                                </p:cTn>
                              </p:par>
                            </p:childTnLst>
                          </p:cTn>
                        </p:par>
                        <p:par>
                          <p:cTn id="239" fill="hold">
                            <p:stCondLst>
                              <p:cond delay="2700"/>
                            </p:stCondLst>
                            <p:childTnLst>
                              <p:par>
                                <p:cTn id="240" presetID="1" presetClass="exit" presetSubtype="0" fill="hold" nodeType="afterEffect">
                                  <p:stCondLst>
                                    <p:cond delay="100"/>
                                  </p:stCondLst>
                                  <p:childTnLst>
                                    <p:set>
                                      <p:cBhvr>
                                        <p:cTn id="241" dur="1" fill="hold">
                                          <p:stCondLst>
                                            <p:cond delay="0"/>
                                          </p:stCondLst>
                                        </p:cTn>
                                        <p:tgtEl>
                                          <p:spTgt spid="225"/>
                                        </p:tgtEl>
                                        <p:attrNameLst>
                                          <p:attrName>style.visibility</p:attrName>
                                        </p:attrNameLst>
                                      </p:cBhvr>
                                      <p:to>
                                        <p:strVal val="hidden"/>
                                      </p:to>
                                    </p:set>
                                  </p:childTnLst>
                                </p:cTn>
                              </p:par>
                              <p:par>
                                <p:cTn id="242" presetID="1" presetClass="exit" presetSubtype="0" fill="hold" nodeType="withEffect">
                                  <p:stCondLst>
                                    <p:cond delay="100"/>
                                  </p:stCondLst>
                                  <p:childTnLst>
                                    <p:set>
                                      <p:cBhvr>
                                        <p:cTn id="243" dur="1" fill="hold">
                                          <p:stCondLst>
                                            <p:cond delay="0"/>
                                          </p:stCondLst>
                                        </p:cTn>
                                        <p:tgtEl>
                                          <p:spTgt spid="226"/>
                                        </p:tgtEl>
                                        <p:attrNameLst>
                                          <p:attrName>style.visibility</p:attrName>
                                        </p:attrNameLst>
                                      </p:cBhvr>
                                      <p:to>
                                        <p:strVal val="hidden"/>
                                      </p:to>
                                    </p:set>
                                  </p:childTnLst>
                                </p:cTn>
                              </p:par>
                              <p:par>
                                <p:cTn id="244" presetID="1" presetClass="exit" presetSubtype="0" fill="hold" nodeType="withEffect">
                                  <p:stCondLst>
                                    <p:cond delay="100"/>
                                  </p:stCondLst>
                                  <p:childTnLst>
                                    <p:set>
                                      <p:cBhvr>
                                        <p:cTn id="245" dur="1" fill="hold">
                                          <p:stCondLst>
                                            <p:cond delay="0"/>
                                          </p:stCondLst>
                                        </p:cTn>
                                        <p:tgtEl>
                                          <p:spTgt spid="227"/>
                                        </p:tgtEl>
                                        <p:attrNameLst>
                                          <p:attrName>style.visibility</p:attrName>
                                        </p:attrNameLst>
                                      </p:cBhvr>
                                      <p:to>
                                        <p:strVal val="hidden"/>
                                      </p:to>
                                    </p:set>
                                  </p:childTnLst>
                                </p:cTn>
                              </p:par>
                              <p:par>
                                <p:cTn id="246" presetID="1" presetClass="exit" presetSubtype="0" fill="hold" nodeType="withEffect">
                                  <p:stCondLst>
                                    <p:cond delay="100"/>
                                  </p:stCondLst>
                                  <p:childTnLst>
                                    <p:set>
                                      <p:cBhvr>
                                        <p:cTn id="247" dur="1" fill="hold">
                                          <p:stCondLst>
                                            <p:cond delay="0"/>
                                          </p:stCondLst>
                                        </p:cTn>
                                        <p:tgtEl>
                                          <p:spTgt spid="228"/>
                                        </p:tgtEl>
                                        <p:attrNameLst>
                                          <p:attrName>style.visibility</p:attrName>
                                        </p:attrNameLst>
                                      </p:cBhvr>
                                      <p:to>
                                        <p:strVal val="hidden"/>
                                      </p:to>
                                    </p:set>
                                  </p:childTnLst>
                                </p:cTn>
                              </p:par>
                            </p:childTnLst>
                          </p:cTn>
                        </p:par>
                      </p:childTnLst>
                    </p:cTn>
                  </p:par>
                  <p:par>
                    <p:cTn id="248" fill="hold">
                      <p:stCondLst>
                        <p:cond delay="indefinite"/>
                      </p:stCondLst>
                      <p:childTnLst>
                        <p:par>
                          <p:cTn id="249" fill="hold">
                            <p:stCondLst>
                              <p:cond delay="0"/>
                            </p:stCondLst>
                            <p:childTnLst>
                              <p:par>
                                <p:cTn id="250" presetID="1" presetClass="entr" presetSubtype="0" fill="hold" nodeType="clickEffect">
                                  <p:stCondLst>
                                    <p:cond delay="0"/>
                                  </p:stCondLst>
                                  <p:childTnLst>
                                    <p:set>
                                      <p:cBhvr>
                                        <p:cTn id="251" dur="1" fill="hold">
                                          <p:stCondLst>
                                            <p:cond delay="0"/>
                                          </p:stCondLst>
                                        </p:cTn>
                                        <p:tgtEl>
                                          <p:spTgt spid="5">
                                            <p:txEl>
                                              <p:pRg st="3" end="3"/>
                                            </p:txEl>
                                          </p:spTgt>
                                        </p:tgtEl>
                                        <p:attrNameLst>
                                          <p:attrName>style.visibility</p:attrName>
                                        </p:attrNameLst>
                                      </p:cBhvr>
                                      <p:to>
                                        <p:strVal val="visible"/>
                                      </p:to>
                                    </p:set>
                                  </p:childTnLst>
                                </p:cTn>
                              </p:par>
                            </p:childTnLst>
                          </p:cTn>
                        </p:par>
                        <p:par>
                          <p:cTn id="252" fill="hold">
                            <p:stCondLst>
                              <p:cond delay="0"/>
                            </p:stCondLst>
                            <p:childTnLst>
                              <p:par>
                                <p:cTn id="253" presetID="10" presetClass="entr" presetSubtype="0" fill="hold" grpId="0" nodeType="afterEffect">
                                  <p:stCondLst>
                                    <p:cond delay="0"/>
                                  </p:stCondLst>
                                  <p:childTnLst>
                                    <p:set>
                                      <p:cBhvr>
                                        <p:cTn id="254" dur="1" fill="hold">
                                          <p:stCondLst>
                                            <p:cond delay="0"/>
                                          </p:stCondLst>
                                        </p:cTn>
                                        <p:tgtEl>
                                          <p:spTgt spid="62"/>
                                        </p:tgtEl>
                                        <p:attrNameLst>
                                          <p:attrName>style.visibility</p:attrName>
                                        </p:attrNameLst>
                                      </p:cBhvr>
                                      <p:to>
                                        <p:strVal val="visible"/>
                                      </p:to>
                                    </p:set>
                                    <p:animEffect transition="in" filter="fade">
                                      <p:cBhvr>
                                        <p:cTn id="255"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2" grpId="0" animBg="1"/>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0"/>
            <a:ext cx="7010399" cy="742950"/>
          </a:xfrm>
        </p:spPr>
        <p:txBody>
          <a:bodyPr/>
          <a:lstStyle/>
          <a:p>
            <a:r>
              <a:rPr lang="en-US" dirty="0" smtClean="0"/>
              <a:t>Motivation</a:t>
            </a:r>
            <a:endParaRPr lang="en-US" dirty="0"/>
          </a:p>
        </p:txBody>
      </p:sp>
      <p:sp>
        <p:nvSpPr>
          <p:cNvPr id="5" name="Content Placeholder 4"/>
          <p:cNvSpPr>
            <a:spLocks noGrp="1"/>
          </p:cNvSpPr>
          <p:nvPr>
            <p:ph idx="1"/>
          </p:nvPr>
        </p:nvSpPr>
        <p:spPr>
          <a:xfrm>
            <a:off x="4038599" y="666750"/>
            <a:ext cx="4876801" cy="2895600"/>
          </a:xfrm>
        </p:spPr>
        <p:txBody>
          <a:bodyPr/>
          <a:lstStyle/>
          <a:p>
            <a:pPr>
              <a:buNone/>
            </a:pPr>
            <a:r>
              <a:rPr lang="en-US" u="sng" dirty="0" smtClean="0"/>
              <a:t>Digitized Sky Survey</a:t>
            </a:r>
            <a:r>
              <a:rPr lang="en-US" dirty="0" smtClean="0"/>
              <a:t>:</a:t>
            </a:r>
          </a:p>
          <a:p>
            <a:r>
              <a:rPr lang="en-US" sz="2400" dirty="0" smtClean="0"/>
              <a:t>2000 color plates</a:t>
            </a:r>
          </a:p>
          <a:p>
            <a:r>
              <a:rPr lang="en-US" sz="2400" dirty="0" smtClean="0"/>
              <a:t>0.5 GP / plate</a:t>
            </a:r>
          </a:p>
          <a:p>
            <a:pPr>
              <a:buSzPct val="100000"/>
              <a:buFont typeface="Symbol" pitchFamily="18" charset="2"/>
              <a:buChar char=""/>
            </a:pPr>
            <a:r>
              <a:rPr lang="en-US" sz="2400" dirty="0" smtClean="0"/>
              <a:t>1 Terapixel spherical panorama</a:t>
            </a:r>
          </a:p>
          <a:p>
            <a:pPr>
              <a:buSzPct val="100000"/>
              <a:buNone/>
            </a:pPr>
            <a:endParaRPr lang="en-US" sz="2800" u="sng" dirty="0" smtClean="0"/>
          </a:p>
          <a:p>
            <a:pPr>
              <a:buSzPct val="100000"/>
              <a:buNone/>
            </a:pPr>
            <a:r>
              <a:rPr lang="en-US" sz="2800" u="sng" dirty="0" smtClean="0"/>
              <a:t>Goal</a:t>
            </a:r>
            <a:r>
              <a:rPr lang="en-US" sz="2800" dirty="0" smtClean="0"/>
              <a:t>:</a:t>
            </a:r>
          </a:p>
          <a:p>
            <a:r>
              <a:rPr lang="en-US" sz="2400" dirty="0" smtClean="0"/>
              <a:t>Support image processing</a:t>
            </a:r>
          </a:p>
        </p:txBody>
      </p:sp>
      <p:pic>
        <p:nvPicPr>
          <p:cNvPr id="6" name="Picture 2" descr="C:\hh\proj\spherestitch\data\images\map_sphere_dss6devig_north.hires.i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rcRect l="2295" t="2352" r="2349" b="2352"/>
          <a:stretch/>
        </p:blipFill>
        <p:spPr bwMode="auto">
          <a:xfrm>
            <a:off x="228600" y="57150"/>
            <a:ext cx="3448210" cy="344604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5"/>
          <p:cNvGrpSpPr/>
          <p:nvPr/>
        </p:nvGrpSpPr>
        <p:grpSpPr>
          <a:xfrm>
            <a:off x="752793" y="1084833"/>
            <a:ext cx="2066606" cy="2172717"/>
            <a:chOff x="2581594" y="983824"/>
            <a:chExt cx="2066606" cy="2172717"/>
          </a:xfrm>
        </p:grpSpPr>
        <p:grpSp>
          <p:nvGrpSpPr>
            <p:cNvPr id="7" name="Group 46"/>
            <p:cNvGrpSpPr/>
            <p:nvPr/>
          </p:nvGrpSpPr>
          <p:grpSpPr>
            <a:xfrm>
              <a:off x="2581594" y="983824"/>
              <a:ext cx="2066606" cy="275388"/>
              <a:chOff x="365444" y="1804306"/>
              <a:chExt cx="2066606" cy="275388"/>
            </a:xfrm>
          </p:grpSpPr>
          <p:sp>
            <p:nvSpPr>
              <p:cNvPr id="29" name="Rectangle 28"/>
              <p:cNvSpPr>
                <a:spLocks noChangeAspect="1"/>
              </p:cNvSpPr>
              <p:nvPr/>
            </p:nvSpPr>
            <p:spPr>
              <a:xfrm>
                <a:off x="1355153" y="1804307"/>
                <a:ext cx="150223" cy="15022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rot="10800000" flipV="1">
                <a:off x="365444" y="1812738"/>
                <a:ext cx="988622" cy="2669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505376" y="1804306"/>
                <a:ext cx="926674" cy="2669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026" name="Picture 2" descr="C:\Talks\ToG-10\sky.new.png"/>
            <p:cNvPicPr>
              <a:picLocks noChangeAspect="1" noChangeArrowheads="1"/>
            </p:cNvPicPr>
            <p:nvPr/>
          </p:nvPicPr>
          <p:blipFill>
            <a:blip r:embed="rId5"/>
            <a:srcRect/>
            <a:stretch>
              <a:fillRect/>
            </a:stretch>
          </p:blipFill>
          <p:spPr bwMode="auto">
            <a:xfrm>
              <a:off x="2590800" y="1270021"/>
              <a:ext cx="2057400" cy="1886520"/>
            </a:xfrm>
            <a:prstGeom prst="rect">
              <a:avLst/>
            </a:prstGeom>
            <a:noFill/>
            <a:ln w="19050">
              <a:solidFill>
                <a:schemeClr val="accent2"/>
              </a:solidFill>
            </a:ln>
          </p:spPr>
        </p:pic>
      </p:grpSp>
      <p:grpSp>
        <p:nvGrpSpPr>
          <p:cNvPr id="8" name="Group 88"/>
          <p:cNvGrpSpPr/>
          <p:nvPr/>
        </p:nvGrpSpPr>
        <p:grpSpPr>
          <a:xfrm>
            <a:off x="1093903" y="2857019"/>
            <a:ext cx="1905000" cy="2238647"/>
            <a:chOff x="1600200" y="3323953"/>
            <a:chExt cx="1905000" cy="2238647"/>
          </a:xfrm>
        </p:grpSpPr>
        <p:grpSp>
          <p:nvGrpSpPr>
            <p:cNvPr id="9" name="Group 52"/>
            <p:cNvGrpSpPr/>
            <p:nvPr/>
          </p:nvGrpSpPr>
          <p:grpSpPr>
            <a:xfrm>
              <a:off x="1600200" y="3323953"/>
              <a:ext cx="1905000" cy="323418"/>
              <a:chOff x="504699" y="2108199"/>
              <a:chExt cx="1905000" cy="323418"/>
            </a:xfrm>
          </p:grpSpPr>
          <p:sp>
            <p:nvSpPr>
              <p:cNvPr id="16" name="Rectangle 15"/>
              <p:cNvSpPr>
                <a:spLocks noChangeAspect="1"/>
              </p:cNvSpPr>
              <p:nvPr/>
            </p:nvSpPr>
            <p:spPr>
              <a:xfrm>
                <a:off x="1238299" y="2108199"/>
                <a:ext cx="83457" cy="8345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rot="10800000" flipV="1">
                <a:off x="504699" y="2118443"/>
                <a:ext cx="733600" cy="31317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325859" y="2115456"/>
                <a:ext cx="1083840" cy="31317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5" name="Picture 14" descr="C:\Papers\Distributed2DMultiGrid\SDMG\FastForward\Images.5\0.a.ac.png"/>
            <p:cNvPicPr>
              <a:picLocks noChangeAspect="1" noChangeArrowheads="1"/>
            </p:cNvPicPr>
            <p:nvPr/>
          </p:nvPicPr>
          <p:blipFill>
            <a:blip r:embed="rId6"/>
            <a:srcRect/>
            <a:stretch>
              <a:fillRect/>
            </a:stretch>
          </p:blipFill>
          <p:spPr bwMode="auto">
            <a:xfrm>
              <a:off x="1600200" y="3657600"/>
              <a:ext cx="1905000" cy="1905000"/>
            </a:xfrm>
            <a:prstGeom prst="rect">
              <a:avLst/>
            </a:prstGeom>
            <a:noFill/>
            <a:ln w="19050">
              <a:solidFill>
                <a:schemeClr val="accent2"/>
              </a:solid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1000"/>
                                        <p:tgtEl>
                                          <p:spTgt spid="8"/>
                                        </p:tgtEl>
                                      </p:cBhvr>
                                    </p:animEffec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9"/>
          <p:cNvGrpSpPr/>
          <p:nvPr/>
        </p:nvGrpSpPr>
        <p:grpSpPr>
          <a:xfrm>
            <a:off x="4891080" y="819150"/>
            <a:ext cx="4053109" cy="1755648"/>
            <a:chOff x="4892040" y="666750"/>
            <a:chExt cx="4053109" cy="1755648"/>
          </a:xfrm>
        </p:grpSpPr>
        <p:pic>
          <p:nvPicPr>
            <p:cNvPr id="141" name="Picture 7" descr="C:\Papers\Distributed2DMultiGrid\SDMG\Talk\Splitting\inputD.jpg"/>
            <p:cNvPicPr>
              <a:picLocks noChangeAspect="1" noChangeArrowheads="1"/>
            </p:cNvPicPr>
            <p:nvPr/>
          </p:nvPicPr>
          <p:blipFill>
            <a:blip r:embed="rId3">
              <a:lum bright="20000"/>
            </a:blip>
            <a:srcRect/>
            <a:stretch>
              <a:fillRect/>
            </a:stretch>
          </p:blipFill>
          <p:spPr bwMode="auto">
            <a:xfrm>
              <a:off x="7991856" y="666750"/>
              <a:ext cx="953293" cy="1755648"/>
            </a:xfrm>
            <a:prstGeom prst="rect">
              <a:avLst/>
            </a:prstGeom>
            <a:noFill/>
            <a:ln w="25400">
              <a:solidFill>
                <a:srgbClr val="7030A0"/>
              </a:solidFill>
            </a:ln>
          </p:spPr>
        </p:pic>
        <p:pic>
          <p:nvPicPr>
            <p:cNvPr id="142" name="Picture 8" descr="C:\Papers\Distributed2DMultiGrid\SDMG\Talk\Splitting\inputA.jpg"/>
            <p:cNvPicPr>
              <a:picLocks noChangeAspect="1" noChangeArrowheads="1"/>
            </p:cNvPicPr>
            <p:nvPr/>
          </p:nvPicPr>
          <p:blipFill>
            <a:blip r:embed="rId4">
              <a:lum bright="20000"/>
            </a:blip>
            <a:srcRect/>
            <a:stretch>
              <a:fillRect/>
            </a:stretch>
          </p:blipFill>
          <p:spPr bwMode="auto">
            <a:xfrm>
              <a:off x="4892040" y="666750"/>
              <a:ext cx="953293" cy="1755648"/>
            </a:xfrm>
            <a:prstGeom prst="rect">
              <a:avLst/>
            </a:prstGeom>
            <a:noFill/>
            <a:ln w="25400">
              <a:solidFill>
                <a:srgbClr val="7030A0"/>
              </a:solidFill>
            </a:ln>
          </p:spPr>
        </p:pic>
        <p:pic>
          <p:nvPicPr>
            <p:cNvPr id="143" name="Picture 9" descr="C:\Papers\Distributed2DMultiGrid\SDMG\Talk\Splitting\inputB.jpg"/>
            <p:cNvPicPr>
              <a:picLocks noChangeAspect="1" noChangeArrowheads="1"/>
            </p:cNvPicPr>
            <p:nvPr/>
          </p:nvPicPr>
          <p:blipFill>
            <a:blip r:embed="rId5">
              <a:lum bright="20000"/>
            </a:blip>
            <a:srcRect/>
            <a:stretch>
              <a:fillRect/>
            </a:stretch>
          </p:blipFill>
          <p:spPr bwMode="auto">
            <a:xfrm>
              <a:off x="5925312" y="666750"/>
              <a:ext cx="953293" cy="1755648"/>
            </a:xfrm>
            <a:prstGeom prst="rect">
              <a:avLst/>
            </a:prstGeom>
            <a:noFill/>
            <a:ln w="25400">
              <a:solidFill>
                <a:srgbClr val="7030A0"/>
              </a:solidFill>
            </a:ln>
          </p:spPr>
        </p:pic>
        <p:pic>
          <p:nvPicPr>
            <p:cNvPr id="144" name="Picture 10" descr="C:\Papers\Distributed2DMultiGrid\SDMG\Talk\Splitting\inputC.jpg"/>
            <p:cNvPicPr>
              <a:picLocks noChangeAspect="1" noChangeArrowheads="1"/>
            </p:cNvPicPr>
            <p:nvPr/>
          </p:nvPicPr>
          <p:blipFill>
            <a:blip r:embed="rId6">
              <a:lum bright="20000"/>
            </a:blip>
            <a:srcRect/>
            <a:stretch>
              <a:fillRect/>
            </a:stretch>
          </p:blipFill>
          <p:spPr bwMode="auto">
            <a:xfrm>
              <a:off x="6958584" y="666750"/>
              <a:ext cx="953293" cy="1755648"/>
            </a:xfrm>
            <a:prstGeom prst="rect">
              <a:avLst/>
            </a:prstGeom>
            <a:noFill/>
            <a:ln w="25400">
              <a:solidFill>
                <a:srgbClr val="7030A0"/>
              </a:solidFill>
            </a:ln>
          </p:spPr>
        </p:pic>
      </p:grpSp>
      <p:sp>
        <p:nvSpPr>
          <p:cNvPr id="4" name="Title 3"/>
          <p:cNvSpPr>
            <a:spLocks noGrp="1"/>
          </p:cNvSpPr>
          <p:nvPr>
            <p:ph type="title"/>
          </p:nvPr>
        </p:nvSpPr>
        <p:spPr/>
        <p:txBody>
          <a:bodyPr/>
          <a:lstStyle/>
          <a:p>
            <a:pPr lvl="1"/>
            <a:r>
              <a:rPr lang="en-US" sz="3200" dirty="0" smtClean="0">
                <a:latin typeface="+mj-lt"/>
              </a:rPr>
              <a:t>Distributing the Computation (Naïve)</a:t>
            </a:r>
          </a:p>
        </p:txBody>
      </p:sp>
      <p:sp>
        <p:nvSpPr>
          <p:cNvPr id="5" name="Content Placeholder 4"/>
          <p:cNvSpPr>
            <a:spLocks noGrp="1"/>
          </p:cNvSpPr>
          <p:nvPr>
            <p:ph idx="1"/>
          </p:nvPr>
        </p:nvSpPr>
        <p:spPr>
          <a:xfrm>
            <a:off x="304800" y="742950"/>
            <a:ext cx="8534400" cy="4400550"/>
          </a:xfrm>
        </p:spPr>
        <p:txBody>
          <a:bodyPr/>
          <a:lstStyle/>
          <a:p>
            <a:pPr>
              <a:buNone/>
            </a:pPr>
            <a:r>
              <a:rPr lang="en-US" dirty="0" smtClean="0"/>
              <a:t>Iterating over the rows:</a:t>
            </a:r>
          </a:p>
          <a:p>
            <a:pPr marL="288925" indent="-231775">
              <a:buClrTx/>
              <a:buSzPct val="70000"/>
              <a:buFont typeface="+mj-lt"/>
              <a:buAutoNum type="arabicPeriod"/>
            </a:pPr>
            <a:r>
              <a:rPr lang="en-US" sz="2400" dirty="0" smtClean="0">
                <a:latin typeface="Berlin Sans FB" pitchFamily="34" charset="0"/>
              </a:rPr>
              <a:t>Relax pixels (left</a:t>
            </a:r>
            <a:r>
              <a:rPr lang="en-US" sz="2400" dirty="0" smtClean="0">
                <a:latin typeface="Berlin Sans FB" pitchFamily="34" charset="0"/>
                <a:sym typeface="Symbol"/>
              </a:rPr>
              <a:t>)</a:t>
            </a:r>
            <a:endParaRPr lang="en-US" sz="2400" dirty="0" smtClean="0">
              <a:latin typeface="Berlin Sans FB" pitchFamily="34" charset="0"/>
            </a:endParaRPr>
          </a:p>
          <a:p>
            <a:pPr marL="288925" indent="-231775">
              <a:buClrTx/>
              <a:buSzPct val="70000"/>
              <a:buFont typeface="+mj-lt"/>
              <a:buAutoNum type="arabicPeriod"/>
            </a:pPr>
            <a:r>
              <a:rPr lang="en-US" sz="2400" dirty="0" smtClean="0">
                <a:latin typeface="Berlin Sans FB" pitchFamily="34" charset="0"/>
              </a:rPr>
              <a:t>Synchronize (left</a:t>
            </a:r>
            <a:r>
              <a:rPr lang="en-US" sz="2400" dirty="0" smtClean="0">
                <a:latin typeface="Berlin Sans FB" pitchFamily="34" charset="0"/>
                <a:sym typeface="Symbol"/>
              </a:rPr>
              <a:t>  right)</a:t>
            </a:r>
          </a:p>
          <a:p>
            <a:pPr marL="288925" indent="-231775">
              <a:buClrTx/>
              <a:buSzPct val="70000"/>
              <a:buFont typeface="+mj-lt"/>
              <a:buAutoNum type="arabicPeriod"/>
            </a:pPr>
            <a:r>
              <a:rPr lang="en-US" sz="2400" dirty="0" smtClean="0">
                <a:latin typeface="Berlin Sans FB" pitchFamily="34" charset="0"/>
                <a:sym typeface="Symbol"/>
              </a:rPr>
              <a:t>Relax pixels </a:t>
            </a:r>
            <a:r>
              <a:rPr lang="en-US" sz="2400" dirty="0" smtClean="0">
                <a:latin typeface="Berlin Sans FB" pitchFamily="34" charset="0"/>
              </a:rPr>
              <a:t>(</a:t>
            </a:r>
            <a:r>
              <a:rPr lang="en-US" sz="2400" dirty="0" smtClean="0">
                <a:latin typeface="Berlin Sans FB" pitchFamily="34" charset="0"/>
                <a:sym typeface="Symbol"/>
              </a:rPr>
              <a:t>right)</a:t>
            </a:r>
          </a:p>
          <a:p>
            <a:pPr marL="288925" indent="-231775">
              <a:buClrTx/>
              <a:buSzPct val="70000"/>
              <a:buFont typeface="+mj-lt"/>
              <a:buAutoNum type="arabicPeriod"/>
            </a:pPr>
            <a:r>
              <a:rPr lang="en-US" sz="2400" dirty="0" smtClean="0">
                <a:latin typeface="Berlin Sans FB" pitchFamily="34" charset="0"/>
              </a:rPr>
              <a:t>Synchronize (right </a:t>
            </a:r>
            <a:r>
              <a:rPr lang="en-US" sz="2400" dirty="0" smtClean="0">
                <a:latin typeface="Berlin Sans FB" pitchFamily="34" charset="0"/>
                <a:sym typeface="Symbol"/>
              </a:rPr>
              <a:t> left)</a:t>
            </a:r>
            <a:endParaRPr lang="en-US" sz="2400" dirty="0" smtClean="0">
              <a:latin typeface="Berlin Sans FB" pitchFamily="34" charset="0"/>
            </a:endParaRPr>
          </a:p>
          <a:p>
            <a:pPr marL="288925" indent="-231775">
              <a:buClrTx/>
              <a:buSzPct val="70000"/>
              <a:buNone/>
            </a:pPr>
            <a:r>
              <a:rPr lang="en-US" u="sng" dirty="0" smtClean="0">
                <a:sym typeface="Symbol"/>
              </a:rPr>
              <a:t>Limitations</a:t>
            </a:r>
            <a:r>
              <a:rPr lang="en-US" dirty="0" smtClean="0">
                <a:sym typeface="Symbol"/>
              </a:rPr>
              <a:t>:</a:t>
            </a:r>
          </a:p>
          <a:p>
            <a:pPr marL="288925" indent="-231775">
              <a:buSzPct val="100000"/>
              <a:buFont typeface="Wingdings" pitchFamily="2" charset="2"/>
              <a:buChar char="û"/>
            </a:pPr>
            <a:r>
              <a:rPr lang="en-US" sz="2400" dirty="0" smtClean="0"/>
              <a:t>Two synchs per row update</a:t>
            </a:r>
          </a:p>
          <a:p>
            <a:pPr marL="288925" indent="-231775">
              <a:buSzPct val="100000"/>
              <a:buFont typeface="Wingdings" pitchFamily="2" charset="2"/>
              <a:buChar char="û"/>
            </a:pPr>
            <a:r>
              <a:rPr lang="en-US" sz="2400" dirty="0" smtClean="0"/>
              <a:t>Network I/O is blocking</a:t>
            </a:r>
          </a:p>
        </p:txBody>
      </p:sp>
      <p:sp>
        <p:nvSpPr>
          <p:cNvPr id="36" name="Arc 35"/>
          <p:cNvSpPr>
            <a:spLocks noChangeAspect="1"/>
          </p:cNvSpPr>
          <p:nvPr/>
        </p:nvSpPr>
        <p:spPr bwMode="auto">
          <a:xfrm>
            <a:off x="5772373" y="736511"/>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0" name="Arc 39"/>
          <p:cNvSpPr>
            <a:spLocks noChangeAspect="1"/>
          </p:cNvSpPr>
          <p:nvPr/>
        </p:nvSpPr>
        <p:spPr bwMode="auto">
          <a:xfrm>
            <a:off x="6801607" y="736511"/>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1" name="Arc 40"/>
          <p:cNvSpPr>
            <a:spLocks noChangeAspect="1"/>
          </p:cNvSpPr>
          <p:nvPr/>
        </p:nvSpPr>
        <p:spPr bwMode="auto">
          <a:xfrm>
            <a:off x="7837280" y="736511"/>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43" name="Straight Connector 42"/>
          <p:cNvCxnSpPr/>
          <p:nvPr/>
        </p:nvCxnSpPr>
        <p:spPr bwMode="auto">
          <a:xfrm>
            <a:off x="4972807" y="870890"/>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44" name="Straight Connector 43"/>
          <p:cNvCxnSpPr/>
          <p:nvPr/>
        </p:nvCxnSpPr>
        <p:spPr bwMode="auto">
          <a:xfrm>
            <a:off x="6020290" y="87367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45" name="Straight Connector 44"/>
          <p:cNvCxnSpPr/>
          <p:nvPr/>
        </p:nvCxnSpPr>
        <p:spPr bwMode="auto">
          <a:xfrm>
            <a:off x="7060266" y="87367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46" name="Straight Connector 45"/>
          <p:cNvCxnSpPr/>
          <p:nvPr/>
        </p:nvCxnSpPr>
        <p:spPr bwMode="auto">
          <a:xfrm>
            <a:off x="8098075" y="87367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47" name="Arc 46"/>
          <p:cNvSpPr>
            <a:spLocks noChangeAspect="1"/>
          </p:cNvSpPr>
          <p:nvPr/>
        </p:nvSpPr>
        <p:spPr bwMode="auto">
          <a:xfrm rot="10800000">
            <a:off x="5772373" y="775373"/>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8" name="Arc 47"/>
          <p:cNvSpPr>
            <a:spLocks noChangeAspect="1"/>
          </p:cNvSpPr>
          <p:nvPr/>
        </p:nvSpPr>
        <p:spPr bwMode="auto">
          <a:xfrm rot="10800000">
            <a:off x="6801607" y="775373"/>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9" name="Arc 48"/>
          <p:cNvSpPr>
            <a:spLocks noChangeAspect="1"/>
          </p:cNvSpPr>
          <p:nvPr/>
        </p:nvSpPr>
        <p:spPr bwMode="auto">
          <a:xfrm rot="10800000">
            <a:off x="7837280" y="775373"/>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50" name="Straight Connector 49"/>
          <p:cNvCxnSpPr/>
          <p:nvPr/>
        </p:nvCxnSpPr>
        <p:spPr bwMode="auto">
          <a:xfrm>
            <a:off x="5366685" y="87367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51" name="Straight Connector 50"/>
          <p:cNvCxnSpPr/>
          <p:nvPr/>
        </p:nvCxnSpPr>
        <p:spPr bwMode="auto">
          <a:xfrm>
            <a:off x="6414168" y="87367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52" name="Straight Connector 51"/>
          <p:cNvCxnSpPr/>
          <p:nvPr/>
        </p:nvCxnSpPr>
        <p:spPr bwMode="auto">
          <a:xfrm>
            <a:off x="7454144" y="87367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53" name="Straight Connector 52"/>
          <p:cNvCxnSpPr/>
          <p:nvPr/>
        </p:nvCxnSpPr>
        <p:spPr bwMode="auto">
          <a:xfrm>
            <a:off x="8491953" y="87367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54" name="Arc 53"/>
          <p:cNvSpPr>
            <a:spLocks noChangeAspect="1"/>
          </p:cNvSpPr>
          <p:nvPr/>
        </p:nvSpPr>
        <p:spPr bwMode="auto">
          <a:xfrm>
            <a:off x="5771305" y="1015555"/>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 name="Arc 54"/>
          <p:cNvSpPr>
            <a:spLocks noChangeAspect="1"/>
          </p:cNvSpPr>
          <p:nvPr/>
        </p:nvSpPr>
        <p:spPr bwMode="auto">
          <a:xfrm>
            <a:off x="6800539" y="1015555"/>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 name="Arc 55"/>
          <p:cNvSpPr>
            <a:spLocks noChangeAspect="1"/>
          </p:cNvSpPr>
          <p:nvPr/>
        </p:nvSpPr>
        <p:spPr bwMode="auto">
          <a:xfrm>
            <a:off x="7836212" y="1015555"/>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57" name="Straight Connector 56"/>
          <p:cNvCxnSpPr/>
          <p:nvPr/>
        </p:nvCxnSpPr>
        <p:spPr bwMode="auto">
          <a:xfrm>
            <a:off x="4978178" y="1149934"/>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58" name="Straight Connector 57"/>
          <p:cNvCxnSpPr/>
          <p:nvPr/>
        </p:nvCxnSpPr>
        <p:spPr bwMode="auto">
          <a:xfrm>
            <a:off x="6025661" y="115271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59" name="Straight Connector 58"/>
          <p:cNvCxnSpPr/>
          <p:nvPr/>
        </p:nvCxnSpPr>
        <p:spPr bwMode="auto">
          <a:xfrm>
            <a:off x="7065637" y="115271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60" name="Straight Connector 59"/>
          <p:cNvCxnSpPr/>
          <p:nvPr/>
        </p:nvCxnSpPr>
        <p:spPr bwMode="auto">
          <a:xfrm>
            <a:off x="8103446" y="115271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61" name="Arc 60"/>
          <p:cNvSpPr>
            <a:spLocks noChangeAspect="1"/>
          </p:cNvSpPr>
          <p:nvPr/>
        </p:nvSpPr>
        <p:spPr bwMode="auto">
          <a:xfrm rot="10800000">
            <a:off x="5777744" y="1054417"/>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 name="Arc 61"/>
          <p:cNvSpPr>
            <a:spLocks noChangeAspect="1"/>
          </p:cNvSpPr>
          <p:nvPr/>
        </p:nvSpPr>
        <p:spPr bwMode="auto">
          <a:xfrm rot="10800000">
            <a:off x="6806978" y="1054417"/>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3" name="Arc 62"/>
          <p:cNvSpPr>
            <a:spLocks noChangeAspect="1"/>
          </p:cNvSpPr>
          <p:nvPr/>
        </p:nvSpPr>
        <p:spPr bwMode="auto">
          <a:xfrm rot="10800000">
            <a:off x="7842651" y="1054417"/>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64" name="Straight Connector 63"/>
          <p:cNvCxnSpPr/>
          <p:nvPr/>
        </p:nvCxnSpPr>
        <p:spPr bwMode="auto">
          <a:xfrm>
            <a:off x="5372056" y="115271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65" name="Straight Connector 64"/>
          <p:cNvCxnSpPr/>
          <p:nvPr/>
        </p:nvCxnSpPr>
        <p:spPr bwMode="auto">
          <a:xfrm>
            <a:off x="6419539" y="115271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66" name="Straight Connector 65"/>
          <p:cNvCxnSpPr/>
          <p:nvPr/>
        </p:nvCxnSpPr>
        <p:spPr bwMode="auto">
          <a:xfrm>
            <a:off x="7459515" y="115271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67" name="Straight Connector 66"/>
          <p:cNvCxnSpPr/>
          <p:nvPr/>
        </p:nvCxnSpPr>
        <p:spPr bwMode="auto">
          <a:xfrm>
            <a:off x="8497324" y="115271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68" name="Arc 67"/>
          <p:cNvSpPr>
            <a:spLocks noChangeAspect="1"/>
          </p:cNvSpPr>
          <p:nvPr/>
        </p:nvSpPr>
        <p:spPr bwMode="auto">
          <a:xfrm>
            <a:off x="5771305" y="1288160"/>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9" name="Arc 68"/>
          <p:cNvSpPr>
            <a:spLocks noChangeAspect="1"/>
          </p:cNvSpPr>
          <p:nvPr/>
        </p:nvSpPr>
        <p:spPr bwMode="auto">
          <a:xfrm>
            <a:off x="6800539" y="1288160"/>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0" name="Arc 69"/>
          <p:cNvSpPr>
            <a:spLocks noChangeAspect="1"/>
          </p:cNvSpPr>
          <p:nvPr/>
        </p:nvSpPr>
        <p:spPr bwMode="auto">
          <a:xfrm>
            <a:off x="7836212" y="1288160"/>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71" name="Straight Connector 70"/>
          <p:cNvCxnSpPr/>
          <p:nvPr/>
        </p:nvCxnSpPr>
        <p:spPr bwMode="auto">
          <a:xfrm>
            <a:off x="4978178" y="1422539"/>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72" name="Straight Connector 71"/>
          <p:cNvCxnSpPr/>
          <p:nvPr/>
        </p:nvCxnSpPr>
        <p:spPr bwMode="auto">
          <a:xfrm>
            <a:off x="6025661" y="1425320"/>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73" name="Straight Connector 72"/>
          <p:cNvCxnSpPr/>
          <p:nvPr/>
        </p:nvCxnSpPr>
        <p:spPr bwMode="auto">
          <a:xfrm>
            <a:off x="7065637" y="1425320"/>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74" name="Straight Connector 73"/>
          <p:cNvCxnSpPr/>
          <p:nvPr/>
        </p:nvCxnSpPr>
        <p:spPr bwMode="auto">
          <a:xfrm>
            <a:off x="8103446" y="1425320"/>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75" name="Arc 74"/>
          <p:cNvSpPr>
            <a:spLocks noChangeAspect="1"/>
          </p:cNvSpPr>
          <p:nvPr/>
        </p:nvSpPr>
        <p:spPr bwMode="auto">
          <a:xfrm rot="10800000">
            <a:off x="5777744" y="1327022"/>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 name="Arc 75"/>
          <p:cNvSpPr>
            <a:spLocks noChangeAspect="1"/>
          </p:cNvSpPr>
          <p:nvPr/>
        </p:nvSpPr>
        <p:spPr bwMode="auto">
          <a:xfrm rot="10800000">
            <a:off x="6806978" y="1327022"/>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 name="Arc 76"/>
          <p:cNvSpPr>
            <a:spLocks noChangeAspect="1"/>
          </p:cNvSpPr>
          <p:nvPr/>
        </p:nvSpPr>
        <p:spPr bwMode="auto">
          <a:xfrm rot="10800000">
            <a:off x="7842651" y="1327022"/>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78" name="Straight Connector 77"/>
          <p:cNvCxnSpPr/>
          <p:nvPr/>
        </p:nvCxnSpPr>
        <p:spPr bwMode="auto">
          <a:xfrm>
            <a:off x="5372056" y="1425320"/>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79" name="Straight Connector 78"/>
          <p:cNvCxnSpPr/>
          <p:nvPr/>
        </p:nvCxnSpPr>
        <p:spPr bwMode="auto">
          <a:xfrm>
            <a:off x="6419539" y="1425320"/>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80" name="Straight Connector 79"/>
          <p:cNvCxnSpPr/>
          <p:nvPr/>
        </p:nvCxnSpPr>
        <p:spPr bwMode="auto">
          <a:xfrm>
            <a:off x="7459515" y="1425320"/>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81" name="Straight Connector 80"/>
          <p:cNvCxnSpPr/>
          <p:nvPr/>
        </p:nvCxnSpPr>
        <p:spPr bwMode="auto">
          <a:xfrm>
            <a:off x="8497324" y="1425320"/>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82" name="Arc 81"/>
          <p:cNvSpPr>
            <a:spLocks noChangeAspect="1"/>
          </p:cNvSpPr>
          <p:nvPr/>
        </p:nvSpPr>
        <p:spPr bwMode="auto">
          <a:xfrm>
            <a:off x="5771305" y="1568272"/>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Arc 82"/>
          <p:cNvSpPr>
            <a:spLocks noChangeAspect="1"/>
          </p:cNvSpPr>
          <p:nvPr/>
        </p:nvSpPr>
        <p:spPr bwMode="auto">
          <a:xfrm>
            <a:off x="6800539" y="1568272"/>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Arc 83"/>
          <p:cNvSpPr>
            <a:spLocks noChangeAspect="1"/>
          </p:cNvSpPr>
          <p:nvPr/>
        </p:nvSpPr>
        <p:spPr bwMode="auto">
          <a:xfrm>
            <a:off x="7836212" y="1568272"/>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85" name="Straight Connector 84"/>
          <p:cNvCxnSpPr/>
          <p:nvPr/>
        </p:nvCxnSpPr>
        <p:spPr bwMode="auto">
          <a:xfrm>
            <a:off x="4978178" y="170265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86" name="Straight Connector 85"/>
          <p:cNvCxnSpPr/>
          <p:nvPr/>
        </p:nvCxnSpPr>
        <p:spPr bwMode="auto">
          <a:xfrm>
            <a:off x="6025661" y="170543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87" name="Straight Connector 86"/>
          <p:cNvCxnSpPr/>
          <p:nvPr/>
        </p:nvCxnSpPr>
        <p:spPr bwMode="auto">
          <a:xfrm>
            <a:off x="7065637" y="170543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88" name="Straight Connector 87"/>
          <p:cNvCxnSpPr/>
          <p:nvPr/>
        </p:nvCxnSpPr>
        <p:spPr bwMode="auto">
          <a:xfrm>
            <a:off x="8103446" y="170543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89" name="Arc 88"/>
          <p:cNvSpPr>
            <a:spLocks noChangeAspect="1"/>
          </p:cNvSpPr>
          <p:nvPr/>
        </p:nvSpPr>
        <p:spPr bwMode="auto">
          <a:xfrm rot="10800000">
            <a:off x="5777744" y="1607134"/>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Arc 89"/>
          <p:cNvSpPr>
            <a:spLocks noChangeAspect="1"/>
          </p:cNvSpPr>
          <p:nvPr/>
        </p:nvSpPr>
        <p:spPr bwMode="auto">
          <a:xfrm rot="10800000">
            <a:off x="6806978" y="1607134"/>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Arc 90"/>
          <p:cNvSpPr>
            <a:spLocks noChangeAspect="1"/>
          </p:cNvSpPr>
          <p:nvPr/>
        </p:nvSpPr>
        <p:spPr bwMode="auto">
          <a:xfrm rot="10800000">
            <a:off x="7842651" y="1607134"/>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92" name="Straight Connector 91"/>
          <p:cNvCxnSpPr/>
          <p:nvPr/>
        </p:nvCxnSpPr>
        <p:spPr bwMode="auto">
          <a:xfrm>
            <a:off x="5372056" y="170543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93" name="Straight Connector 92"/>
          <p:cNvCxnSpPr/>
          <p:nvPr/>
        </p:nvCxnSpPr>
        <p:spPr bwMode="auto">
          <a:xfrm>
            <a:off x="6419539" y="170543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94" name="Straight Connector 93"/>
          <p:cNvCxnSpPr/>
          <p:nvPr/>
        </p:nvCxnSpPr>
        <p:spPr bwMode="auto">
          <a:xfrm>
            <a:off x="7459515" y="170543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95" name="Straight Connector 94"/>
          <p:cNvCxnSpPr/>
          <p:nvPr/>
        </p:nvCxnSpPr>
        <p:spPr bwMode="auto">
          <a:xfrm>
            <a:off x="8497324" y="170543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96" name="Arc 95"/>
          <p:cNvSpPr>
            <a:spLocks noChangeAspect="1"/>
          </p:cNvSpPr>
          <p:nvPr/>
        </p:nvSpPr>
        <p:spPr bwMode="auto">
          <a:xfrm>
            <a:off x="5777744" y="1842173"/>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Arc 96"/>
          <p:cNvSpPr>
            <a:spLocks noChangeAspect="1"/>
          </p:cNvSpPr>
          <p:nvPr/>
        </p:nvSpPr>
        <p:spPr bwMode="auto">
          <a:xfrm>
            <a:off x="6806978" y="1842173"/>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Arc 97"/>
          <p:cNvSpPr>
            <a:spLocks noChangeAspect="1"/>
          </p:cNvSpPr>
          <p:nvPr/>
        </p:nvSpPr>
        <p:spPr bwMode="auto">
          <a:xfrm>
            <a:off x="7842651" y="1842173"/>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99" name="Straight Connector 98"/>
          <p:cNvCxnSpPr/>
          <p:nvPr/>
        </p:nvCxnSpPr>
        <p:spPr bwMode="auto">
          <a:xfrm>
            <a:off x="4984617" y="197655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00" name="Straight Connector 99"/>
          <p:cNvCxnSpPr/>
          <p:nvPr/>
        </p:nvCxnSpPr>
        <p:spPr bwMode="auto">
          <a:xfrm>
            <a:off x="6032100" y="1979333"/>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01" name="Straight Connector 100"/>
          <p:cNvCxnSpPr/>
          <p:nvPr/>
        </p:nvCxnSpPr>
        <p:spPr bwMode="auto">
          <a:xfrm>
            <a:off x="7072076" y="1979333"/>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02" name="Straight Connector 101"/>
          <p:cNvCxnSpPr/>
          <p:nvPr/>
        </p:nvCxnSpPr>
        <p:spPr bwMode="auto">
          <a:xfrm>
            <a:off x="8109885" y="1979333"/>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103" name="Arc 102"/>
          <p:cNvSpPr>
            <a:spLocks noChangeAspect="1"/>
          </p:cNvSpPr>
          <p:nvPr/>
        </p:nvSpPr>
        <p:spPr bwMode="auto">
          <a:xfrm rot="10800000">
            <a:off x="5784183" y="1881035"/>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Arc 103"/>
          <p:cNvSpPr>
            <a:spLocks noChangeAspect="1"/>
          </p:cNvSpPr>
          <p:nvPr/>
        </p:nvSpPr>
        <p:spPr bwMode="auto">
          <a:xfrm rot="10800000">
            <a:off x="6813417" y="1881035"/>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Arc 104"/>
          <p:cNvSpPr>
            <a:spLocks noChangeAspect="1"/>
          </p:cNvSpPr>
          <p:nvPr/>
        </p:nvSpPr>
        <p:spPr bwMode="auto">
          <a:xfrm rot="10800000">
            <a:off x="7849090" y="1881035"/>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106" name="Straight Connector 105"/>
          <p:cNvCxnSpPr/>
          <p:nvPr/>
        </p:nvCxnSpPr>
        <p:spPr bwMode="auto">
          <a:xfrm>
            <a:off x="5378495" y="1979333"/>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07" name="Straight Connector 106"/>
          <p:cNvCxnSpPr/>
          <p:nvPr/>
        </p:nvCxnSpPr>
        <p:spPr bwMode="auto">
          <a:xfrm>
            <a:off x="6425978" y="1979333"/>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08" name="Straight Connector 107"/>
          <p:cNvCxnSpPr/>
          <p:nvPr/>
        </p:nvCxnSpPr>
        <p:spPr bwMode="auto">
          <a:xfrm>
            <a:off x="7465954" y="1979333"/>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09" name="Straight Connector 108"/>
          <p:cNvCxnSpPr/>
          <p:nvPr/>
        </p:nvCxnSpPr>
        <p:spPr bwMode="auto">
          <a:xfrm>
            <a:off x="8503763" y="1979333"/>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110" name="Arc 109"/>
          <p:cNvSpPr>
            <a:spLocks noChangeAspect="1"/>
          </p:cNvSpPr>
          <p:nvPr/>
        </p:nvSpPr>
        <p:spPr bwMode="auto">
          <a:xfrm>
            <a:off x="5777744" y="2114321"/>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Arc 110"/>
          <p:cNvSpPr>
            <a:spLocks noChangeAspect="1"/>
          </p:cNvSpPr>
          <p:nvPr/>
        </p:nvSpPr>
        <p:spPr bwMode="auto">
          <a:xfrm>
            <a:off x="6806978" y="2114321"/>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Arc 111"/>
          <p:cNvSpPr>
            <a:spLocks noChangeAspect="1"/>
          </p:cNvSpPr>
          <p:nvPr/>
        </p:nvSpPr>
        <p:spPr bwMode="auto">
          <a:xfrm>
            <a:off x="7842651" y="2114321"/>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113" name="Straight Connector 112"/>
          <p:cNvCxnSpPr/>
          <p:nvPr/>
        </p:nvCxnSpPr>
        <p:spPr bwMode="auto">
          <a:xfrm>
            <a:off x="4984617" y="2248700"/>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14" name="Straight Connector 113"/>
          <p:cNvCxnSpPr/>
          <p:nvPr/>
        </p:nvCxnSpPr>
        <p:spPr bwMode="auto">
          <a:xfrm>
            <a:off x="6032100" y="225148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15" name="Straight Connector 114"/>
          <p:cNvCxnSpPr/>
          <p:nvPr/>
        </p:nvCxnSpPr>
        <p:spPr bwMode="auto">
          <a:xfrm>
            <a:off x="7072076" y="225148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16" name="Straight Connector 115"/>
          <p:cNvCxnSpPr/>
          <p:nvPr/>
        </p:nvCxnSpPr>
        <p:spPr bwMode="auto">
          <a:xfrm>
            <a:off x="8109885" y="225148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117" name="Arc 116"/>
          <p:cNvSpPr>
            <a:spLocks noChangeAspect="1"/>
          </p:cNvSpPr>
          <p:nvPr/>
        </p:nvSpPr>
        <p:spPr bwMode="auto">
          <a:xfrm rot="10800000">
            <a:off x="5784183" y="2153183"/>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Arc 117"/>
          <p:cNvSpPr>
            <a:spLocks noChangeAspect="1"/>
          </p:cNvSpPr>
          <p:nvPr/>
        </p:nvSpPr>
        <p:spPr bwMode="auto">
          <a:xfrm rot="10800000">
            <a:off x="6813417" y="2153183"/>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Arc 118"/>
          <p:cNvSpPr>
            <a:spLocks noChangeAspect="1"/>
          </p:cNvSpPr>
          <p:nvPr/>
        </p:nvSpPr>
        <p:spPr bwMode="auto">
          <a:xfrm rot="10800000">
            <a:off x="7849090" y="2153183"/>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120" name="Straight Connector 119"/>
          <p:cNvCxnSpPr/>
          <p:nvPr/>
        </p:nvCxnSpPr>
        <p:spPr bwMode="auto">
          <a:xfrm>
            <a:off x="5378495" y="225148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21" name="Straight Connector 120"/>
          <p:cNvCxnSpPr/>
          <p:nvPr/>
        </p:nvCxnSpPr>
        <p:spPr bwMode="auto">
          <a:xfrm>
            <a:off x="6425978" y="225148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22" name="Straight Connector 121"/>
          <p:cNvCxnSpPr/>
          <p:nvPr/>
        </p:nvCxnSpPr>
        <p:spPr bwMode="auto">
          <a:xfrm>
            <a:off x="7465954" y="225148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23" name="Straight Connector 122"/>
          <p:cNvCxnSpPr/>
          <p:nvPr/>
        </p:nvCxnSpPr>
        <p:spPr bwMode="auto">
          <a:xfrm>
            <a:off x="8503763" y="225148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124" name="Arc 123"/>
          <p:cNvSpPr>
            <a:spLocks noChangeAspect="1"/>
          </p:cNvSpPr>
          <p:nvPr/>
        </p:nvSpPr>
        <p:spPr bwMode="auto">
          <a:xfrm>
            <a:off x="5784183" y="2388222"/>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Arc 124"/>
          <p:cNvSpPr>
            <a:spLocks noChangeAspect="1"/>
          </p:cNvSpPr>
          <p:nvPr/>
        </p:nvSpPr>
        <p:spPr bwMode="auto">
          <a:xfrm>
            <a:off x="6813417" y="2388222"/>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Arc 125"/>
          <p:cNvSpPr>
            <a:spLocks noChangeAspect="1"/>
          </p:cNvSpPr>
          <p:nvPr/>
        </p:nvSpPr>
        <p:spPr bwMode="auto">
          <a:xfrm>
            <a:off x="7849090" y="2388222"/>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127" name="Straight Connector 126"/>
          <p:cNvCxnSpPr/>
          <p:nvPr/>
        </p:nvCxnSpPr>
        <p:spPr bwMode="auto">
          <a:xfrm>
            <a:off x="4991056" y="252260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28" name="Straight Connector 127"/>
          <p:cNvCxnSpPr/>
          <p:nvPr/>
        </p:nvCxnSpPr>
        <p:spPr bwMode="auto">
          <a:xfrm>
            <a:off x="6038539" y="252538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29" name="Straight Connector 128"/>
          <p:cNvCxnSpPr/>
          <p:nvPr/>
        </p:nvCxnSpPr>
        <p:spPr bwMode="auto">
          <a:xfrm>
            <a:off x="7078515" y="252538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30" name="Straight Connector 129"/>
          <p:cNvCxnSpPr/>
          <p:nvPr/>
        </p:nvCxnSpPr>
        <p:spPr bwMode="auto">
          <a:xfrm>
            <a:off x="8116324" y="252538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131" name="Arc 130"/>
          <p:cNvSpPr>
            <a:spLocks noChangeAspect="1"/>
          </p:cNvSpPr>
          <p:nvPr/>
        </p:nvSpPr>
        <p:spPr bwMode="auto">
          <a:xfrm rot="10800000">
            <a:off x="5790622" y="2427084"/>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Arc 131"/>
          <p:cNvSpPr>
            <a:spLocks noChangeAspect="1"/>
          </p:cNvSpPr>
          <p:nvPr/>
        </p:nvSpPr>
        <p:spPr bwMode="auto">
          <a:xfrm rot="10800000">
            <a:off x="6819856" y="2427084"/>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Arc 132"/>
          <p:cNvSpPr>
            <a:spLocks noChangeAspect="1"/>
          </p:cNvSpPr>
          <p:nvPr/>
        </p:nvSpPr>
        <p:spPr bwMode="auto">
          <a:xfrm rot="10800000">
            <a:off x="7855529" y="2427084"/>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134" name="Straight Connector 133"/>
          <p:cNvCxnSpPr/>
          <p:nvPr/>
        </p:nvCxnSpPr>
        <p:spPr bwMode="auto">
          <a:xfrm>
            <a:off x="5384934" y="252538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35" name="Straight Connector 134"/>
          <p:cNvCxnSpPr/>
          <p:nvPr/>
        </p:nvCxnSpPr>
        <p:spPr bwMode="auto">
          <a:xfrm>
            <a:off x="6432417" y="252538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36" name="Straight Connector 135"/>
          <p:cNvCxnSpPr/>
          <p:nvPr/>
        </p:nvCxnSpPr>
        <p:spPr bwMode="auto">
          <a:xfrm>
            <a:off x="7472393" y="252538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37" name="Straight Connector 136"/>
          <p:cNvCxnSpPr/>
          <p:nvPr/>
        </p:nvCxnSpPr>
        <p:spPr bwMode="auto">
          <a:xfrm>
            <a:off x="8510202" y="2525382"/>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pic>
        <p:nvPicPr>
          <p:cNvPr id="138" name="Picture 6" descr="C:\Papers\Distributed2DMultiGrid\SDMG\Talk\Splitting\input.jpg"/>
          <p:cNvPicPr>
            <a:picLocks noChangeAspect="1" noChangeArrowheads="1"/>
          </p:cNvPicPr>
          <p:nvPr/>
        </p:nvPicPr>
        <p:blipFill>
          <a:blip r:embed="rId7">
            <a:lum bright="20000"/>
          </a:blip>
          <a:srcRect/>
          <a:stretch>
            <a:fillRect/>
          </a:stretch>
        </p:blipFill>
        <p:spPr bwMode="auto">
          <a:xfrm>
            <a:off x="5021130" y="3130906"/>
            <a:ext cx="3813048" cy="1755591"/>
          </a:xfrm>
          <a:prstGeom prst="rect">
            <a:avLst/>
          </a:prstGeom>
          <a:noFill/>
        </p:spPr>
      </p:pic>
      <p:sp>
        <p:nvSpPr>
          <p:cNvPr id="139" name="Left Arrow 138"/>
          <p:cNvSpPr/>
          <p:nvPr/>
        </p:nvSpPr>
        <p:spPr bwMode="auto">
          <a:xfrm rot="5400000">
            <a:off x="6736817" y="2769223"/>
            <a:ext cx="381000" cy="228600"/>
          </a:xfrm>
          <a:prstGeom prst="leftArrow">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par>
                                <p:cTn id="11" presetID="22" presetClass="entr" presetSubtype="8"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22" presetClass="entr" presetSubtype="8"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left)">
                                      <p:cBhvr>
                                        <p:cTn id="16" dur="500"/>
                                        <p:tgtEl>
                                          <p:spTgt spid="45"/>
                                        </p:tgtEl>
                                      </p:cBhvr>
                                    </p:animEffect>
                                  </p:childTnLst>
                                </p:cTn>
                              </p:par>
                              <p:par>
                                <p:cTn id="17" presetID="22" presetClass="entr" presetSubtype="8"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cTn>
                              </p:par>
                            </p:childTnLst>
                          </p:cTn>
                        </p:par>
                        <p:par>
                          <p:cTn id="24" fill="hold">
                            <p:stCondLst>
                              <p:cond delay="0"/>
                            </p:stCondLst>
                            <p:childTnLst>
                              <p:par>
                                <p:cTn id="25" presetID="22" presetClass="entr" presetSubtype="2"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right)">
                                      <p:cBhvr>
                                        <p:cTn id="27" dur="500"/>
                                        <p:tgtEl>
                                          <p:spTgt spid="4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right)">
                                      <p:cBhvr>
                                        <p:cTn id="30" dur="500"/>
                                        <p:tgtEl>
                                          <p:spTgt spid="48"/>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right)">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childTnLst>
                                </p:cTn>
                              </p:par>
                            </p:childTnLst>
                          </p:cTn>
                        </p:par>
                        <p:par>
                          <p:cTn id="38" fill="hold">
                            <p:stCondLst>
                              <p:cond delay="0"/>
                            </p:stCondLst>
                            <p:childTnLst>
                              <p:par>
                                <p:cTn id="39" presetID="22" presetClass="entr" presetSubtype="8" fill="hold"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left)">
                                      <p:cBhvr>
                                        <p:cTn id="41" dur="500"/>
                                        <p:tgtEl>
                                          <p:spTgt spid="50"/>
                                        </p:tgtEl>
                                      </p:cBhvr>
                                    </p:animEffect>
                                  </p:childTnLst>
                                </p:cTn>
                              </p:par>
                              <p:par>
                                <p:cTn id="42" presetID="22" presetClass="entr" presetSubtype="8" fill="hold"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left)">
                                      <p:cBhvr>
                                        <p:cTn id="44" dur="500"/>
                                        <p:tgtEl>
                                          <p:spTgt spid="51"/>
                                        </p:tgtEl>
                                      </p:cBhvr>
                                    </p:animEffect>
                                  </p:childTnLst>
                                </p:cTn>
                              </p:par>
                              <p:par>
                                <p:cTn id="45" presetID="22" presetClass="entr" presetSubtype="8"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left)">
                                      <p:cBhvr>
                                        <p:cTn id="47" dur="500"/>
                                        <p:tgtEl>
                                          <p:spTgt spid="52"/>
                                        </p:tgtEl>
                                      </p:cBhvr>
                                    </p:animEffect>
                                  </p:childTnLst>
                                </p:cTn>
                              </p:par>
                              <p:par>
                                <p:cTn id="48" presetID="22" presetClass="entr" presetSubtype="8"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500"/>
                                        <p:tgtEl>
                                          <p:spTgt spid="53"/>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childTnLst>
                                </p:cTn>
                              </p:par>
                            </p:childTnLst>
                          </p:cTn>
                        </p:par>
                        <p:par>
                          <p:cTn id="55" fill="hold">
                            <p:stCondLst>
                              <p:cond delay="0"/>
                            </p:stCondLst>
                            <p:childTnLst>
                              <p:par>
                                <p:cTn id="56" presetID="22" presetClass="entr" presetSubtype="8"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left)">
                                      <p:cBhvr>
                                        <p:cTn id="58" dur="500"/>
                                        <p:tgtEl>
                                          <p:spTgt spid="36"/>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left)">
                                      <p:cBhvr>
                                        <p:cTn id="61" dur="500"/>
                                        <p:tgtEl>
                                          <p:spTgt spid="4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left)">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wipe(left)">
                                      <p:cBhvr>
                                        <p:cTn id="69" dur="200"/>
                                        <p:tgtEl>
                                          <p:spTgt spid="57"/>
                                        </p:tgtEl>
                                      </p:cBhvr>
                                    </p:animEffect>
                                  </p:childTnLst>
                                </p:cTn>
                              </p:par>
                              <p:par>
                                <p:cTn id="70" presetID="22" presetClass="entr" presetSubtype="8" fill="hold"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wipe(left)">
                                      <p:cBhvr>
                                        <p:cTn id="72" dur="200"/>
                                        <p:tgtEl>
                                          <p:spTgt spid="58"/>
                                        </p:tgtEl>
                                      </p:cBhvr>
                                    </p:animEffect>
                                  </p:childTnLst>
                                </p:cTn>
                              </p:par>
                              <p:par>
                                <p:cTn id="73" presetID="22" presetClass="entr" presetSubtype="8" fill="hold" nodeType="with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wipe(left)">
                                      <p:cBhvr>
                                        <p:cTn id="75" dur="200"/>
                                        <p:tgtEl>
                                          <p:spTgt spid="59"/>
                                        </p:tgtEl>
                                      </p:cBhvr>
                                    </p:animEffect>
                                  </p:childTnLst>
                                </p:cTn>
                              </p:par>
                              <p:par>
                                <p:cTn id="76" presetID="22" presetClass="entr" presetSubtype="8" fill="hold"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wipe(left)">
                                      <p:cBhvr>
                                        <p:cTn id="78" dur="200"/>
                                        <p:tgtEl>
                                          <p:spTgt spid="60"/>
                                        </p:tgtEl>
                                      </p:cBhvr>
                                    </p:animEffect>
                                  </p:childTnLst>
                                </p:cTn>
                              </p:par>
                            </p:childTnLst>
                          </p:cTn>
                        </p:par>
                        <p:par>
                          <p:cTn id="79" fill="hold">
                            <p:stCondLst>
                              <p:cond delay="200"/>
                            </p:stCondLst>
                            <p:childTnLst>
                              <p:par>
                                <p:cTn id="80" presetID="22" presetClass="entr" presetSubtype="2" fill="hold" grpId="0" nodeType="after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wipe(right)">
                                      <p:cBhvr>
                                        <p:cTn id="82" dur="200"/>
                                        <p:tgtEl>
                                          <p:spTgt spid="61"/>
                                        </p:tgtEl>
                                      </p:cBhvr>
                                    </p:animEffect>
                                  </p:childTnLst>
                                </p:cTn>
                              </p:par>
                              <p:par>
                                <p:cTn id="83" presetID="22" presetClass="entr" presetSubtype="2"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wipe(right)">
                                      <p:cBhvr>
                                        <p:cTn id="85" dur="200"/>
                                        <p:tgtEl>
                                          <p:spTgt spid="62"/>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wipe(right)">
                                      <p:cBhvr>
                                        <p:cTn id="88" dur="200"/>
                                        <p:tgtEl>
                                          <p:spTgt spid="63"/>
                                        </p:tgtEl>
                                      </p:cBhvr>
                                    </p:animEffect>
                                  </p:childTnLst>
                                </p:cTn>
                              </p:par>
                            </p:childTnLst>
                          </p:cTn>
                        </p:par>
                        <p:par>
                          <p:cTn id="89" fill="hold">
                            <p:stCondLst>
                              <p:cond delay="400"/>
                            </p:stCondLst>
                            <p:childTnLst>
                              <p:par>
                                <p:cTn id="90" presetID="22" presetClass="entr" presetSubtype="8" fill="hold" nodeType="after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ipe(left)">
                                      <p:cBhvr>
                                        <p:cTn id="92" dur="200"/>
                                        <p:tgtEl>
                                          <p:spTgt spid="64"/>
                                        </p:tgtEl>
                                      </p:cBhvr>
                                    </p:animEffect>
                                  </p:childTnLst>
                                </p:cTn>
                              </p:par>
                              <p:par>
                                <p:cTn id="93" presetID="22" presetClass="entr" presetSubtype="8" fill="hold" nodeType="with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wipe(left)">
                                      <p:cBhvr>
                                        <p:cTn id="95" dur="200"/>
                                        <p:tgtEl>
                                          <p:spTgt spid="65"/>
                                        </p:tgtEl>
                                      </p:cBhvr>
                                    </p:animEffect>
                                  </p:childTnLst>
                                </p:cTn>
                              </p:par>
                              <p:par>
                                <p:cTn id="96" presetID="22" presetClass="entr" presetSubtype="8" fill="hold"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wipe(left)">
                                      <p:cBhvr>
                                        <p:cTn id="98" dur="200"/>
                                        <p:tgtEl>
                                          <p:spTgt spid="66"/>
                                        </p:tgtEl>
                                      </p:cBhvr>
                                    </p:animEffect>
                                  </p:childTnLst>
                                </p:cTn>
                              </p:par>
                              <p:par>
                                <p:cTn id="99" presetID="22" presetClass="entr" presetSubtype="8" fill="hold" nodeType="with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wipe(left)">
                                      <p:cBhvr>
                                        <p:cTn id="101" dur="200"/>
                                        <p:tgtEl>
                                          <p:spTgt spid="67"/>
                                        </p:tgtEl>
                                      </p:cBhvr>
                                    </p:animEffect>
                                  </p:childTnLst>
                                </p:cTn>
                              </p:par>
                            </p:childTnLst>
                          </p:cTn>
                        </p:par>
                        <p:par>
                          <p:cTn id="102" fill="hold">
                            <p:stCondLst>
                              <p:cond delay="600"/>
                            </p:stCondLst>
                            <p:childTnLst>
                              <p:par>
                                <p:cTn id="103" presetID="22" presetClass="entr" presetSubtype="8" fill="hold" grpId="0" nodeType="after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wipe(left)">
                                      <p:cBhvr>
                                        <p:cTn id="105" dur="200"/>
                                        <p:tgtEl>
                                          <p:spTgt spid="54"/>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wipe(left)">
                                      <p:cBhvr>
                                        <p:cTn id="108" dur="200"/>
                                        <p:tgtEl>
                                          <p:spTgt spid="55"/>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Effect transition="in" filter="wipe(left)">
                                      <p:cBhvr>
                                        <p:cTn id="111" dur="200"/>
                                        <p:tgtEl>
                                          <p:spTgt spid="56"/>
                                        </p:tgtEl>
                                      </p:cBhvr>
                                    </p:animEffect>
                                  </p:childTnLst>
                                </p:cTn>
                              </p:par>
                            </p:childTnLst>
                          </p:cTn>
                        </p:par>
                        <p:par>
                          <p:cTn id="112" fill="hold">
                            <p:stCondLst>
                              <p:cond delay="800"/>
                            </p:stCondLst>
                            <p:childTnLst>
                              <p:par>
                                <p:cTn id="113" presetID="22" presetClass="entr" presetSubtype="8" fill="hold" nodeType="afterEffect">
                                  <p:stCondLst>
                                    <p:cond delay="0"/>
                                  </p:stCondLst>
                                  <p:childTnLst>
                                    <p:set>
                                      <p:cBhvr>
                                        <p:cTn id="114" dur="1" fill="hold">
                                          <p:stCondLst>
                                            <p:cond delay="0"/>
                                          </p:stCondLst>
                                        </p:cTn>
                                        <p:tgtEl>
                                          <p:spTgt spid="71"/>
                                        </p:tgtEl>
                                        <p:attrNameLst>
                                          <p:attrName>style.visibility</p:attrName>
                                        </p:attrNameLst>
                                      </p:cBhvr>
                                      <p:to>
                                        <p:strVal val="visible"/>
                                      </p:to>
                                    </p:set>
                                    <p:animEffect transition="in" filter="wipe(left)">
                                      <p:cBhvr>
                                        <p:cTn id="115" dur="200"/>
                                        <p:tgtEl>
                                          <p:spTgt spid="71"/>
                                        </p:tgtEl>
                                      </p:cBhvr>
                                    </p:animEffect>
                                  </p:childTnLst>
                                </p:cTn>
                              </p:par>
                              <p:par>
                                <p:cTn id="116" presetID="22" presetClass="entr" presetSubtype="8" fill="hold" nodeType="withEffect">
                                  <p:stCondLst>
                                    <p:cond delay="0"/>
                                  </p:stCondLst>
                                  <p:childTnLst>
                                    <p:set>
                                      <p:cBhvr>
                                        <p:cTn id="117" dur="1" fill="hold">
                                          <p:stCondLst>
                                            <p:cond delay="0"/>
                                          </p:stCondLst>
                                        </p:cTn>
                                        <p:tgtEl>
                                          <p:spTgt spid="72"/>
                                        </p:tgtEl>
                                        <p:attrNameLst>
                                          <p:attrName>style.visibility</p:attrName>
                                        </p:attrNameLst>
                                      </p:cBhvr>
                                      <p:to>
                                        <p:strVal val="visible"/>
                                      </p:to>
                                    </p:set>
                                    <p:animEffect transition="in" filter="wipe(left)">
                                      <p:cBhvr>
                                        <p:cTn id="118" dur="200"/>
                                        <p:tgtEl>
                                          <p:spTgt spid="72"/>
                                        </p:tgtEl>
                                      </p:cBhvr>
                                    </p:animEffect>
                                  </p:childTnLst>
                                </p:cTn>
                              </p:par>
                              <p:par>
                                <p:cTn id="119" presetID="22" presetClass="entr" presetSubtype="8" fill="hold" nodeType="with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wipe(left)">
                                      <p:cBhvr>
                                        <p:cTn id="121" dur="200"/>
                                        <p:tgtEl>
                                          <p:spTgt spid="73"/>
                                        </p:tgtEl>
                                      </p:cBhvr>
                                    </p:animEffect>
                                  </p:childTnLst>
                                </p:cTn>
                              </p:par>
                              <p:par>
                                <p:cTn id="122" presetID="22" presetClass="entr" presetSubtype="8" fill="hold" nodeType="withEffect">
                                  <p:stCondLst>
                                    <p:cond delay="0"/>
                                  </p:stCondLst>
                                  <p:childTnLst>
                                    <p:set>
                                      <p:cBhvr>
                                        <p:cTn id="123" dur="1" fill="hold">
                                          <p:stCondLst>
                                            <p:cond delay="0"/>
                                          </p:stCondLst>
                                        </p:cTn>
                                        <p:tgtEl>
                                          <p:spTgt spid="74"/>
                                        </p:tgtEl>
                                        <p:attrNameLst>
                                          <p:attrName>style.visibility</p:attrName>
                                        </p:attrNameLst>
                                      </p:cBhvr>
                                      <p:to>
                                        <p:strVal val="visible"/>
                                      </p:to>
                                    </p:set>
                                    <p:animEffect transition="in" filter="wipe(left)">
                                      <p:cBhvr>
                                        <p:cTn id="124" dur="200"/>
                                        <p:tgtEl>
                                          <p:spTgt spid="74"/>
                                        </p:tgtEl>
                                      </p:cBhvr>
                                    </p:animEffect>
                                  </p:childTnLst>
                                </p:cTn>
                              </p:par>
                            </p:childTnLst>
                          </p:cTn>
                        </p:par>
                        <p:par>
                          <p:cTn id="125" fill="hold">
                            <p:stCondLst>
                              <p:cond delay="1000"/>
                            </p:stCondLst>
                            <p:childTnLst>
                              <p:par>
                                <p:cTn id="126" presetID="22" presetClass="entr" presetSubtype="2" fill="hold" grpId="0" nodeType="afterEffect">
                                  <p:stCondLst>
                                    <p:cond delay="0"/>
                                  </p:stCondLst>
                                  <p:childTnLst>
                                    <p:set>
                                      <p:cBhvr>
                                        <p:cTn id="127" dur="1" fill="hold">
                                          <p:stCondLst>
                                            <p:cond delay="0"/>
                                          </p:stCondLst>
                                        </p:cTn>
                                        <p:tgtEl>
                                          <p:spTgt spid="75"/>
                                        </p:tgtEl>
                                        <p:attrNameLst>
                                          <p:attrName>style.visibility</p:attrName>
                                        </p:attrNameLst>
                                      </p:cBhvr>
                                      <p:to>
                                        <p:strVal val="visible"/>
                                      </p:to>
                                    </p:set>
                                    <p:animEffect transition="in" filter="wipe(right)">
                                      <p:cBhvr>
                                        <p:cTn id="128" dur="200"/>
                                        <p:tgtEl>
                                          <p:spTgt spid="75"/>
                                        </p:tgtEl>
                                      </p:cBhvr>
                                    </p:animEffect>
                                  </p:childTnLst>
                                </p:cTn>
                              </p:par>
                              <p:par>
                                <p:cTn id="129" presetID="22" presetClass="entr" presetSubtype="2" fill="hold" grpId="0" nodeType="withEffect">
                                  <p:stCondLst>
                                    <p:cond delay="0"/>
                                  </p:stCondLst>
                                  <p:childTnLst>
                                    <p:set>
                                      <p:cBhvr>
                                        <p:cTn id="130" dur="1" fill="hold">
                                          <p:stCondLst>
                                            <p:cond delay="0"/>
                                          </p:stCondLst>
                                        </p:cTn>
                                        <p:tgtEl>
                                          <p:spTgt spid="76"/>
                                        </p:tgtEl>
                                        <p:attrNameLst>
                                          <p:attrName>style.visibility</p:attrName>
                                        </p:attrNameLst>
                                      </p:cBhvr>
                                      <p:to>
                                        <p:strVal val="visible"/>
                                      </p:to>
                                    </p:set>
                                    <p:animEffect transition="in" filter="wipe(right)">
                                      <p:cBhvr>
                                        <p:cTn id="131" dur="200"/>
                                        <p:tgtEl>
                                          <p:spTgt spid="76"/>
                                        </p:tgtEl>
                                      </p:cBhvr>
                                    </p:animEffect>
                                  </p:childTnLst>
                                </p:cTn>
                              </p:par>
                              <p:par>
                                <p:cTn id="132" presetID="22" presetClass="entr" presetSubtype="2" fill="hold" grpId="0" nodeType="withEffect">
                                  <p:stCondLst>
                                    <p:cond delay="0"/>
                                  </p:stCondLst>
                                  <p:childTnLst>
                                    <p:set>
                                      <p:cBhvr>
                                        <p:cTn id="133" dur="1" fill="hold">
                                          <p:stCondLst>
                                            <p:cond delay="0"/>
                                          </p:stCondLst>
                                        </p:cTn>
                                        <p:tgtEl>
                                          <p:spTgt spid="77"/>
                                        </p:tgtEl>
                                        <p:attrNameLst>
                                          <p:attrName>style.visibility</p:attrName>
                                        </p:attrNameLst>
                                      </p:cBhvr>
                                      <p:to>
                                        <p:strVal val="visible"/>
                                      </p:to>
                                    </p:set>
                                    <p:animEffect transition="in" filter="wipe(right)">
                                      <p:cBhvr>
                                        <p:cTn id="134" dur="200"/>
                                        <p:tgtEl>
                                          <p:spTgt spid="77"/>
                                        </p:tgtEl>
                                      </p:cBhvr>
                                    </p:animEffect>
                                  </p:childTnLst>
                                </p:cTn>
                              </p:par>
                            </p:childTnLst>
                          </p:cTn>
                        </p:par>
                        <p:par>
                          <p:cTn id="135" fill="hold">
                            <p:stCondLst>
                              <p:cond delay="1200"/>
                            </p:stCondLst>
                            <p:childTnLst>
                              <p:par>
                                <p:cTn id="136" presetID="22" presetClass="entr" presetSubtype="8" fill="hold" nodeType="afterEffect">
                                  <p:stCondLst>
                                    <p:cond delay="0"/>
                                  </p:stCondLst>
                                  <p:childTnLst>
                                    <p:set>
                                      <p:cBhvr>
                                        <p:cTn id="137" dur="1" fill="hold">
                                          <p:stCondLst>
                                            <p:cond delay="0"/>
                                          </p:stCondLst>
                                        </p:cTn>
                                        <p:tgtEl>
                                          <p:spTgt spid="78"/>
                                        </p:tgtEl>
                                        <p:attrNameLst>
                                          <p:attrName>style.visibility</p:attrName>
                                        </p:attrNameLst>
                                      </p:cBhvr>
                                      <p:to>
                                        <p:strVal val="visible"/>
                                      </p:to>
                                    </p:set>
                                    <p:animEffect transition="in" filter="wipe(left)">
                                      <p:cBhvr>
                                        <p:cTn id="138" dur="200"/>
                                        <p:tgtEl>
                                          <p:spTgt spid="78"/>
                                        </p:tgtEl>
                                      </p:cBhvr>
                                    </p:animEffect>
                                  </p:childTnLst>
                                </p:cTn>
                              </p:par>
                              <p:par>
                                <p:cTn id="139" presetID="22" presetClass="entr" presetSubtype="8" fill="hold" nodeType="withEffect">
                                  <p:stCondLst>
                                    <p:cond delay="0"/>
                                  </p:stCondLst>
                                  <p:childTnLst>
                                    <p:set>
                                      <p:cBhvr>
                                        <p:cTn id="140" dur="1" fill="hold">
                                          <p:stCondLst>
                                            <p:cond delay="0"/>
                                          </p:stCondLst>
                                        </p:cTn>
                                        <p:tgtEl>
                                          <p:spTgt spid="79"/>
                                        </p:tgtEl>
                                        <p:attrNameLst>
                                          <p:attrName>style.visibility</p:attrName>
                                        </p:attrNameLst>
                                      </p:cBhvr>
                                      <p:to>
                                        <p:strVal val="visible"/>
                                      </p:to>
                                    </p:set>
                                    <p:animEffect transition="in" filter="wipe(left)">
                                      <p:cBhvr>
                                        <p:cTn id="141" dur="200"/>
                                        <p:tgtEl>
                                          <p:spTgt spid="79"/>
                                        </p:tgtEl>
                                      </p:cBhvr>
                                    </p:animEffect>
                                  </p:childTnLst>
                                </p:cTn>
                              </p:par>
                              <p:par>
                                <p:cTn id="142" presetID="22" presetClass="entr" presetSubtype="8" fill="hold" nodeType="withEffect">
                                  <p:stCondLst>
                                    <p:cond delay="0"/>
                                  </p:stCondLst>
                                  <p:childTnLst>
                                    <p:set>
                                      <p:cBhvr>
                                        <p:cTn id="143" dur="1" fill="hold">
                                          <p:stCondLst>
                                            <p:cond delay="0"/>
                                          </p:stCondLst>
                                        </p:cTn>
                                        <p:tgtEl>
                                          <p:spTgt spid="80"/>
                                        </p:tgtEl>
                                        <p:attrNameLst>
                                          <p:attrName>style.visibility</p:attrName>
                                        </p:attrNameLst>
                                      </p:cBhvr>
                                      <p:to>
                                        <p:strVal val="visible"/>
                                      </p:to>
                                    </p:set>
                                    <p:animEffect transition="in" filter="wipe(left)">
                                      <p:cBhvr>
                                        <p:cTn id="144" dur="200"/>
                                        <p:tgtEl>
                                          <p:spTgt spid="80"/>
                                        </p:tgtEl>
                                      </p:cBhvr>
                                    </p:animEffect>
                                  </p:childTnLst>
                                </p:cTn>
                              </p:par>
                              <p:par>
                                <p:cTn id="145" presetID="22" presetClass="entr" presetSubtype="8" fill="hold" nodeType="with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in" filter="wipe(left)">
                                      <p:cBhvr>
                                        <p:cTn id="147" dur="200"/>
                                        <p:tgtEl>
                                          <p:spTgt spid="81"/>
                                        </p:tgtEl>
                                      </p:cBhvr>
                                    </p:animEffect>
                                  </p:childTnLst>
                                </p:cTn>
                              </p:par>
                            </p:childTnLst>
                          </p:cTn>
                        </p:par>
                        <p:par>
                          <p:cTn id="148" fill="hold">
                            <p:stCondLst>
                              <p:cond delay="1400"/>
                            </p:stCondLst>
                            <p:childTnLst>
                              <p:par>
                                <p:cTn id="149" presetID="22" presetClass="entr" presetSubtype="8" fill="hold" grpId="0" nodeType="afterEffect">
                                  <p:stCondLst>
                                    <p:cond delay="0"/>
                                  </p:stCondLst>
                                  <p:childTnLst>
                                    <p:set>
                                      <p:cBhvr>
                                        <p:cTn id="150" dur="1" fill="hold">
                                          <p:stCondLst>
                                            <p:cond delay="0"/>
                                          </p:stCondLst>
                                        </p:cTn>
                                        <p:tgtEl>
                                          <p:spTgt spid="68"/>
                                        </p:tgtEl>
                                        <p:attrNameLst>
                                          <p:attrName>style.visibility</p:attrName>
                                        </p:attrNameLst>
                                      </p:cBhvr>
                                      <p:to>
                                        <p:strVal val="visible"/>
                                      </p:to>
                                    </p:set>
                                    <p:animEffect transition="in" filter="wipe(left)">
                                      <p:cBhvr>
                                        <p:cTn id="151" dur="200"/>
                                        <p:tgtEl>
                                          <p:spTgt spid="68"/>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69"/>
                                        </p:tgtEl>
                                        <p:attrNameLst>
                                          <p:attrName>style.visibility</p:attrName>
                                        </p:attrNameLst>
                                      </p:cBhvr>
                                      <p:to>
                                        <p:strVal val="visible"/>
                                      </p:to>
                                    </p:set>
                                    <p:animEffect transition="in" filter="wipe(left)">
                                      <p:cBhvr>
                                        <p:cTn id="154" dur="200"/>
                                        <p:tgtEl>
                                          <p:spTgt spid="69"/>
                                        </p:tgtEl>
                                      </p:cBhvr>
                                    </p:animEffect>
                                  </p:childTnLst>
                                </p:cTn>
                              </p:par>
                              <p:par>
                                <p:cTn id="155" presetID="22" presetClass="entr" presetSubtype="8" fill="hold" grpId="0" nodeType="withEffect">
                                  <p:stCondLst>
                                    <p:cond delay="0"/>
                                  </p:stCondLst>
                                  <p:childTnLst>
                                    <p:set>
                                      <p:cBhvr>
                                        <p:cTn id="156" dur="1" fill="hold">
                                          <p:stCondLst>
                                            <p:cond delay="0"/>
                                          </p:stCondLst>
                                        </p:cTn>
                                        <p:tgtEl>
                                          <p:spTgt spid="70"/>
                                        </p:tgtEl>
                                        <p:attrNameLst>
                                          <p:attrName>style.visibility</p:attrName>
                                        </p:attrNameLst>
                                      </p:cBhvr>
                                      <p:to>
                                        <p:strVal val="visible"/>
                                      </p:to>
                                    </p:set>
                                    <p:animEffect transition="in" filter="wipe(left)">
                                      <p:cBhvr>
                                        <p:cTn id="157" dur="200"/>
                                        <p:tgtEl>
                                          <p:spTgt spid="70"/>
                                        </p:tgtEl>
                                      </p:cBhvr>
                                    </p:animEffect>
                                  </p:childTnLst>
                                </p:cTn>
                              </p:par>
                            </p:childTnLst>
                          </p:cTn>
                        </p:par>
                        <p:par>
                          <p:cTn id="158" fill="hold">
                            <p:stCondLst>
                              <p:cond delay="1600"/>
                            </p:stCondLst>
                            <p:childTnLst>
                              <p:par>
                                <p:cTn id="159" presetID="22" presetClass="entr" presetSubtype="8" fill="hold" nodeType="afterEffect">
                                  <p:stCondLst>
                                    <p:cond delay="0"/>
                                  </p:stCondLst>
                                  <p:childTnLst>
                                    <p:set>
                                      <p:cBhvr>
                                        <p:cTn id="160" dur="1" fill="hold">
                                          <p:stCondLst>
                                            <p:cond delay="0"/>
                                          </p:stCondLst>
                                        </p:cTn>
                                        <p:tgtEl>
                                          <p:spTgt spid="85"/>
                                        </p:tgtEl>
                                        <p:attrNameLst>
                                          <p:attrName>style.visibility</p:attrName>
                                        </p:attrNameLst>
                                      </p:cBhvr>
                                      <p:to>
                                        <p:strVal val="visible"/>
                                      </p:to>
                                    </p:set>
                                    <p:animEffect transition="in" filter="wipe(left)">
                                      <p:cBhvr>
                                        <p:cTn id="161" dur="200"/>
                                        <p:tgtEl>
                                          <p:spTgt spid="85"/>
                                        </p:tgtEl>
                                      </p:cBhvr>
                                    </p:animEffect>
                                  </p:childTnLst>
                                </p:cTn>
                              </p:par>
                              <p:par>
                                <p:cTn id="162" presetID="22" presetClass="entr" presetSubtype="8" fill="hold" nodeType="withEffect">
                                  <p:stCondLst>
                                    <p:cond delay="0"/>
                                  </p:stCondLst>
                                  <p:childTnLst>
                                    <p:set>
                                      <p:cBhvr>
                                        <p:cTn id="163" dur="1" fill="hold">
                                          <p:stCondLst>
                                            <p:cond delay="0"/>
                                          </p:stCondLst>
                                        </p:cTn>
                                        <p:tgtEl>
                                          <p:spTgt spid="86"/>
                                        </p:tgtEl>
                                        <p:attrNameLst>
                                          <p:attrName>style.visibility</p:attrName>
                                        </p:attrNameLst>
                                      </p:cBhvr>
                                      <p:to>
                                        <p:strVal val="visible"/>
                                      </p:to>
                                    </p:set>
                                    <p:animEffect transition="in" filter="wipe(left)">
                                      <p:cBhvr>
                                        <p:cTn id="164" dur="200"/>
                                        <p:tgtEl>
                                          <p:spTgt spid="86"/>
                                        </p:tgtEl>
                                      </p:cBhvr>
                                    </p:animEffect>
                                  </p:childTnLst>
                                </p:cTn>
                              </p:par>
                              <p:par>
                                <p:cTn id="165" presetID="22" presetClass="entr" presetSubtype="8" fill="hold" nodeType="withEffect">
                                  <p:stCondLst>
                                    <p:cond delay="0"/>
                                  </p:stCondLst>
                                  <p:childTnLst>
                                    <p:set>
                                      <p:cBhvr>
                                        <p:cTn id="166" dur="1" fill="hold">
                                          <p:stCondLst>
                                            <p:cond delay="0"/>
                                          </p:stCondLst>
                                        </p:cTn>
                                        <p:tgtEl>
                                          <p:spTgt spid="87"/>
                                        </p:tgtEl>
                                        <p:attrNameLst>
                                          <p:attrName>style.visibility</p:attrName>
                                        </p:attrNameLst>
                                      </p:cBhvr>
                                      <p:to>
                                        <p:strVal val="visible"/>
                                      </p:to>
                                    </p:set>
                                    <p:animEffect transition="in" filter="wipe(left)">
                                      <p:cBhvr>
                                        <p:cTn id="167" dur="200"/>
                                        <p:tgtEl>
                                          <p:spTgt spid="87"/>
                                        </p:tgtEl>
                                      </p:cBhvr>
                                    </p:animEffect>
                                  </p:childTnLst>
                                </p:cTn>
                              </p:par>
                              <p:par>
                                <p:cTn id="168" presetID="22" presetClass="entr" presetSubtype="8" fill="hold" nodeType="withEffect">
                                  <p:stCondLst>
                                    <p:cond delay="0"/>
                                  </p:stCondLst>
                                  <p:childTnLst>
                                    <p:set>
                                      <p:cBhvr>
                                        <p:cTn id="169" dur="1" fill="hold">
                                          <p:stCondLst>
                                            <p:cond delay="0"/>
                                          </p:stCondLst>
                                        </p:cTn>
                                        <p:tgtEl>
                                          <p:spTgt spid="88"/>
                                        </p:tgtEl>
                                        <p:attrNameLst>
                                          <p:attrName>style.visibility</p:attrName>
                                        </p:attrNameLst>
                                      </p:cBhvr>
                                      <p:to>
                                        <p:strVal val="visible"/>
                                      </p:to>
                                    </p:set>
                                    <p:animEffect transition="in" filter="wipe(left)">
                                      <p:cBhvr>
                                        <p:cTn id="170" dur="200"/>
                                        <p:tgtEl>
                                          <p:spTgt spid="88"/>
                                        </p:tgtEl>
                                      </p:cBhvr>
                                    </p:animEffect>
                                  </p:childTnLst>
                                </p:cTn>
                              </p:par>
                            </p:childTnLst>
                          </p:cTn>
                        </p:par>
                        <p:par>
                          <p:cTn id="171" fill="hold">
                            <p:stCondLst>
                              <p:cond delay="1800"/>
                            </p:stCondLst>
                            <p:childTnLst>
                              <p:par>
                                <p:cTn id="172" presetID="22" presetClass="entr" presetSubtype="2" fill="hold" grpId="0" nodeType="afterEffect">
                                  <p:stCondLst>
                                    <p:cond delay="0"/>
                                  </p:stCondLst>
                                  <p:childTnLst>
                                    <p:set>
                                      <p:cBhvr>
                                        <p:cTn id="173" dur="1" fill="hold">
                                          <p:stCondLst>
                                            <p:cond delay="0"/>
                                          </p:stCondLst>
                                        </p:cTn>
                                        <p:tgtEl>
                                          <p:spTgt spid="89"/>
                                        </p:tgtEl>
                                        <p:attrNameLst>
                                          <p:attrName>style.visibility</p:attrName>
                                        </p:attrNameLst>
                                      </p:cBhvr>
                                      <p:to>
                                        <p:strVal val="visible"/>
                                      </p:to>
                                    </p:set>
                                    <p:animEffect transition="in" filter="wipe(right)">
                                      <p:cBhvr>
                                        <p:cTn id="174" dur="200"/>
                                        <p:tgtEl>
                                          <p:spTgt spid="89"/>
                                        </p:tgtEl>
                                      </p:cBhvr>
                                    </p:animEffect>
                                  </p:childTnLst>
                                </p:cTn>
                              </p:par>
                              <p:par>
                                <p:cTn id="175" presetID="22" presetClass="entr" presetSubtype="2" fill="hold" grpId="0" nodeType="withEffect">
                                  <p:stCondLst>
                                    <p:cond delay="0"/>
                                  </p:stCondLst>
                                  <p:childTnLst>
                                    <p:set>
                                      <p:cBhvr>
                                        <p:cTn id="176" dur="1" fill="hold">
                                          <p:stCondLst>
                                            <p:cond delay="0"/>
                                          </p:stCondLst>
                                        </p:cTn>
                                        <p:tgtEl>
                                          <p:spTgt spid="90"/>
                                        </p:tgtEl>
                                        <p:attrNameLst>
                                          <p:attrName>style.visibility</p:attrName>
                                        </p:attrNameLst>
                                      </p:cBhvr>
                                      <p:to>
                                        <p:strVal val="visible"/>
                                      </p:to>
                                    </p:set>
                                    <p:animEffect transition="in" filter="wipe(right)">
                                      <p:cBhvr>
                                        <p:cTn id="177" dur="200"/>
                                        <p:tgtEl>
                                          <p:spTgt spid="90"/>
                                        </p:tgtEl>
                                      </p:cBhvr>
                                    </p:animEffect>
                                  </p:childTnLst>
                                </p:cTn>
                              </p:par>
                              <p:par>
                                <p:cTn id="178" presetID="22" presetClass="entr" presetSubtype="2" fill="hold" grpId="0" nodeType="withEffect">
                                  <p:stCondLst>
                                    <p:cond delay="0"/>
                                  </p:stCondLst>
                                  <p:childTnLst>
                                    <p:set>
                                      <p:cBhvr>
                                        <p:cTn id="179" dur="1" fill="hold">
                                          <p:stCondLst>
                                            <p:cond delay="0"/>
                                          </p:stCondLst>
                                        </p:cTn>
                                        <p:tgtEl>
                                          <p:spTgt spid="91"/>
                                        </p:tgtEl>
                                        <p:attrNameLst>
                                          <p:attrName>style.visibility</p:attrName>
                                        </p:attrNameLst>
                                      </p:cBhvr>
                                      <p:to>
                                        <p:strVal val="visible"/>
                                      </p:to>
                                    </p:set>
                                    <p:animEffect transition="in" filter="wipe(right)">
                                      <p:cBhvr>
                                        <p:cTn id="180" dur="200"/>
                                        <p:tgtEl>
                                          <p:spTgt spid="91"/>
                                        </p:tgtEl>
                                      </p:cBhvr>
                                    </p:animEffect>
                                  </p:childTnLst>
                                </p:cTn>
                              </p:par>
                            </p:childTnLst>
                          </p:cTn>
                        </p:par>
                        <p:par>
                          <p:cTn id="181" fill="hold">
                            <p:stCondLst>
                              <p:cond delay="2000"/>
                            </p:stCondLst>
                            <p:childTnLst>
                              <p:par>
                                <p:cTn id="182" presetID="22" presetClass="entr" presetSubtype="8" fill="hold" nodeType="afterEffect">
                                  <p:stCondLst>
                                    <p:cond delay="0"/>
                                  </p:stCondLst>
                                  <p:childTnLst>
                                    <p:set>
                                      <p:cBhvr>
                                        <p:cTn id="183" dur="1" fill="hold">
                                          <p:stCondLst>
                                            <p:cond delay="0"/>
                                          </p:stCondLst>
                                        </p:cTn>
                                        <p:tgtEl>
                                          <p:spTgt spid="92"/>
                                        </p:tgtEl>
                                        <p:attrNameLst>
                                          <p:attrName>style.visibility</p:attrName>
                                        </p:attrNameLst>
                                      </p:cBhvr>
                                      <p:to>
                                        <p:strVal val="visible"/>
                                      </p:to>
                                    </p:set>
                                    <p:animEffect transition="in" filter="wipe(left)">
                                      <p:cBhvr>
                                        <p:cTn id="184" dur="200"/>
                                        <p:tgtEl>
                                          <p:spTgt spid="92"/>
                                        </p:tgtEl>
                                      </p:cBhvr>
                                    </p:animEffect>
                                  </p:childTnLst>
                                </p:cTn>
                              </p:par>
                              <p:par>
                                <p:cTn id="185" presetID="22" presetClass="entr" presetSubtype="8" fill="hold" nodeType="withEffect">
                                  <p:stCondLst>
                                    <p:cond delay="0"/>
                                  </p:stCondLst>
                                  <p:childTnLst>
                                    <p:set>
                                      <p:cBhvr>
                                        <p:cTn id="186" dur="1" fill="hold">
                                          <p:stCondLst>
                                            <p:cond delay="0"/>
                                          </p:stCondLst>
                                        </p:cTn>
                                        <p:tgtEl>
                                          <p:spTgt spid="93"/>
                                        </p:tgtEl>
                                        <p:attrNameLst>
                                          <p:attrName>style.visibility</p:attrName>
                                        </p:attrNameLst>
                                      </p:cBhvr>
                                      <p:to>
                                        <p:strVal val="visible"/>
                                      </p:to>
                                    </p:set>
                                    <p:animEffect transition="in" filter="wipe(left)">
                                      <p:cBhvr>
                                        <p:cTn id="187" dur="200"/>
                                        <p:tgtEl>
                                          <p:spTgt spid="93"/>
                                        </p:tgtEl>
                                      </p:cBhvr>
                                    </p:animEffect>
                                  </p:childTnLst>
                                </p:cTn>
                              </p:par>
                              <p:par>
                                <p:cTn id="188" presetID="22" presetClass="entr" presetSubtype="8" fill="hold" nodeType="withEffect">
                                  <p:stCondLst>
                                    <p:cond delay="0"/>
                                  </p:stCondLst>
                                  <p:childTnLst>
                                    <p:set>
                                      <p:cBhvr>
                                        <p:cTn id="189" dur="1" fill="hold">
                                          <p:stCondLst>
                                            <p:cond delay="0"/>
                                          </p:stCondLst>
                                        </p:cTn>
                                        <p:tgtEl>
                                          <p:spTgt spid="94"/>
                                        </p:tgtEl>
                                        <p:attrNameLst>
                                          <p:attrName>style.visibility</p:attrName>
                                        </p:attrNameLst>
                                      </p:cBhvr>
                                      <p:to>
                                        <p:strVal val="visible"/>
                                      </p:to>
                                    </p:set>
                                    <p:animEffect transition="in" filter="wipe(left)">
                                      <p:cBhvr>
                                        <p:cTn id="190" dur="200"/>
                                        <p:tgtEl>
                                          <p:spTgt spid="94"/>
                                        </p:tgtEl>
                                      </p:cBhvr>
                                    </p:animEffect>
                                  </p:childTnLst>
                                </p:cTn>
                              </p:par>
                              <p:par>
                                <p:cTn id="191" presetID="22" presetClass="entr" presetSubtype="8" fill="hold" nodeType="withEffect">
                                  <p:stCondLst>
                                    <p:cond delay="0"/>
                                  </p:stCondLst>
                                  <p:childTnLst>
                                    <p:set>
                                      <p:cBhvr>
                                        <p:cTn id="192" dur="1" fill="hold">
                                          <p:stCondLst>
                                            <p:cond delay="0"/>
                                          </p:stCondLst>
                                        </p:cTn>
                                        <p:tgtEl>
                                          <p:spTgt spid="95"/>
                                        </p:tgtEl>
                                        <p:attrNameLst>
                                          <p:attrName>style.visibility</p:attrName>
                                        </p:attrNameLst>
                                      </p:cBhvr>
                                      <p:to>
                                        <p:strVal val="visible"/>
                                      </p:to>
                                    </p:set>
                                    <p:animEffect transition="in" filter="wipe(left)">
                                      <p:cBhvr>
                                        <p:cTn id="193" dur="200"/>
                                        <p:tgtEl>
                                          <p:spTgt spid="95"/>
                                        </p:tgtEl>
                                      </p:cBhvr>
                                    </p:animEffect>
                                  </p:childTnLst>
                                </p:cTn>
                              </p:par>
                            </p:childTnLst>
                          </p:cTn>
                        </p:par>
                        <p:par>
                          <p:cTn id="194" fill="hold">
                            <p:stCondLst>
                              <p:cond delay="2200"/>
                            </p:stCondLst>
                            <p:childTnLst>
                              <p:par>
                                <p:cTn id="195" presetID="22" presetClass="entr" presetSubtype="8" fill="hold" grpId="0" nodeType="afterEffect">
                                  <p:stCondLst>
                                    <p:cond delay="0"/>
                                  </p:stCondLst>
                                  <p:childTnLst>
                                    <p:set>
                                      <p:cBhvr>
                                        <p:cTn id="196" dur="1" fill="hold">
                                          <p:stCondLst>
                                            <p:cond delay="0"/>
                                          </p:stCondLst>
                                        </p:cTn>
                                        <p:tgtEl>
                                          <p:spTgt spid="82"/>
                                        </p:tgtEl>
                                        <p:attrNameLst>
                                          <p:attrName>style.visibility</p:attrName>
                                        </p:attrNameLst>
                                      </p:cBhvr>
                                      <p:to>
                                        <p:strVal val="visible"/>
                                      </p:to>
                                    </p:set>
                                    <p:animEffect transition="in" filter="wipe(left)">
                                      <p:cBhvr>
                                        <p:cTn id="197" dur="200"/>
                                        <p:tgtEl>
                                          <p:spTgt spid="82"/>
                                        </p:tgtEl>
                                      </p:cBhvr>
                                    </p:animEffect>
                                  </p:childTnLst>
                                </p:cTn>
                              </p:par>
                              <p:par>
                                <p:cTn id="198" presetID="22" presetClass="entr" presetSubtype="8" fill="hold" grpId="0" nodeType="withEffect">
                                  <p:stCondLst>
                                    <p:cond delay="0"/>
                                  </p:stCondLst>
                                  <p:childTnLst>
                                    <p:set>
                                      <p:cBhvr>
                                        <p:cTn id="199" dur="1" fill="hold">
                                          <p:stCondLst>
                                            <p:cond delay="0"/>
                                          </p:stCondLst>
                                        </p:cTn>
                                        <p:tgtEl>
                                          <p:spTgt spid="83"/>
                                        </p:tgtEl>
                                        <p:attrNameLst>
                                          <p:attrName>style.visibility</p:attrName>
                                        </p:attrNameLst>
                                      </p:cBhvr>
                                      <p:to>
                                        <p:strVal val="visible"/>
                                      </p:to>
                                    </p:set>
                                    <p:animEffect transition="in" filter="wipe(left)">
                                      <p:cBhvr>
                                        <p:cTn id="200" dur="200"/>
                                        <p:tgtEl>
                                          <p:spTgt spid="83"/>
                                        </p:tgtEl>
                                      </p:cBhvr>
                                    </p:animEffect>
                                  </p:childTnLst>
                                </p:cTn>
                              </p:par>
                              <p:par>
                                <p:cTn id="201" presetID="22" presetClass="entr" presetSubtype="8" fill="hold" grpId="0" nodeType="withEffect">
                                  <p:stCondLst>
                                    <p:cond delay="0"/>
                                  </p:stCondLst>
                                  <p:childTnLst>
                                    <p:set>
                                      <p:cBhvr>
                                        <p:cTn id="202" dur="1" fill="hold">
                                          <p:stCondLst>
                                            <p:cond delay="0"/>
                                          </p:stCondLst>
                                        </p:cTn>
                                        <p:tgtEl>
                                          <p:spTgt spid="84"/>
                                        </p:tgtEl>
                                        <p:attrNameLst>
                                          <p:attrName>style.visibility</p:attrName>
                                        </p:attrNameLst>
                                      </p:cBhvr>
                                      <p:to>
                                        <p:strVal val="visible"/>
                                      </p:to>
                                    </p:set>
                                    <p:animEffect transition="in" filter="wipe(left)">
                                      <p:cBhvr>
                                        <p:cTn id="203" dur="200"/>
                                        <p:tgtEl>
                                          <p:spTgt spid="84"/>
                                        </p:tgtEl>
                                      </p:cBhvr>
                                    </p:animEffect>
                                  </p:childTnLst>
                                </p:cTn>
                              </p:par>
                            </p:childTnLst>
                          </p:cTn>
                        </p:par>
                        <p:par>
                          <p:cTn id="204" fill="hold">
                            <p:stCondLst>
                              <p:cond delay="2400"/>
                            </p:stCondLst>
                            <p:childTnLst>
                              <p:par>
                                <p:cTn id="205" presetID="22" presetClass="entr" presetSubtype="8" fill="hold" nodeType="afterEffect">
                                  <p:stCondLst>
                                    <p:cond delay="0"/>
                                  </p:stCondLst>
                                  <p:childTnLst>
                                    <p:set>
                                      <p:cBhvr>
                                        <p:cTn id="206" dur="1" fill="hold">
                                          <p:stCondLst>
                                            <p:cond delay="0"/>
                                          </p:stCondLst>
                                        </p:cTn>
                                        <p:tgtEl>
                                          <p:spTgt spid="99"/>
                                        </p:tgtEl>
                                        <p:attrNameLst>
                                          <p:attrName>style.visibility</p:attrName>
                                        </p:attrNameLst>
                                      </p:cBhvr>
                                      <p:to>
                                        <p:strVal val="visible"/>
                                      </p:to>
                                    </p:set>
                                    <p:animEffect transition="in" filter="wipe(left)">
                                      <p:cBhvr>
                                        <p:cTn id="207" dur="200"/>
                                        <p:tgtEl>
                                          <p:spTgt spid="99"/>
                                        </p:tgtEl>
                                      </p:cBhvr>
                                    </p:animEffect>
                                  </p:childTnLst>
                                </p:cTn>
                              </p:par>
                              <p:par>
                                <p:cTn id="208" presetID="22" presetClass="entr" presetSubtype="8" fill="hold" nodeType="withEffect">
                                  <p:stCondLst>
                                    <p:cond delay="0"/>
                                  </p:stCondLst>
                                  <p:childTnLst>
                                    <p:set>
                                      <p:cBhvr>
                                        <p:cTn id="209" dur="1" fill="hold">
                                          <p:stCondLst>
                                            <p:cond delay="0"/>
                                          </p:stCondLst>
                                        </p:cTn>
                                        <p:tgtEl>
                                          <p:spTgt spid="100"/>
                                        </p:tgtEl>
                                        <p:attrNameLst>
                                          <p:attrName>style.visibility</p:attrName>
                                        </p:attrNameLst>
                                      </p:cBhvr>
                                      <p:to>
                                        <p:strVal val="visible"/>
                                      </p:to>
                                    </p:set>
                                    <p:animEffect transition="in" filter="wipe(left)">
                                      <p:cBhvr>
                                        <p:cTn id="210" dur="200"/>
                                        <p:tgtEl>
                                          <p:spTgt spid="100"/>
                                        </p:tgtEl>
                                      </p:cBhvr>
                                    </p:animEffect>
                                  </p:childTnLst>
                                </p:cTn>
                              </p:par>
                              <p:par>
                                <p:cTn id="211" presetID="22" presetClass="entr" presetSubtype="8" fill="hold" nodeType="withEffect">
                                  <p:stCondLst>
                                    <p:cond delay="0"/>
                                  </p:stCondLst>
                                  <p:childTnLst>
                                    <p:set>
                                      <p:cBhvr>
                                        <p:cTn id="212" dur="1" fill="hold">
                                          <p:stCondLst>
                                            <p:cond delay="0"/>
                                          </p:stCondLst>
                                        </p:cTn>
                                        <p:tgtEl>
                                          <p:spTgt spid="101"/>
                                        </p:tgtEl>
                                        <p:attrNameLst>
                                          <p:attrName>style.visibility</p:attrName>
                                        </p:attrNameLst>
                                      </p:cBhvr>
                                      <p:to>
                                        <p:strVal val="visible"/>
                                      </p:to>
                                    </p:set>
                                    <p:animEffect transition="in" filter="wipe(left)">
                                      <p:cBhvr>
                                        <p:cTn id="213" dur="200"/>
                                        <p:tgtEl>
                                          <p:spTgt spid="101"/>
                                        </p:tgtEl>
                                      </p:cBhvr>
                                    </p:animEffect>
                                  </p:childTnLst>
                                </p:cTn>
                              </p:par>
                              <p:par>
                                <p:cTn id="214" presetID="22" presetClass="entr" presetSubtype="8" fill="hold" nodeType="withEffect">
                                  <p:stCondLst>
                                    <p:cond delay="0"/>
                                  </p:stCondLst>
                                  <p:childTnLst>
                                    <p:set>
                                      <p:cBhvr>
                                        <p:cTn id="215" dur="1" fill="hold">
                                          <p:stCondLst>
                                            <p:cond delay="0"/>
                                          </p:stCondLst>
                                        </p:cTn>
                                        <p:tgtEl>
                                          <p:spTgt spid="102"/>
                                        </p:tgtEl>
                                        <p:attrNameLst>
                                          <p:attrName>style.visibility</p:attrName>
                                        </p:attrNameLst>
                                      </p:cBhvr>
                                      <p:to>
                                        <p:strVal val="visible"/>
                                      </p:to>
                                    </p:set>
                                    <p:animEffect transition="in" filter="wipe(left)">
                                      <p:cBhvr>
                                        <p:cTn id="216" dur="200"/>
                                        <p:tgtEl>
                                          <p:spTgt spid="102"/>
                                        </p:tgtEl>
                                      </p:cBhvr>
                                    </p:animEffect>
                                  </p:childTnLst>
                                </p:cTn>
                              </p:par>
                            </p:childTnLst>
                          </p:cTn>
                        </p:par>
                        <p:par>
                          <p:cTn id="217" fill="hold">
                            <p:stCondLst>
                              <p:cond delay="2600"/>
                            </p:stCondLst>
                            <p:childTnLst>
                              <p:par>
                                <p:cTn id="218" presetID="22" presetClass="entr" presetSubtype="2" fill="hold" grpId="0" nodeType="afterEffect">
                                  <p:stCondLst>
                                    <p:cond delay="0"/>
                                  </p:stCondLst>
                                  <p:childTnLst>
                                    <p:set>
                                      <p:cBhvr>
                                        <p:cTn id="219" dur="1" fill="hold">
                                          <p:stCondLst>
                                            <p:cond delay="0"/>
                                          </p:stCondLst>
                                        </p:cTn>
                                        <p:tgtEl>
                                          <p:spTgt spid="103"/>
                                        </p:tgtEl>
                                        <p:attrNameLst>
                                          <p:attrName>style.visibility</p:attrName>
                                        </p:attrNameLst>
                                      </p:cBhvr>
                                      <p:to>
                                        <p:strVal val="visible"/>
                                      </p:to>
                                    </p:set>
                                    <p:animEffect transition="in" filter="wipe(right)">
                                      <p:cBhvr>
                                        <p:cTn id="220" dur="200"/>
                                        <p:tgtEl>
                                          <p:spTgt spid="103"/>
                                        </p:tgtEl>
                                      </p:cBhvr>
                                    </p:animEffect>
                                  </p:childTnLst>
                                </p:cTn>
                              </p:par>
                              <p:par>
                                <p:cTn id="221" presetID="22" presetClass="entr" presetSubtype="2" fill="hold" grpId="0" nodeType="withEffect">
                                  <p:stCondLst>
                                    <p:cond delay="0"/>
                                  </p:stCondLst>
                                  <p:childTnLst>
                                    <p:set>
                                      <p:cBhvr>
                                        <p:cTn id="222" dur="1" fill="hold">
                                          <p:stCondLst>
                                            <p:cond delay="0"/>
                                          </p:stCondLst>
                                        </p:cTn>
                                        <p:tgtEl>
                                          <p:spTgt spid="104"/>
                                        </p:tgtEl>
                                        <p:attrNameLst>
                                          <p:attrName>style.visibility</p:attrName>
                                        </p:attrNameLst>
                                      </p:cBhvr>
                                      <p:to>
                                        <p:strVal val="visible"/>
                                      </p:to>
                                    </p:set>
                                    <p:animEffect transition="in" filter="wipe(right)">
                                      <p:cBhvr>
                                        <p:cTn id="223" dur="200"/>
                                        <p:tgtEl>
                                          <p:spTgt spid="104"/>
                                        </p:tgtEl>
                                      </p:cBhvr>
                                    </p:animEffect>
                                  </p:childTnLst>
                                </p:cTn>
                              </p:par>
                              <p:par>
                                <p:cTn id="224" presetID="22" presetClass="entr" presetSubtype="2" fill="hold" grpId="0" nodeType="withEffect">
                                  <p:stCondLst>
                                    <p:cond delay="0"/>
                                  </p:stCondLst>
                                  <p:childTnLst>
                                    <p:set>
                                      <p:cBhvr>
                                        <p:cTn id="225" dur="1" fill="hold">
                                          <p:stCondLst>
                                            <p:cond delay="0"/>
                                          </p:stCondLst>
                                        </p:cTn>
                                        <p:tgtEl>
                                          <p:spTgt spid="105"/>
                                        </p:tgtEl>
                                        <p:attrNameLst>
                                          <p:attrName>style.visibility</p:attrName>
                                        </p:attrNameLst>
                                      </p:cBhvr>
                                      <p:to>
                                        <p:strVal val="visible"/>
                                      </p:to>
                                    </p:set>
                                    <p:animEffect transition="in" filter="wipe(right)">
                                      <p:cBhvr>
                                        <p:cTn id="226" dur="200"/>
                                        <p:tgtEl>
                                          <p:spTgt spid="105"/>
                                        </p:tgtEl>
                                      </p:cBhvr>
                                    </p:animEffect>
                                  </p:childTnLst>
                                </p:cTn>
                              </p:par>
                            </p:childTnLst>
                          </p:cTn>
                        </p:par>
                        <p:par>
                          <p:cTn id="227" fill="hold">
                            <p:stCondLst>
                              <p:cond delay="2800"/>
                            </p:stCondLst>
                            <p:childTnLst>
                              <p:par>
                                <p:cTn id="228" presetID="22" presetClass="entr" presetSubtype="8" fill="hold" nodeType="afterEffect">
                                  <p:stCondLst>
                                    <p:cond delay="0"/>
                                  </p:stCondLst>
                                  <p:childTnLst>
                                    <p:set>
                                      <p:cBhvr>
                                        <p:cTn id="229" dur="1" fill="hold">
                                          <p:stCondLst>
                                            <p:cond delay="0"/>
                                          </p:stCondLst>
                                        </p:cTn>
                                        <p:tgtEl>
                                          <p:spTgt spid="106"/>
                                        </p:tgtEl>
                                        <p:attrNameLst>
                                          <p:attrName>style.visibility</p:attrName>
                                        </p:attrNameLst>
                                      </p:cBhvr>
                                      <p:to>
                                        <p:strVal val="visible"/>
                                      </p:to>
                                    </p:set>
                                    <p:animEffect transition="in" filter="wipe(left)">
                                      <p:cBhvr>
                                        <p:cTn id="230" dur="200"/>
                                        <p:tgtEl>
                                          <p:spTgt spid="106"/>
                                        </p:tgtEl>
                                      </p:cBhvr>
                                    </p:animEffect>
                                  </p:childTnLst>
                                </p:cTn>
                              </p:par>
                              <p:par>
                                <p:cTn id="231" presetID="22" presetClass="entr" presetSubtype="8" fill="hold" nodeType="withEffect">
                                  <p:stCondLst>
                                    <p:cond delay="0"/>
                                  </p:stCondLst>
                                  <p:childTnLst>
                                    <p:set>
                                      <p:cBhvr>
                                        <p:cTn id="232" dur="1" fill="hold">
                                          <p:stCondLst>
                                            <p:cond delay="0"/>
                                          </p:stCondLst>
                                        </p:cTn>
                                        <p:tgtEl>
                                          <p:spTgt spid="107"/>
                                        </p:tgtEl>
                                        <p:attrNameLst>
                                          <p:attrName>style.visibility</p:attrName>
                                        </p:attrNameLst>
                                      </p:cBhvr>
                                      <p:to>
                                        <p:strVal val="visible"/>
                                      </p:to>
                                    </p:set>
                                    <p:animEffect transition="in" filter="wipe(left)">
                                      <p:cBhvr>
                                        <p:cTn id="233" dur="200"/>
                                        <p:tgtEl>
                                          <p:spTgt spid="107"/>
                                        </p:tgtEl>
                                      </p:cBhvr>
                                    </p:animEffect>
                                  </p:childTnLst>
                                </p:cTn>
                              </p:par>
                              <p:par>
                                <p:cTn id="234" presetID="22" presetClass="entr" presetSubtype="8" fill="hold" nodeType="withEffect">
                                  <p:stCondLst>
                                    <p:cond delay="0"/>
                                  </p:stCondLst>
                                  <p:childTnLst>
                                    <p:set>
                                      <p:cBhvr>
                                        <p:cTn id="235" dur="1" fill="hold">
                                          <p:stCondLst>
                                            <p:cond delay="0"/>
                                          </p:stCondLst>
                                        </p:cTn>
                                        <p:tgtEl>
                                          <p:spTgt spid="108"/>
                                        </p:tgtEl>
                                        <p:attrNameLst>
                                          <p:attrName>style.visibility</p:attrName>
                                        </p:attrNameLst>
                                      </p:cBhvr>
                                      <p:to>
                                        <p:strVal val="visible"/>
                                      </p:to>
                                    </p:set>
                                    <p:animEffect transition="in" filter="wipe(left)">
                                      <p:cBhvr>
                                        <p:cTn id="236" dur="200"/>
                                        <p:tgtEl>
                                          <p:spTgt spid="108"/>
                                        </p:tgtEl>
                                      </p:cBhvr>
                                    </p:animEffect>
                                  </p:childTnLst>
                                </p:cTn>
                              </p:par>
                              <p:par>
                                <p:cTn id="237" presetID="22" presetClass="entr" presetSubtype="8" fill="hold" nodeType="withEffect">
                                  <p:stCondLst>
                                    <p:cond delay="0"/>
                                  </p:stCondLst>
                                  <p:childTnLst>
                                    <p:set>
                                      <p:cBhvr>
                                        <p:cTn id="238" dur="1" fill="hold">
                                          <p:stCondLst>
                                            <p:cond delay="0"/>
                                          </p:stCondLst>
                                        </p:cTn>
                                        <p:tgtEl>
                                          <p:spTgt spid="109"/>
                                        </p:tgtEl>
                                        <p:attrNameLst>
                                          <p:attrName>style.visibility</p:attrName>
                                        </p:attrNameLst>
                                      </p:cBhvr>
                                      <p:to>
                                        <p:strVal val="visible"/>
                                      </p:to>
                                    </p:set>
                                    <p:animEffect transition="in" filter="wipe(left)">
                                      <p:cBhvr>
                                        <p:cTn id="239" dur="200"/>
                                        <p:tgtEl>
                                          <p:spTgt spid="109"/>
                                        </p:tgtEl>
                                      </p:cBhvr>
                                    </p:animEffect>
                                  </p:childTnLst>
                                </p:cTn>
                              </p:par>
                            </p:childTnLst>
                          </p:cTn>
                        </p:par>
                        <p:par>
                          <p:cTn id="240" fill="hold">
                            <p:stCondLst>
                              <p:cond delay="3000"/>
                            </p:stCondLst>
                            <p:childTnLst>
                              <p:par>
                                <p:cTn id="241" presetID="22" presetClass="entr" presetSubtype="8" fill="hold" grpId="0" nodeType="afterEffect">
                                  <p:stCondLst>
                                    <p:cond delay="0"/>
                                  </p:stCondLst>
                                  <p:childTnLst>
                                    <p:set>
                                      <p:cBhvr>
                                        <p:cTn id="242" dur="1" fill="hold">
                                          <p:stCondLst>
                                            <p:cond delay="0"/>
                                          </p:stCondLst>
                                        </p:cTn>
                                        <p:tgtEl>
                                          <p:spTgt spid="96"/>
                                        </p:tgtEl>
                                        <p:attrNameLst>
                                          <p:attrName>style.visibility</p:attrName>
                                        </p:attrNameLst>
                                      </p:cBhvr>
                                      <p:to>
                                        <p:strVal val="visible"/>
                                      </p:to>
                                    </p:set>
                                    <p:animEffect transition="in" filter="wipe(left)">
                                      <p:cBhvr>
                                        <p:cTn id="243" dur="200"/>
                                        <p:tgtEl>
                                          <p:spTgt spid="96"/>
                                        </p:tgtEl>
                                      </p:cBhvr>
                                    </p:animEffect>
                                  </p:childTnLst>
                                </p:cTn>
                              </p:par>
                              <p:par>
                                <p:cTn id="244" presetID="22" presetClass="entr" presetSubtype="8" fill="hold" grpId="0" nodeType="withEffect">
                                  <p:stCondLst>
                                    <p:cond delay="0"/>
                                  </p:stCondLst>
                                  <p:childTnLst>
                                    <p:set>
                                      <p:cBhvr>
                                        <p:cTn id="245" dur="1" fill="hold">
                                          <p:stCondLst>
                                            <p:cond delay="0"/>
                                          </p:stCondLst>
                                        </p:cTn>
                                        <p:tgtEl>
                                          <p:spTgt spid="97"/>
                                        </p:tgtEl>
                                        <p:attrNameLst>
                                          <p:attrName>style.visibility</p:attrName>
                                        </p:attrNameLst>
                                      </p:cBhvr>
                                      <p:to>
                                        <p:strVal val="visible"/>
                                      </p:to>
                                    </p:set>
                                    <p:animEffect transition="in" filter="wipe(left)">
                                      <p:cBhvr>
                                        <p:cTn id="246" dur="200"/>
                                        <p:tgtEl>
                                          <p:spTgt spid="97"/>
                                        </p:tgtEl>
                                      </p:cBhvr>
                                    </p:animEffect>
                                  </p:childTnLst>
                                </p:cTn>
                              </p:par>
                              <p:par>
                                <p:cTn id="247" presetID="22" presetClass="entr" presetSubtype="8" fill="hold" grpId="0" nodeType="withEffect">
                                  <p:stCondLst>
                                    <p:cond delay="0"/>
                                  </p:stCondLst>
                                  <p:childTnLst>
                                    <p:set>
                                      <p:cBhvr>
                                        <p:cTn id="248" dur="1" fill="hold">
                                          <p:stCondLst>
                                            <p:cond delay="0"/>
                                          </p:stCondLst>
                                        </p:cTn>
                                        <p:tgtEl>
                                          <p:spTgt spid="98"/>
                                        </p:tgtEl>
                                        <p:attrNameLst>
                                          <p:attrName>style.visibility</p:attrName>
                                        </p:attrNameLst>
                                      </p:cBhvr>
                                      <p:to>
                                        <p:strVal val="visible"/>
                                      </p:to>
                                    </p:set>
                                    <p:animEffect transition="in" filter="wipe(left)">
                                      <p:cBhvr>
                                        <p:cTn id="249" dur="200"/>
                                        <p:tgtEl>
                                          <p:spTgt spid="98"/>
                                        </p:tgtEl>
                                      </p:cBhvr>
                                    </p:animEffect>
                                  </p:childTnLst>
                                </p:cTn>
                              </p:par>
                            </p:childTnLst>
                          </p:cTn>
                        </p:par>
                        <p:par>
                          <p:cTn id="250" fill="hold">
                            <p:stCondLst>
                              <p:cond delay="3200"/>
                            </p:stCondLst>
                            <p:childTnLst>
                              <p:par>
                                <p:cTn id="251" presetID="22" presetClass="entr" presetSubtype="8" fill="hold" nodeType="afterEffect">
                                  <p:stCondLst>
                                    <p:cond delay="0"/>
                                  </p:stCondLst>
                                  <p:childTnLst>
                                    <p:set>
                                      <p:cBhvr>
                                        <p:cTn id="252" dur="1" fill="hold">
                                          <p:stCondLst>
                                            <p:cond delay="0"/>
                                          </p:stCondLst>
                                        </p:cTn>
                                        <p:tgtEl>
                                          <p:spTgt spid="113"/>
                                        </p:tgtEl>
                                        <p:attrNameLst>
                                          <p:attrName>style.visibility</p:attrName>
                                        </p:attrNameLst>
                                      </p:cBhvr>
                                      <p:to>
                                        <p:strVal val="visible"/>
                                      </p:to>
                                    </p:set>
                                    <p:animEffect transition="in" filter="wipe(left)">
                                      <p:cBhvr>
                                        <p:cTn id="253" dur="200"/>
                                        <p:tgtEl>
                                          <p:spTgt spid="113"/>
                                        </p:tgtEl>
                                      </p:cBhvr>
                                    </p:animEffect>
                                  </p:childTnLst>
                                </p:cTn>
                              </p:par>
                              <p:par>
                                <p:cTn id="254" presetID="22" presetClass="entr" presetSubtype="8" fill="hold" nodeType="withEffect">
                                  <p:stCondLst>
                                    <p:cond delay="0"/>
                                  </p:stCondLst>
                                  <p:childTnLst>
                                    <p:set>
                                      <p:cBhvr>
                                        <p:cTn id="255" dur="1" fill="hold">
                                          <p:stCondLst>
                                            <p:cond delay="0"/>
                                          </p:stCondLst>
                                        </p:cTn>
                                        <p:tgtEl>
                                          <p:spTgt spid="114"/>
                                        </p:tgtEl>
                                        <p:attrNameLst>
                                          <p:attrName>style.visibility</p:attrName>
                                        </p:attrNameLst>
                                      </p:cBhvr>
                                      <p:to>
                                        <p:strVal val="visible"/>
                                      </p:to>
                                    </p:set>
                                    <p:animEffect transition="in" filter="wipe(left)">
                                      <p:cBhvr>
                                        <p:cTn id="256" dur="200"/>
                                        <p:tgtEl>
                                          <p:spTgt spid="114"/>
                                        </p:tgtEl>
                                      </p:cBhvr>
                                    </p:animEffect>
                                  </p:childTnLst>
                                </p:cTn>
                              </p:par>
                              <p:par>
                                <p:cTn id="257" presetID="22" presetClass="entr" presetSubtype="8" fill="hold" nodeType="withEffect">
                                  <p:stCondLst>
                                    <p:cond delay="0"/>
                                  </p:stCondLst>
                                  <p:childTnLst>
                                    <p:set>
                                      <p:cBhvr>
                                        <p:cTn id="258" dur="1" fill="hold">
                                          <p:stCondLst>
                                            <p:cond delay="0"/>
                                          </p:stCondLst>
                                        </p:cTn>
                                        <p:tgtEl>
                                          <p:spTgt spid="115"/>
                                        </p:tgtEl>
                                        <p:attrNameLst>
                                          <p:attrName>style.visibility</p:attrName>
                                        </p:attrNameLst>
                                      </p:cBhvr>
                                      <p:to>
                                        <p:strVal val="visible"/>
                                      </p:to>
                                    </p:set>
                                    <p:animEffect transition="in" filter="wipe(left)">
                                      <p:cBhvr>
                                        <p:cTn id="259" dur="200"/>
                                        <p:tgtEl>
                                          <p:spTgt spid="115"/>
                                        </p:tgtEl>
                                      </p:cBhvr>
                                    </p:animEffect>
                                  </p:childTnLst>
                                </p:cTn>
                              </p:par>
                              <p:par>
                                <p:cTn id="260" presetID="22" presetClass="entr" presetSubtype="8" fill="hold" nodeType="withEffect">
                                  <p:stCondLst>
                                    <p:cond delay="0"/>
                                  </p:stCondLst>
                                  <p:childTnLst>
                                    <p:set>
                                      <p:cBhvr>
                                        <p:cTn id="261" dur="1" fill="hold">
                                          <p:stCondLst>
                                            <p:cond delay="0"/>
                                          </p:stCondLst>
                                        </p:cTn>
                                        <p:tgtEl>
                                          <p:spTgt spid="116"/>
                                        </p:tgtEl>
                                        <p:attrNameLst>
                                          <p:attrName>style.visibility</p:attrName>
                                        </p:attrNameLst>
                                      </p:cBhvr>
                                      <p:to>
                                        <p:strVal val="visible"/>
                                      </p:to>
                                    </p:set>
                                    <p:animEffect transition="in" filter="wipe(left)">
                                      <p:cBhvr>
                                        <p:cTn id="262" dur="200"/>
                                        <p:tgtEl>
                                          <p:spTgt spid="116"/>
                                        </p:tgtEl>
                                      </p:cBhvr>
                                    </p:animEffect>
                                  </p:childTnLst>
                                </p:cTn>
                              </p:par>
                            </p:childTnLst>
                          </p:cTn>
                        </p:par>
                        <p:par>
                          <p:cTn id="263" fill="hold">
                            <p:stCondLst>
                              <p:cond delay="3400"/>
                            </p:stCondLst>
                            <p:childTnLst>
                              <p:par>
                                <p:cTn id="264" presetID="22" presetClass="entr" presetSubtype="2" fill="hold" grpId="0" nodeType="afterEffect">
                                  <p:stCondLst>
                                    <p:cond delay="0"/>
                                  </p:stCondLst>
                                  <p:childTnLst>
                                    <p:set>
                                      <p:cBhvr>
                                        <p:cTn id="265" dur="1" fill="hold">
                                          <p:stCondLst>
                                            <p:cond delay="0"/>
                                          </p:stCondLst>
                                        </p:cTn>
                                        <p:tgtEl>
                                          <p:spTgt spid="117"/>
                                        </p:tgtEl>
                                        <p:attrNameLst>
                                          <p:attrName>style.visibility</p:attrName>
                                        </p:attrNameLst>
                                      </p:cBhvr>
                                      <p:to>
                                        <p:strVal val="visible"/>
                                      </p:to>
                                    </p:set>
                                    <p:animEffect transition="in" filter="wipe(right)">
                                      <p:cBhvr>
                                        <p:cTn id="266" dur="200"/>
                                        <p:tgtEl>
                                          <p:spTgt spid="117"/>
                                        </p:tgtEl>
                                      </p:cBhvr>
                                    </p:animEffect>
                                  </p:childTnLst>
                                </p:cTn>
                              </p:par>
                              <p:par>
                                <p:cTn id="267" presetID="22" presetClass="entr" presetSubtype="2" fill="hold" grpId="0" nodeType="withEffect">
                                  <p:stCondLst>
                                    <p:cond delay="0"/>
                                  </p:stCondLst>
                                  <p:childTnLst>
                                    <p:set>
                                      <p:cBhvr>
                                        <p:cTn id="268" dur="1" fill="hold">
                                          <p:stCondLst>
                                            <p:cond delay="0"/>
                                          </p:stCondLst>
                                        </p:cTn>
                                        <p:tgtEl>
                                          <p:spTgt spid="118"/>
                                        </p:tgtEl>
                                        <p:attrNameLst>
                                          <p:attrName>style.visibility</p:attrName>
                                        </p:attrNameLst>
                                      </p:cBhvr>
                                      <p:to>
                                        <p:strVal val="visible"/>
                                      </p:to>
                                    </p:set>
                                    <p:animEffect transition="in" filter="wipe(right)">
                                      <p:cBhvr>
                                        <p:cTn id="269" dur="200"/>
                                        <p:tgtEl>
                                          <p:spTgt spid="118"/>
                                        </p:tgtEl>
                                      </p:cBhvr>
                                    </p:animEffect>
                                  </p:childTnLst>
                                </p:cTn>
                              </p:par>
                              <p:par>
                                <p:cTn id="270" presetID="22" presetClass="entr" presetSubtype="2" fill="hold" grpId="0" nodeType="withEffect">
                                  <p:stCondLst>
                                    <p:cond delay="0"/>
                                  </p:stCondLst>
                                  <p:childTnLst>
                                    <p:set>
                                      <p:cBhvr>
                                        <p:cTn id="271" dur="1" fill="hold">
                                          <p:stCondLst>
                                            <p:cond delay="0"/>
                                          </p:stCondLst>
                                        </p:cTn>
                                        <p:tgtEl>
                                          <p:spTgt spid="119"/>
                                        </p:tgtEl>
                                        <p:attrNameLst>
                                          <p:attrName>style.visibility</p:attrName>
                                        </p:attrNameLst>
                                      </p:cBhvr>
                                      <p:to>
                                        <p:strVal val="visible"/>
                                      </p:to>
                                    </p:set>
                                    <p:animEffect transition="in" filter="wipe(right)">
                                      <p:cBhvr>
                                        <p:cTn id="272" dur="200"/>
                                        <p:tgtEl>
                                          <p:spTgt spid="119"/>
                                        </p:tgtEl>
                                      </p:cBhvr>
                                    </p:animEffect>
                                  </p:childTnLst>
                                </p:cTn>
                              </p:par>
                            </p:childTnLst>
                          </p:cTn>
                        </p:par>
                        <p:par>
                          <p:cTn id="273" fill="hold">
                            <p:stCondLst>
                              <p:cond delay="3600"/>
                            </p:stCondLst>
                            <p:childTnLst>
                              <p:par>
                                <p:cTn id="274" presetID="22" presetClass="entr" presetSubtype="8" fill="hold" nodeType="afterEffect">
                                  <p:stCondLst>
                                    <p:cond delay="0"/>
                                  </p:stCondLst>
                                  <p:childTnLst>
                                    <p:set>
                                      <p:cBhvr>
                                        <p:cTn id="275" dur="1" fill="hold">
                                          <p:stCondLst>
                                            <p:cond delay="0"/>
                                          </p:stCondLst>
                                        </p:cTn>
                                        <p:tgtEl>
                                          <p:spTgt spid="120"/>
                                        </p:tgtEl>
                                        <p:attrNameLst>
                                          <p:attrName>style.visibility</p:attrName>
                                        </p:attrNameLst>
                                      </p:cBhvr>
                                      <p:to>
                                        <p:strVal val="visible"/>
                                      </p:to>
                                    </p:set>
                                    <p:animEffect transition="in" filter="wipe(left)">
                                      <p:cBhvr>
                                        <p:cTn id="276" dur="200"/>
                                        <p:tgtEl>
                                          <p:spTgt spid="120"/>
                                        </p:tgtEl>
                                      </p:cBhvr>
                                    </p:animEffect>
                                  </p:childTnLst>
                                </p:cTn>
                              </p:par>
                              <p:par>
                                <p:cTn id="277" presetID="22" presetClass="entr" presetSubtype="8" fill="hold" nodeType="withEffect">
                                  <p:stCondLst>
                                    <p:cond delay="0"/>
                                  </p:stCondLst>
                                  <p:childTnLst>
                                    <p:set>
                                      <p:cBhvr>
                                        <p:cTn id="278" dur="1" fill="hold">
                                          <p:stCondLst>
                                            <p:cond delay="0"/>
                                          </p:stCondLst>
                                        </p:cTn>
                                        <p:tgtEl>
                                          <p:spTgt spid="121"/>
                                        </p:tgtEl>
                                        <p:attrNameLst>
                                          <p:attrName>style.visibility</p:attrName>
                                        </p:attrNameLst>
                                      </p:cBhvr>
                                      <p:to>
                                        <p:strVal val="visible"/>
                                      </p:to>
                                    </p:set>
                                    <p:animEffect transition="in" filter="wipe(left)">
                                      <p:cBhvr>
                                        <p:cTn id="279" dur="200"/>
                                        <p:tgtEl>
                                          <p:spTgt spid="121"/>
                                        </p:tgtEl>
                                      </p:cBhvr>
                                    </p:animEffect>
                                  </p:childTnLst>
                                </p:cTn>
                              </p:par>
                              <p:par>
                                <p:cTn id="280" presetID="22" presetClass="entr" presetSubtype="8" fill="hold" nodeType="withEffect">
                                  <p:stCondLst>
                                    <p:cond delay="0"/>
                                  </p:stCondLst>
                                  <p:childTnLst>
                                    <p:set>
                                      <p:cBhvr>
                                        <p:cTn id="281" dur="1" fill="hold">
                                          <p:stCondLst>
                                            <p:cond delay="0"/>
                                          </p:stCondLst>
                                        </p:cTn>
                                        <p:tgtEl>
                                          <p:spTgt spid="122"/>
                                        </p:tgtEl>
                                        <p:attrNameLst>
                                          <p:attrName>style.visibility</p:attrName>
                                        </p:attrNameLst>
                                      </p:cBhvr>
                                      <p:to>
                                        <p:strVal val="visible"/>
                                      </p:to>
                                    </p:set>
                                    <p:animEffect transition="in" filter="wipe(left)">
                                      <p:cBhvr>
                                        <p:cTn id="282" dur="200"/>
                                        <p:tgtEl>
                                          <p:spTgt spid="122"/>
                                        </p:tgtEl>
                                      </p:cBhvr>
                                    </p:animEffect>
                                  </p:childTnLst>
                                </p:cTn>
                              </p:par>
                              <p:par>
                                <p:cTn id="283" presetID="22" presetClass="entr" presetSubtype="8" fill="hold" nodeType="withEffect">
                                  <p:stCondLst>
                                    <p:cond delay="0"/>
                                  </p:stCondLst>
                                  <p:childTnLst>
                                    <p:set>
                                      <p:cBhvr>
                                        <p:cTn id="284" dur="1" fill="hold">
                                          <p:stCondLst>
                                            <p:cond delay="0"/>
                                          </p:stCondLst>
                                        </p:cTn>
                                        <p:tgtEl>
                                          <p:spTgt spid="123"/>
                                        </p:tgtEl>
                                        <p:attrNameLst>
                                          <p:attrName>style.visibility</p:attrName>
                                        </p:attrNameLst>
                                      </p:cBhvr>
                                      <p:to>
                                        <p:strVal val="visible"/>
                                      </p:to>
                                    </p:set>
                                    <p:animEffect transition="in" filter="wipe(left)">
                                      <p:cBhvr>
                                        <p:cTn id="285" dur="200"/>
                                        <p:tgtEl>
                                          <p:spTgt spid="123"/>
                                        </p:tgtEl>
                                      </p:cBhvr>
                                    </p:animEffect>
                                  </p:childTnLst>
                                </p:cTn>
                              </p:par>
                            </p:childTnLst>
                          </p:cTn>
                        </p:par>
                        <p:par>
                          <p:cTn id="286" fill="hold">
                            <p:stCondLst>
                              <p:cond delay="3800"/>
                            </p:stCondLst>
                            <p:childTnLst>
                              <p:par>
                                <p:cTn id="287" presetID="22" presetClass="entr" presetSubtype="8" fill="hold" grpId="0" nodeType="afterEffect">
                                  <p:stCondLst>
                                    <p:cond delay="0"/>
                                  </p:stCondLst>
                                  <p:childTnLst>
                                    <p:set>
                                      <p:cBhvr>
                                        <p:cTn id="288" dur="1" fill="hold">
                                          <p:stCondLst>
                                            <p:cond delay="0"/>
                                          </p:stCondLst>
                                        </p:cTn>
                                        <p:tgtEl>
                                          <p:spTgt spid="110"/>
                                        </p:tgtEl>
                                        <p:attrNameLst>
                                          <p:attrName>style.visibility</p:attrName>
                                        </p:attrNameLst>
                                      </p:cBhvr>
                                      <p:to>
                                        <p:strVal val="visible"/>
                                      </p:to>
                                    </p:set>
                                    <p:animEffect transition="in" filter="wipe(left)">
                                      <p:cBhvr>
                                        <p:cTn id="289" dur="200"/>
                                        <p:tgtEl>
                                          <p:spTgt spid="110"/>
                                        </p:tgtEl>
                                      </p:cBhvr>
                                    </p:animEffect>
                                  </p:childTnLst>
                                </p:cTn>
                              </p:par>
                              <p:par>
                                <p:cTn id="290" presetID="22" presetClass="entr" presetSubtype="8" fill="hold" grpId="0" nodeType="withEffect">
                                  <p:stCondLst>
                                    <p:cond delay="0"/>
                                  </p:stCondLst>
                                  <p:childTnLst>
                                    <p:set>
                                      <p:cBhvr>
                                        <p:cTn id="291" dur="1" fill="hold">
                                          <p:stCondLst>
                                            <p:cond delay="0"/>
                                          </p:stCondLst>
                                        </p:cTn>
                                        <p:tgtEl>
                                          <p:spTgt spid="111"/>
                                        </p:tgtEl>
                                        <p:attrNameLst>
                                          <p:attrName>style.visibility</p:attrName>
                                        </p:attrNameLst>
                                      </p:cBhvr>
                                      <p:to>
                                        <p:strVal val="visible"/>
                                      </p:to>
                                    </p:set>
                                    <p:animEffect transition="in" filter="wipe(left)">
                                      <p:cBhvr>
                                        <p:cTn id="292" dur="200"/>
                                        <p:tgtEl>
                                          <p:spTgt spid="111"/>
                                        </p:tgtEl>
                                      </p:cBhvr>
                                    </p:animEffect>
                                  </p:childTnLst>
                                </p:cTn>
                              </p:par>
                              <p:par>
                                <p:cTn id="293" presetID="22" presetClass="entr" presetSubtype="8" fill="hold" grpId="0" nodeType="withEffect">
                                  <p:stCondLst>
                                    <p:cond delay="0"/>
                                  </p:stCondLst>
                                  <p:childTnLst>
                                    <p:set>
                                      <p:cBhvr>
                                        <p:cTn id="294" dur="1" fill="hold">
                                          <p:stCondLst>
                                            <p:cond delay="0"/>
                                          </p:stCondLst>
                                        </p:cTn>
                                        <p:tgtEl>
                                          <p:spTgt spid="112"/>
                                        </p:tgtEl>
                                        <p:attrNameLst>
                                          <p:attrName>style.visibility</p:attrName>
                                        </p:attrNameLst>
                                      </p:cBhvr>
                                      <p:to>
                                        <p:strVal val="visible"/>
                                      </p:to>
                                    </p:set>
                                    <p:animEffect transition="in" filter="wipe(left)">
                                      <p:cBhvr>
                                        <p:cTn id="295" dur="200"/>
                                        <p:tgtEl>
                                          <p:spTgt spid="112"/>
                                        </p:tgtEl>
                                      </p:cBhvr>
                                    </p:animEffect>
                                  </p:childTnLst>
                                </p:cTn>
                              </p:par>
                            </p:childTnLst>
                          </p:cTn>
                        </p:par>
                        <p:par>
                          <p:cTn id="296" fill="hold">
                            <p:stCondLst>
                              <p:cond delay="4000"/>
                            </p:stCondLst>
                            <p:childTnLst>
                              <p:par>
                                <p:cTn id="297" presetID="22" presetClass="entr" presetSubtype="8" fill="hold" nodeType="afterEffect">
                                  <p:stCondLst>
                                    <p:cond delay="0"/>
                                  </p:stCondLst>
                                  <p:childTnLst>
                                    <p:set>
                                      <p:cBhvr>
                                        <p:cTn id="298" dur="1" fill="hold">
                                          <p:stCondLst>
                                            <p:cond delay="0"/>
                                          </p:stCondLst>
                                        </p:cTn>
                                        <p:tgtEl>
                                          <p:spTgt spid="127"/>
                                        </p:tgtEl>
                                        <p:attrNameLst>
                                          <p:attrName>style.visibility</p:attrName>
                                        </p:attrNameLst>
                                      </p:cBhvr>
                                      <p:to>
                                        <p:strVal val="visible"/>
                                      </p:to>
                                    </p:set>
                                    <p:animEffect transition="in" filter="wipe(left)">
                                      <p:cBhvr>
                                        <p:cTn id="299" dur="200"/>
                                        <p:tgtEl>
                                          <p:spTgt spid="127"/>
                                        </p:tgtEl>
                                      </p:cBhvr>
                                    </p:animEffect>
                                  </p:childTnLst>
                                </p:cTn>
                              </p:par>
                              <p:par>
                                <p:cTn id="300" presetID="22" presetClass="entr" presetSubtype="8" fill="hold" nodeType="withEffect">
                                  <p:stCondLst>
                                    <p:cond delay="0"/>
                                  </p:stCondLst>
                                  <p:childTnLst>
                                    <p:set>
                                      <p:cBhvr>
                                        <p:cTn id="301" dur="1" fill="hold">
                                          <p:stCondLst>
                                            <p:cond delay="0"/>
                                          </p:stCondLst>
                                        </p:cTn>
                                        <p:tgtEl>
                                          <p:spTgt spid="128"/>
                                        </p:tgtEl>
                                        <p:attrNameLst>
                                          <p:attrName>style.visibility</p:attrName>
                                        </p:attrNameLst>
                                      </p:cBhvr>
                                      <p:to>
                                        <p:strVal val="visible"/>
                                      </p:to>
                                    </p:set>
                                    <p:animEffect transition="in" filter="wipe(left)">
                                      <p:cBhvr>
                                        <p:cTn id="302" dur="200"/>
                                        <p:tgtEl>
                                          <p:spTgt spid="128"/>
                                        </p:tgtEl>
                                      </p:cBhvr>
                                    </p:animEffect>
                                  </p:childTnLst>
                                </p:cTn>
                              </p:par>
                              <p:par>
                                <p:cTn id="303" presetID="22" presetClass="entr" presetSubtype="8" fill="hold" nodeType="withEffect">
                                  <p:stCondLst>
                                    <p:cond delay="0"/>
                                  </p:stCondLst>
                                  <p:childTnLst>
                                    <p:set>
                                      <p:cBhvr>
                                        <p:cTn id="304" dur="1" fill="hold">
                                          <p:stCondLst>
                                            <p:cond delay="0"/>
                                          </p:stCondLst>
                                        </p:cTn>
                                        <p:tgtEl>
                                          <p:spTgt spid="129"/>
                                        </p:tgtEl>
                                        <p:attrNameLst>
                                          <p:attrName>style.visibility</p:attrName>
                                        </p:attrNameLst>
                                      </p:cBhvr>
                                      <p:to>
                                        <p:strVal val="visible"/>
                                      </p:to>
                                    </p:set>
                                    <p:animEffect transition="in" filter="wipe(left)">
                                      <p:cBhvr>
                                        <p:cTn id="305" dur="200"/>
                                        <p:tgtEl>
                                          <p:spTgt spid="129"/>
                                        </p:tgtEl>
                                      </p:cBhvr>
                                    </p:animEffect>
                                  </p:childTnLst>
                                </p:cTn>
                              </p:par>
                              <p:par>
                                <p:cTn id="306" presetID="22" presetClass="entr" presetSubtype="8" fill="hold" nodeType="withEffect">
                                  <p:stCondLst>
                                    <p:cond delay="0"/>
                                  </p:stCondLst>
                                  <p:childTnLst>
                                    <p:set>
                                      <p:cBhvr>
                                        <p:cTn id="307" dur="1" fill="hold">
                                          <p:stCondLst>
                                            <p:cond delay="0"/>
                                          </p:stCondLst>
                                        </p:cTn>
                                        <p:tgtEl>
                                          <p:spTgt spid="130"/>
                                        </p:tgtEl>
                                        <p:attrNameLst>
                                          <p:attrName>style.visibility</p:attrName>
                                        </p:attrNameLst>
                                      </p:cBhvr>
                                      <p:to>
                                        <p:strVal val="visible"/>
                                      </p:to>
                                    </p:set>
                                    <p:animEffect transition="in" filter="wipe(left)">
                                      <p:cBhvr>
                                        <p:cTn id="308" dur="200"/>
                                        <p:tgtEl>
                                          <p:spTgt spid="130"/>
                                        </p:tgtEl>
                                      </p:cBhvr>
                                    </p:animEffect>
                                  </p:childTnLst>
                                </p:cTn>
                              </p:par>
                            </p:childTnLst>
                          </p:cTn>
                        </p:par>
                        <p:par>
                          <p:cTn id="309" fill="hold">
                            <p:stCondLst>
                              <p:cond delay="4200"/>
                            </p:stCondLst>
                            <p:childTnLst>
                              <p:par>
                                <p:cTn id="310" presetID="22" presetClass="entr" presetSubtype="2" fill="hold" grpId="0" nodeType="afterEffect">
                                  <p:stCondLst>
                                    <p:cond delay="0"/>
                                  </p:stCondLst>
                                  <p:childTnLst>
                                    <p:set>
                                      <p:cBhvr>
                                        <p:cTn id="311" dur="1" fill="hold">
                                          <p:stCondLst>
                                            <p:cond delay="0"/>
                                          </p:stCondLst>
                                        </p:cTn>
                                        <p:tgtEl>
                                          <p:spTgt spid="131"/>
                                        </p:tgtEl>
                                        <p:attrNameLst>
                                          <p:attrName>style.visibility</p:attrName>
                                        </p:attrNameLst>
                                      </p:cBhvr>
                                      <p:to>
                                        <p:strVal val="visible"/>
                                      </p:to>
                                    </p:set>
                                    <p:animEffect transition="in" filter="wipe(right)">
                                      <p:cBhvr>
                                        <p:cTn id="312" dur="200"/>
                                        <p:tgtEl>
                                          <p:spTgt spid="131"/>
                                        </p:tgtEl>
                                      </p:cBhvr>
                                    </p:animEffect>
                                  </p:childTnLst>
                                </p:cTn>
                              </p:par>
                              <p:par>
                                <p:cTn id="313" presetID="22" presetClass="entr" presetSubtype="2" fill="hold" grpId="0" nodeType="withEffect">
                                  <p:stCondLst>
                                    <p:cond delay="0"/>
                                  </p:stCondLst>
                                  <p:childTnLst>
                                    <p:set>
                                      <p:cBhvr>
                                        <p:cTn id="314" dur="1" fill="hold">
                                          <p:stCondLst>
                                            <p:cond delay="0"/>
                                          </p:stCondLst>
                                        </p:cTn>
                                        <p:tgtEl>
                                          <p:spTgt spid="132"/>
                                        </p:tgtEl>
                                        <p:attrNameLst>
                                          <p:attrName>style.visibility</p:attrName>
                                        </p:attrNameLst>
                                      </p:cBhvr>
                                      <p:to>
                                        <p:strVal val="visible"/>
                                      </p:to>
                                    </p:set>
                                    <p:animEffect transition="in" filter="wipe(right)">
                                      <p:cBhvr>
                                        <p:cTn id="315" dur="200"/>
                                        <p:tgtEl>
                                          <p:spTgt spid="132"/>
                                        </p:tgtEl>
                                      </p:cBhvr>
                                    </p:animEffect>
                                  </p:childTnLst>
                                </p:cTn>
                              </p:par>
                              <p:par>
                                <p:cTn id="316" presetID="22" presetClass="entr" presetSubtype="2" fill="hold" grpId="0" nodeType="withEffect">
                                  <p:stCondLst>
                                    <p:cond delay="0"/>
                                  </p:stCondLst>
                                  <p:childTnLst>
                                    <p:set>
                                      <p:cBhvr>
                                        <p:cTn id="317" dur="1" fill="hold">
                                          <p:stCondLst>
                                            <p:cond delay="0"/>
                                          </p:stCondLst>
                                        </p:cTn>
                                        <p:tgtEl>
                                          <p:spTgt spid="133"/>
                                        </p:tgtEl>
                                        <p:attrNameLst>
                                          <p:attrName>style.visibility</p:attrName>
                                        </p:attrNameLst>
                                      </p:cBhvr>
                                      <p:to>
                                        <p:strVal val="visible"/>
                                      </p:to>
                                    </p:set>
                                    <p:animEffect transition="in" filter="wipe(right)">
                                      <p:cBhvr>
                                        <p:cTn id="318" dur="200"/>
                                        <p:tgtEl>
                                          <p:spTgt spid="133"/>
                                        </p:tgtEl>
                                      </p:cBhvr>
                                    </p:animEffect>
                                  </p:childTnLst>
                                </p:cTn>
                              </p:par>
                            </p:childTnLst>
                          </p:cTn>
                        </p:par>
                        <p:par>
                          <p:cTn id="319" fill="hold">
                            <p:stCondLst>
                              <p:cond delay="4400"/>
                            </p:stCondLst>
                            <p:childTnLst>
                              <p:par>
                                <p:cTn id="320" presetID="22" presetClass="entr" presetSubtype="8" fill="hold" nodeType="afterEffect">
                                  <p:stCondLst>
                                    <p:cond delay="0"/>
                                  </p:stCondLst>
                                  <p:childTnLst>
                                    <p:set>
                                      <p:cBhvr>
                                        <p:cTn id="321" dur="1" fill="hold">
                                          <p:stCondLst>
                                            <p:cond delay="0"/>
                                          </p:stCondLst>
                                        </p:cTn>
                                        <p:tgtEl>
                                          <p:spTgt spid="134"/>
                                        </p:tgtEl>
                                        <p:attrNameLst>
                                          <p:attrName>style.visibility</p:attrName>
                                        </p:attrNameLst>
                                      </p:cBhvr>
                                      <p:to>
                                        <p:strVal val="visible"/>
                                      </p:to>
                                    </p:set>
                                    <p:animEffect transition="in" filter="wipe(left)">
                                      <p:cBhvr>
                                        <p:cTn id="322" dur="200"/>
                                        <p:tgtEl>
                                          <p:spTgt spid="134"/>
                                        </p:tgtEl>
                                      </p:cBhvr>
                                    </p:animEffect>
                                  </p:childTnLst>
                                </p:cTn>
                              </p:par>
                              <p:par>
                                <p:cTn id="323" presetID="22" presetClass="entr" presetSubtype="8" fill="hold" nodeType="withEffect">
                                  <p:stCondLst>
                                    <p:cond delay="0"/>
                                  </p:stCondLst>
                                  <p:childTnLst>
                                    <p:set>
                                      <p:cBhvr>
                                        <p:cTn id="324" dur="1" fill="hold">
                                          <p:stCondLst>
                                            <p:cond delay="0"/>
                                          </p:stCondLst>
                                        </p:cTn>
                                        <p:tgtEl>
                                          <p:spTgt spid="135"/>
                                        </p:tgtEl>
                                        <p:attrNameLst>
                                          <p:attrName>style.visibility</p:attrName>
                                        </p:attrNameLst>
                                      </p:cBhvr>
                                      <p:to>
                                        <p:strVal val="visible"/>
                                      </p:to>
                                    </p:set>
                                    <p:animEffect transition="in" filter="wipe(left)">
                                      <p:cBhvr>
                                        <p:cTn id="325" dur="200"/>
                                        <p:tgtEl>
                                          <p:spTgt spid="135"/>
                                        </p:tgtEl>
                                      </p:cBhvr>
                                    </p:animEffect>
                                  </p:childTnLst>
                                </p:cTn>
                              </p:par>
                              <p:par>
                                <p:cTn id="326" presetID="22" presetClass="entr" presetSubtype="8" fill="hold" nodeType="withEffect">
                                  <p:stCondLst>
                                    <p:cond delay="0"/>
                                  </p:stCondLst>
                                  <p:childTnLst>
                                    <p:set>
                                      <p:cBhvr>
                                        <p:cTn id="327" dur="1" fill="hold">
                                          <p:stCondLst>
                                            <p:cond delay="0"/>
                                          </p:stCondLst>
                                        </p:cTn>
                                        <p:tgtEl>
                                          <p:spTgt spid="136"/>
                                        </p:tgtEl>
                                        <p:attrNameLst>
                                          <p:attrName>style.visibility</p:attrName>
                                        </p:attrNameLst>
                                      </p:cBhvr>
                                      <p:to>
                                        <p:strVal val="visible"/>
                                      </p:to>
                                    </p:set>
                                    <p:animEffect transition="in" filter="wipe(left)">
                                      <p:cBhvr>
                                        <p:cTn id="328" dur="200"/>
                                        <p:tgtEl>
                                          <p:spTgt spid="136"/>
                                        </p:tgtEl>
                                      </p:cBhvr>
                                    </p:animEffect>
                                  </p:childTnLst>
                                </p:cTn>
                              </p:par>
                              <p:par>
                                <p:cTn id="329" presetID="22" presetClass="entr" presetSubtype="8" fill="hold" nodeType="withEffect">
                                  <p:stCondLst>
                                    <p:cond delay="0"/>
                                  </p:stCondLst>
                                  <p:childTnLst>
                                    <p:set>
                                      <p:cBhvr>
                                        <p:cTn id="330" dur="1" fill="hold">
                                          <p:stCondLst>
                                            <p:cond delay="0"/>
                                          </p:stCondLst>
                                        </p:cTn>
                                        <p:tgtEl>
                                          <p:spTgt spid="137"/>
                                        </p:tgtEl>
                                        <p:attrNameLst>
                                          <p:attrName>style.visibility</p:attrName>
                                        </p:attrNameLst>
                                      </p:cBhvr>
                                      <p:to>
                                        <p:strVal val="visible"/>
                                      </p:to>
                                    </p:set>
                                    <p:animEffect transition="in" filter="wipe(left)">
                                      <p:cBhvr>
                                        <p:cTn id="331" dur="200"/>
                                        <p:tgtEl>
                                          <p:spTgt spid="137"/>
                                        </p:tgtEl>
                                      </p:cBhvr>
                                    </p:animEffect>
                                  </p:childTnLst>
                                </p:cTn>
                              </p:par>
                            </p:childTnLst>
                          </p:cTn>
                        </p:par>
                        <p:par>
                          <p:cTn id="332" fill="hold">
                            <p:stCondLst>
                              <p:cond delay="4600"/>
                            </p:stCondLst>
                            <p:childTnLst>
                              <p:par>
                                <p:cTn id="333" presetID="22" presetClass="entr" presetSubtype="8" fill="hold" grpId="0" nodeType="afterEffect">
                                  <p:stCondLst>
                                    <p:cond delay="0"/>
                                  </p:stCondLst>
                                  <p:childTnLst>
                                    <p:set>
                                      <p:cBhvr>
                                        <p:cTn id="334" dur="1" fill="hold">
                                          <p:stCondLst>
                                            <p:cond delay="0"/>
                                          </p:stCondLst>
                                        </p:cTn>
                                        <p:tgtEl>
                                          <p:spTgt spid="124"/>
                                        </p:tgtEl>
                                        <p:attrNameLst>
                                          <p:attrName>style.visibility</p:attrName>
                                        </p:attrNameLst>
                                      </p:cBhvr>
                                      <p:to>
                                        <p:strVal val="visible"/>
                                      </p:to>
                                    </p:set>
                                    <p:animEffect transition="in" filter="wipe(left)">
                                      <p:cBhvr>
                                        <p:cTn id="335" dur="200"/>
                                        <p:tgtEl>
                                          <p:spTgt spid="124"/>
                                        </p:tgtEl>
                                      </p:cBhvr>
                                    </p:animEffect>
                                  </p:childTnLst>
                                </p:cTn>
                              </p:par>
                              <p:par>
                                <p:cTn id="336" presetID="22" presetClass="entr" presetSubtype="8" fill="hold" grpId="0" nodeType="withEffect">
                                  <p:stCondLst>
                                    <p:cond delay="0"/>
                                  </p:stCondLst>
                                  <p:childTnLst>
                                    <p:set>
                                      <p:cBhvr>
                                        <p:cTn id="337" dur="1" fill="hold">
                                          <p:stCondLst>
                                            <p:cond delay="0"/>
                                          </p:stCondLst>
                                        </p:cTn>
                                        <p:tgtEl>
                                          <p:spTgt spid="125"/>
                                        </p:tgtEl>
                                        <p:attrNameLst>
                                          <p:attrName>style.visibility</p:attrName>
                                        </p:attrNameLst>
                                      </p:cBhvr>
                                      <p:to>
                                        <p:strVal val="visible"/>
                                      </p:to>
                                    </p:set>
                                    <p:animEffect transition="in" filter="wipe(left)">
                                      <p:cBhvr>
                                        <p:cTn id="338" dur="200"/>
                                        <p:tgtEl>
                                          <p:spTgt spid="125"/>
                                        </p:tgtEl>
                                      </p:cBhvr>
                                    </p:animEffect>
                                  </p:childTnLst>
                                </p:cTn>
                              </p:par>
                              <p:par>
                                <p:cTn id="339" presetID="22" presetClass="entr" presetSubtype="8" fill="hold" grpId="0" nodeType="withEffect">
                                  <p:stCondLst>
                                    <p:cond delay="0"/>
                                  </p:stCondLst>
                                  <p:childTnLst>
                                    <p:set>
                                      <p:cBhvr>
                                        <p:cTn id="340" dur="1" fill="hold">
                                          <p:stCondLst>
                                            <p:cond delay="0"/>
                                          </p:stCondLst>
                                        </p:cTn>
                                        <p:tgtEl>
                                          <p:spTgt spid="126"/>
                                        </p:tgtEl>
                                        <p:attrNameLst>
                                          <p:attrName>style.visibility</p:attrName>
                                        </p:attrNameLst>
                                      </p:cBhvr>
                                      <p:to>
                                        <p:strVal val="visible"/>
                                      </p:to>
                                    </p:set>
                                    <p:animEffect transition="in" filter="wipe(left)">
                                      <p:cBhvr>
                                        <p:cTn id="341" dur="200"/>
                                        <p:tgtEl>
                                          <p:spTgt spid="126"/>
                                        </p:tgtEl>
                                      </p:cBhvr>
                                    </p:animEffect>
                                  </p:childTnLst>
                                </p:cTn>
                              </p:par>
                            </p:childTnLst>
                          </p:cTn>
                        </p:par>
                      </p:childTnLst>
                    </p:cTn>
                  </p:par>
                  <p:par>
                    <p:cTn id="342" fill="hold">
                      <p:stCondLst>
                        <p:cond delay="indefinite"/>
                      </p:stCondLst>
                      <p:childTnLst>
                        <p:par>
                          <p:cTn id="343" fill="hold">
                            <p:stCondLst>
                              <p:cond delay="0"/>
                            </p:stCondLst>
                            <p:childTnLst>
                              <p:par>
                                <p:cTn id="344" presetID="1" presetClass="entr" presetSubtype="0" fill="hold" nodeType="clickEffect">
                                  <p:stCondLst>
                                    <p:cond delay="0"/>
                                  </p:stCondLst>
                                  <p:childTnLst>
                                    <p:set>
                                      <p:cBhvr>
                                        <p:cTn id="345" dur="1" fill="hold">
                                          <p:stCondLst>
                                            <p:cond delay="0"/>
                                          </p:stCondLst>
                                        </p:cTn>
                                        <p:tgtEl>
                                          <p:spTgt spid="5">
                                            <p:txEl>
                                              <p:pRg st="5" end="5"/>
                                            </p:txEl>
                                          </p:spTgt>
                                        </p:tgtEl>
                                        <p:attrNameLst>
                                          <p:attrName>style.visibility</p:attrName>
                                        </p:attrNameLst>
                                      </p:cBhvr>
                                      <p:to>
                                        <p:strVal val="visible"/>
                                      </p:to>
                                    </p:set>
                                  </p:childTnLst>
                                </p:cTn>
                              </p:par>
                              <p:par>
                                <p:cTn id="346" presetID="1" presetClass="entr" presetSubtype="0" fill="hold" nodeType="withEffect">
                                  <p:stCondLst>
                                    <p:cond delay="0"/>
                                  </p:stCondLst>
                                  <p:childTnLst>
                                    <p:set>
                                      <p:cBhvr>
                                        <p:cTn id="347" dur="1" fill="hold">
                                          <p:stCondLst>
                                            <p:cond delay="0"/>
                                          </p:stCondLst>
                                        </p:cTn>
                                        <p:tgtEl>
                                          <p:spTgt spid="5">
                                            <p:txEl>
                                              <p:pRg st="6" end="6"/>
                                            </p:txEl>
                                          </p:spTgt>
                                        </p:tgtEl>
                                        <p:attrNameLst>
                                          <p:attrName>style.visibility</p:attrName>
                                        </p:attrNameLst>
                                      </p:cBhvr>
                                      <p:to>
                                        <p:strVal val="visible"/>
                                      </p:to>
                                    </p:set>
                                  </p:childTnLst>
                                </p:cTn>
                              </p:par>
                              <p:par>
                                <p:cTn id="348" presetID="1" presetClass="entr" presetSubtype="0" fill="hold" nodeType="withEffect">
                                  <p:stCondLst>
                                    <p:cond delay="0"/>
                                  </p:stCondLst>
                                  <p:childTnLst>
                                    <p:set>
                                      <p:cBhvr>
                                        <p:cTn id="349"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41" grpId="0" animBg="1"/>
      <p:bldP spid="47" grpId="0" animBg="1"/>
      <p:bldP spid="48" grpId="0" animBg="1"/>
      <p:bldP spid="49" grpId="0" animBg="1"/>
      <p:bldP spid="54" grpId="0" animBg="1"/>
      <p:bldP spid="55" grpId="0" animBg="1"/>
      <p:bldP spid="56" grpId="0" animBg="1"/>
      <p:bldP spid="61" grpId="0" animBg="1"/>
      <p:bldP spid="62" grpId="0" animBg="1"/>
      <p:bldP spid="63" grpId="0" animBg="1"/>
      <p:bldP spid="68" grpId="0" animBg="1"/>
      <p:bldP spid="69" grpId="0" animBg="1"/>
      <p:bldP spid="70" grpId="0" animBg="1"/>
      <p:bldP spid="75" grpId="0" animBg="1"/>
      <p:bldP spid="76" grpId="0" animBg="1"/>
      <p:bldP spid="77" grpId="0" animBg="1"/>
      <p:bldP spid="82" grpId="0" animBg="1"/>
      <p:bldP spid="83" grpId="0" animBg="1"/>
      <p:bldP spid="84" grpId="0" animBg="1"/>
      <p:bldP spid="89" grpId="0" animBg="1"/>
      <p:bldP spid="90" grpId="0" animBg="1"/>
      <p:bldP spid="91" grpId="0" animBg="1"/>
      <p:bldP spid="96" grpId="0" animBg="1"/>
      <p:bldP spid="97" grpId="0" animBg="1"/>
      <p:bldP spid="98" grpId="0" animBg="1"/>
      <p:bldP spid="103" grpId="0" animBg="1"/>
      <p:bldP spid="104" grpId="0" animBg="1"/>
      <p:bldP spid="105" grpId="0" animBg="1"/>
      <p:bldP spid="110" grpId="0" animBg="1"/>
      <p:bldP spid="111" grpId="0" animBg="1"/>
      <p:bldP spid="112" grpId="0" animBg="1"/>
      <p:bldP spid="117" grpId="0" animBg="1"/>
      <p:bldP spid="118" grpId="0" animBg="1"/>
      <p:bldP spid="119" grpId="0" animBg="1"/>
      <p:bldP spid="124" grpId="0" animBg="1"/>
      <p:bldP spid="125" grpId="0" animBg="1"/>
      <p:bldP spid="126" grpId="0" animBg="1"/>
      <p:bldP spid="131" grpId="0" animBg="1"/>
      <p:bldP spid="132" grpId="0" animBg="1"/>
      <p:bldP spid="1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9"/>
          <p:cNvGrpSpPr/>
          <p:nvPr/>
        </p:nvGrpSpPr>
        <p:grpSpPr>
          <a:xfrm>
            <a:off x="4938491" y="3097415"/>
            <a:ext cx="4053109" cy="1755648"/>
            <a:chOff x="4892040" y="666750"/>
            <a:chExt cx="4053109" cy="1755648"/>
          </a:xfrm>
        </p:grpSpPr>
        <p:pic>
          <p:nvPicPr>
            <p:cNvPr id="141" name="Picture 7" descr="C:\Papers\Distributed2DMultiGrid\SDMG\Talk\Splitting\inputD.jpg"/>
            <p:cNvPicPr>
              <a:picLocks noChangeAspect="1" noChangeArrowheads="1"/>
            </p:cNvPicPr>
            <p:nvPr/>
          </p:nvPicPr>
          <p:blipFill>
            <a:blip r:embed="rId3">
              <a:lum bright="20000"/>
            </a:blip>
            <a:srcRect/>
            <a:stretch>
              <a:fillRect/>
            </a:stretch>
          </p:blipFill>
          <p:spPr bwMode="auto">
            <a:xfrm>
              <a:off x="7991856" y="666750"/>
              <a:ext cx="953293" cy="1755648"/>
            </a:xfrm>
            <a:prstGeom prst="rect">
              <a:avLst/>
            </a:prstGeom>
            <a:noFill/>
            <a:ln w="25400">
              <a:solidFill>
                <a:srgbClr val="7030A0"/>
              </a:solidFill>
            </a:ln>
          </p:spPr>
        </p:pic>
        <p:pic>
          <p:nvPicPr>
            <p:cNvPr id="142" name="Picture 8" descr="C:\Papers\Distributed2DMultiGrid\SDMG\Talk\Splitting\inputA.jpg"/>
            <p:cNvPicPr>
              <a:picLocks noChangeAspect="1" noChangeArrowheads="1"/>
            </p:cNvPicPr>
            <p:nvPr/>
          </p:nvPicPr>
          <p:blipFill>
            <a:blip r:embed="rId4">
              <a:lum bright="20000"/>
            </a:blip>
            <a:srcRect/>
            <a:stretch>
              <a:fillRect/>
            </a:stretch>
          </p:blipFill>
          <p:spPr bwMode="auto">
            <a:xfrm>
              <a:off x="4892040" y="666750"/>
              <a:ext cx="953293" cy="1755648"/>
            </a:xfrm>
            <a:prstGeom prst="rect">
              <a:avLst/>
            </a:prstGeom>
            <a:noFill/>
            <a:ln w="25400">
              <a:solidFill>
                <a:srgbClr val="7030A0"/>
              </a:solidFill>
            </a:ln>
          </p:spPr>
        </p:pic>
        <p:pic>
          <p:nvPicPr>
            <p:cNvPr id="143" name="Picture 9" descr="C:\Papers\Distributed2DMultiGrid\SDMG\Talk\Splitting\inputB.jpg"/>
            <p:cNvPicPr>
              <a:picLocks noChangeAspect="1" noChangeArrowheads="1"/>
            </p:cNvPicPr>
            <p:nvPr/>
          </p:nvPicPr>
          <p:blipFill>
            <a:blip r:embed="rId5">
              <a:lum bright="20000"/>
            </a:blip>
            <a:srcRect/>
            <a:stretch>
              <a:fillRect/>
            </a:stretch>
          </p:blipFill>
          <p:spPr bwMode="auto">
            <a:xfrm>
              <a:off x="5925312" y="666750"/>
              <a:ext cx="953293" cy="1755648"/>
            </a:xfrm>
            <a:prstGeom prst="rect">
              <a:avLst/>
            </a:prstGeom>
            <a:noFill/>
            <a:ln w="25400">
              <a:solidFill>
                <a:srgbClr val="7030A0"/>
              </a:solidFill>
            </a:ln>
          </p:spPr>
        </p:pic>
        <p:pic>
          <p:nvPicPr>
            <p:cNvPr id="144" name="Picture 10" descr="C:\Papers\Distributed2DMultiGrid\SDMG\Talk\Splitting\inputC.jpg"/>
            <p:cNvPicPr>
              <a:picLocks noChangeAspect="1" noChangeArrowheads="1"/>
            </p:cNvPicPr>
            <p:nvPr/>
          </p:nvPicPr>
          <p:blipFill>
            <a:blip r:embed="rId6">
              <a:lum bright="20000"/>
            </a:blip>
            <a:srcRect/>
            <a:stretch>
              <a:fillRect/>
            </a:stretch>
          </p:blipFill>
          <p:spPr bwMode="auto">
            <a:xfrm>
              <a:off x="6958584" y="666750"/>
              <a:ext cx="953293" cy="1755648"/>
            </a:xfrm>
            <a:prstGeom prst="rect">
              <a:avLst/>
            </a:prstGeom>
            <a:noFill/>
            <a:ln w="25400">
              <a:solidFill>
                <a:srgbClr val="7030A0"/>
              </a:solidFill>
            </a:ln>
          </p:spPr>
        </p:pic>
      </p:grpSp>
      <p:sp>
        <p:nvSpPr>
          <p:cNvPr id="4" name="Title 3"/>
          <p:cNvSpPr>
            <a:spLocks noGrp="1"/>
          </p:cNvSpPr>
          <p:nvPr>
            <p:ph type="title"/>
          </p:nvPr>
        </p:nvSpPr>
        <p:spPr/>
        <p:txBody>
          <a:bodyPr/>
          <a:lstStyle/>
          <a:p>
            <a:pPr lvl="1"/>
            <a:r>
              <a:rPr lang="en-US" sz="3200" dirty="0" err="1" smtClean="0">
                <a:latin typeface="+mj-lt"/>
              </a:rPr>
              <a:t>Boustrophedonic</a:t>
            </a:r>
            <a:r>
              <a:rPr lang="en-US" sz="3200" dirty="0" smtClean="0">
                <a:latin typeface="+mj-lt"/>
              </a:rPr>
              <a:t> Processing</a:t>
            </a:r>
          </a:p>
        </p:txBody>
      </p:sp>
      <p:sp>
        <p:nvSpPr>
          <p:cNvPr id="5" name="Content Placeholder 4"/>
          <p:cNvSpPr>
            <a:spLocks noGrp="1"/>
          </p:cNvSpPr>
          <p:nvPr>
            <p:ph idx="1"/>
          </p:nvPr>
        </p:nvSpPr>
        <p:spPr>
          <a:xfrm>
            <a:off x="304800" y="742950"/>
            <a:ext cx="8534400" cy="4400550"/>
          </a:xfrm>
        </p:spPr>
        <p:txBody>
          <a:bodyPr/>
          <a:lstStyle/>
          <a:p>
            <a:pPr>
              <a:buNone/>
            </a:pPr>
            <a:r>
              <a:rPr lang="en-US" dirty="0" smtClean="0"/>
              <a:t>Alternate left-to-right and right-to-left processing:</a:t>
            </a:r>
          </a:p>
          <a:p>
            <a:pPr marL="288925" indent="-231775">
              <a:buClrTx/>
              <a:buSzPct val="70000"/>
              <a:buFont typeface="+mj-lt"/>
              <a:buAutoNum type="arabicPeriod"/>
            </a:pPr>
            <a:endParaRPr lang="en-US" sz="2400" dirty="0" smtClean="0">
              <a:latin typeface="Berlin Sans FB" pitchFamily="34" charset="0"/>
            </a:endParaRPr>
          </a:p>
          <a:p>
            <a:pPr marL="288925" indent="-231775">
              <a:buClrTx/>
              <a:buSzPct val="70000"/>
              <a:buNone/>
            </a:pPr>
            <a:endParaRPr lang="en-US" sz="2400" u="sng" dirty="0" smtClean="0">
              <a:latin typeface="Berlin Sans FB" pitchFamily="34" charset="0"/>
              <a:sym typeface="Symbol"/>
            </a:endParaRPr>
          </a:p>
          <a:p>
            <a:pPr marL="288925" indent="-231775">
              <a:buClrTx/>
              <a:buSzPct val="70000"/>
              <a:buNone/>
            </a:pPr>
            <a:endParaRPr lang="en-US" sz="2400" u="sng" dirty="0" smtClean="0">
              <a:latin typeface="Berlin Sans FB" pitchFamily="34" charset="0"/>
              <a:sym typeface="Symbol"/>
            </a:endParaRPr>
          </a:p>
          <a:p>
            <a:pPr marL="288925" indent="-231775">
              <a:buClrTx/>
              <a:buSzPct val="70000"/>
              <a:buNone/>
            </a:pPr>
            <a:endParaRPr lang="en-US" sz="2400" u="sng" dirty="0" smtClean="0">
              <a:latin typeface="Berlin Sans FB" pitchFamily="34" charset="0"/>
              <a:sym typeface="Symbol"/>
            </a:endParaRPr>
          </a:p>
          <a:p>
            <a:pPr marL="288925" indent="-231775">
              <a:buClrTx/>
              <a:buSzPct val="70000"/>
              <a:buNone/>
            </a:pPr>
            <a:r>
              <a:rPr lang="en-US" u="sng" dirty="0" smtClean="0">
                <a:sym typeface="Symbol"/>
              </a:rPr>
              <a:t>Properties</a:t>
            </a:r>
            <a:r>
              <a:rPr lang="en-US" dirty="0" smtClean="0">
                <a:sym typeface="Symbol"/>
              </a:rPr>
              <a:t>:</a:t>
            </a:r>
          </a:p>
          <a:p>
            <a:pPr marL="288925" indent="-231775">
              <a:buSzPct val="100000"/>
              <a:buFont typeface="Wingdings" pitchFamily="2" charset="2"/>
              <a:buChar char="ü"/>
            </a:pPr>
            <a:r>
              <a:rPr lang="en-US" sz="2400" dirty="0" smtClean="0"/>
              <a:t>One synch per row </a:t>
            </a:r>
            <a:r>
              <a:rPr lang="en-US" sz="2400" strike="sngStrike" dirty="0" smtClean="0"/>
              <a:t>update</a:t>
            </a:r>
          </a:p>
          <a:p>
            <a:pPr marL="288925" indent="-231775">
              <a:buSzPct val="100000"/>
              <a:buFont typeface="Wingdings" pitchFamily="2" charset="2"/>
              <a:buChar char="û"/>
            </a:pPr>
            <a:r>
              <a:rPr lang="en-US" sz="2400" dirty="0" smtClean="0"/>
              <a:t>Network I/O is blocking</a:t>
            </a:r>
          </a:p>
        </p:txBody>
      </p:sp>
      <p:cxnSp>
        <p:nvCxnSpPr>
          <p:cNvPr id="43" name="Straight Connector 42"/>
          <p:cNvCxnSpPr/>
          <p:nvPr/>
        </p:nvCxnSpPr>
        <p:spPr bwMode="auto">
          <a:xfrm>
            <a:off x="5020218" y="314915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44" name="Straight Connector 43"/>
          <p:cNvCxnSpPr/>
          <p:nvPr/>
        </p:nvCxnSpPr>
        <p:spPr bwMode="auto">
          <a:xfrm>
            <a:off x="6067701" y="3151936"/>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45" name="Straight Connector 44"/>
          <p:cNvCxnSpPr/>
          <p:nvPr/>
        </p:nvCxnSpPr>
        <p:spPr bwMode="auto">
          <a:xfrm>
            <a:off x="7107677" y="3151936"/>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46" name="Straight Connector 45"/>
          <p:cNvCxnSpPr/>
          <p:nvPr/>
        </p:nvCxnSpPr>
        <p:spPr bwMode="auto">
          <a:xfrm>
            <a:off x="8145486" y="3151936"/>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47" name="Arc 46"/>
          <p:cNvSpPr>
            <a:spLocks noChangeAspect="1"/>
          </p:cNvSpPr>
          <p:nvPr/>
        </p:nvSpPr>
        <p:spPr bwMode="auto">
          <a:xfrm rot="10800000">
            <a:off x="5819784" y="3053638"/>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8" name="Arc 47"/>
          <p:cNvSpPr>
            <a:spLocks noChangeAspect="1"/>
          </p:cNvSpPr>
          <p:nvPr/>
        </p:nvSpPr>
        <p:spPr bwMode="auto">
          <a:xfrm rot="10800000">
            <a:off x="6849018" y="3053638"/>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9" name="Arc 48"/>
          <p:cNvSpPr>
            <a:spLocks noChangeAspect="1"/>
          </p:cNvSpPr>
          <p:nvPr/>
        </p:nvSpPr>
        <p:spPr bwMode="auto">
          <a:xfrm rot="10800000">
            <a:off x="7884691" y="3053638"/>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50" name="Straight Connector 49"/>
          <p:cNvCxnSpPr/>
          <p:nvPr/>
        </p:nvCxnSpPr>
        <p:spPr bwMode="auto">
          <a:xfrm>
            <a:off x="5414096" y="3151936"/>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51" name="Straight Connector 50"/>
          <p:cNvCxnSpPr/>
          <p:nvPr/>
        </p:nvCxnSpPr>
        <p:spPr bwMode="auto">
          <a:xfrm>
            <a:off x="6461579" y="3151936"/>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52" name="Straight Connector 51"/>
          <p:cNvCxnSpPr/>
          <p:nvPr/>
        </p:nvCxnSpPr>
        <p:spPr bwMode="auto">
          <a:xfrm>
            <a:off x="7501555" y="3151936"/>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53" name="Straight Connector 52"/>
          <p:cNvCxnSpPr/>
          <p:nvPr/>
        </p:nvCxnSpPr>
        <p:spPr bwMode="auto">
          <a:xfrm>
            <a:off x="8539364" y="3151936"/>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54" name="Arc 53"/>
          <p:cNvSpPr>
            <a:spLocks noChangeAspect="1"/>
          </p:cNvSpPr>
          <p:nvPr/>
        </p:nvSpPr>
        <p:spPr bwMode="auto">
          <a:xfrm>
            <a:off x="5818716" y="3293820"/>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 name="Arc 54"/>
          <p:cNvSpPr>
            <a:spLocks noChangeAspect="1"/>
          </p:cNvSpPr>
          <p:nvPr/>
        </p:nvSpPr>
        <p:spPr bwMode="auto">
          <a:xfrm>
            <a:off x="6847950" y="3293820"/>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 name="Arc 55"/>
          <p:cNvSpPr>
            <a:spLocks noChangeAspect="1"/>
          </p:cNvSpPr>
          <p:nvPr/>
        </p:nvSpPr>
        <p:spPr bwMode="auto">
          <a:xfrm>
            <a:off x="7883623" y="3293820"/>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57" name="Straight Connector 56"/>
          <p:cNvCxnSpPr/>
          <p:nvPr/>
        </p:nvCxnSpPr>
        <p:spPr bwMode="auto">
          <a:xfrm>
            <a:off x="5025589" y="3428199"/>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58" name="Straight Connector 57"/>
          <p:cNvCxnSpPr/>
          <p:nvPr/>
        </p:nvCxnSpPr>
        <p:spPr bwMode="auto">
          <a:xfrm>
            <a:off x="6073072" y="3430980"/>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59" name="Straight Connector 58"/>
          <p:cNvCxnSpPr/>
          <p:nvPr/>
        </p:nvCxnSpPr>
        <p:spPr bwMode="auto">
          <a:xfrm>
            <a:off x="7113048" y="3430980"/>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60" name="Straight Connector 59"/>
          <p:cNvCxnSpPr/>
          <p:nvPr/>
        </p:nvCxnSpPr>
        <p:spPr bwMode="auto">
          <a:xfrm>
            <a:off x="8150857" y="3430980"/>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64" name="Straight Connector 63"/>
          <p:cNvCxnSpPr/>
          <p:nvPr/>
        </p:nvCxnSpPr>
        <p:spPr bwMode="auto">
          <a:xfrm>
            <a:off x="5419467" y="3430980"/>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65" name="Straight Connector 64"/>
          <p:cNvCxnSpPr/>
          <p:nvPr/>
        </p:nvCxnSpPr>
        <p:spPr bwMode="auto">
          <a:xfrm>
            <a:off x="6466950" y="3430980"/>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66" name="Straight Connector 65"/>
          <p:cNvCxnSpPr/>
          <p:nvPr/>
        </p:nvCxnSpPr>
        <p:spPr bwMode="auto">
          <a:xfrm>
            <a:off x="7506926" y="3430980"/>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67" name="Straight Connector 66"/>
          <p:cNvCxnSpPr/>
          <p:nvPr/>
        </p:nvCxnSpPr>
        <p:spPr bwMode="auto">
          <a:xfrm>
            <a:off x="8544735" y="3430980"/>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71" name="Straight Connector 70"/>
          <p:cNvCxnSpPr/>
          <p:nvPr/>
        </p:nvCxnSpPr>
        <p:spPr bwMode="auto">
          <a:xfrm>
            <a:off x="5025589" y="3700804"/>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72" name="Straight Connector 71"/>
          <p:cNvCxnSpPr/>
          <p:nvPr/>
        </p:nvCxnSpPr>
        <p:spPr bwMode="auto">
          <a:xfrm>
            <a:off x="6073072" y="370358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73" name="Straight Connector 72"/>
          <p:cNvCxnSpPr/>
          <p:nvPr/>
        </p:nvCxnSpPr>
        <p:spPr bwMode="auto">
          <a:xfrm>
            <a:off x="7113048" y="370358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74" name="Straight Connector 73"/>
          <p:cNvCxnSpPr/>
          <p:nvPr/>
        </p:nvCxnSpPr>
        <p:spPr bwMode="auto">
          <a:xfrm>
            <a:off x="8150857" y="370358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75" name="Arc 74"/>
          <p:cNvSpPr>
            <a:spLocks noChangeAspect="1"/>
          </p:cNvSpPr>
          <p:nvPr/>
        </p:nvSpPr>
        <p:spPr bwMode="auto">
          <a:xfrm rot="10800000">
            <a:off x="5825155" y="3605287"/>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 name="Arc 75"/>
          <p:cNvSpPr>
            <a:spLocks noChangeAspect="1"/>
          </p:cNvSpPr>
          <p:nvPr/>
        </p:nvSpPr>
        <p:spPr bwMode="auto">
          <a:xfrm rot="10800000">
            <a:off x="6854389" y="3605287"/>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 name="Arc 76"/>
          <p:cNvSpPr>
            <a:spLocks noChangeAspect="1"/>
          </p:cNvSpPr>
          <p:nvPr/>
        </p:nvSpPr>
        <p:spPr bwMode="auto">
          <a:xfrm rot="10800000">
            <a:off x="7890062" y="3605287"/>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78" name="Straight Connector 77"/>
          <p:cNvCxnSpPr/>
          <p:nvPr/>
        </p:nvCxnSpPr>
        <p:spPr bwMode="auto">
          <a:xfrm>
            <a:off x="5419467" y="370358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79" name="Straight Connector 78"/>
          <p:cNvCxnSpPr/>
          <p:nvPr/>
        </p:nvCxnSpPr>
        <p:spPr bwMode="auto">
          <a:xfrm>
            <a:off x="6466950" y="370358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80" name="Straight Connector 79"/>
          <p:cNvCxnSpPr/>
          <p:nvPr/>
        </p:nvCxnSpPr>
        <p:spPr bwMode="auto">
          <a:xfrm>
            <a:off x="7506926" y="370358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81" name="Straight Connector 80"/>
          <p:cNvCxnSpPr/>
          <p:nvPr/>
        </p:nvCxnSpPr>
        <p:spPr bwMode="auto">
          <a:xfrm>
            <a:off x="8544735" y="3703585"/>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82" name="Arc 81"/>
          <p:cNvSpPr>
            <a:spLocks noChangeAspect="1"/>
          </p:cNvSpPr>
          <p:nvPr/>
        </p:nvSpPr>
        <p:spPr bwMode="auto">
          <a:xfrm>
            <a:off x="5818716" y="3846537"/>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Arc 82"/>
          <p:cNvSpPr>
            <a:spLocks noChangeAspect="1"/>
          </p:cNvSpPr>
          <p:nvPr/>
        </p:nvSpPr>
        <p:spPr bwMode="auto">
          <a:xfrm>
            <a:off x="6847950" y="3846537"/>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Arc 83"/>
          <p:cNvSpPr>
            <a:spLocks noChangeAspect="1"/>
          </p:cNvSpPr>
          <p:nvPr/>
        </p:nvSpPr>
        <p:spPr bwMode="auto">
          <a:xfrm>
            <a:off x="7883623" y="3846537"/>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85" name="Straight Connector 84"/>
          <p:cNvCxnSpPr/>
          <p:nvPr/>
        </p:nvCxnSpPr>
        <p:spPr bwMode="auto">
          <a:xfrm>
            <a:off x="5025589" y="3980916"/>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86" name="Straight Connector 85"/>
          <p:cNvCxnSpPr/>
          <p:nvPr/>
        </p:nvCxnSpPr>
        <p:spPr bwMode="auto">
          <a:xfrm>
            <a:off x="6073072" y="3983697"/>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87" name="Straight Connector 86"/>
          <p:cNvCxnSpPr/>
          <p:nvPr/>
        </p:nvCxnSpPr>
        <p:spPr bwMode="auto">
          <a:xfrm>
            <a:off x="7113048" y="3983697"/>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88" name="Straight Connector 87"/>
          <p:cNvCxnSpPr/>
          <p:nvPr/>
        </p:nvCxnSpPr>
        <p:spPr bwMode="auto">
          <a:xfrm>
            <a:off x="8150857" y="3983697"/>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92" name="Straight Connector 91"/>
          <p:cNvCxnSpPr/>
          <p:nvPr/>
        </p:nvCxnSpPr>
        <p:spPr bwMode="auto">
          <a:xfrm>
            <a:off x="5419467" y="3983697"/>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93" name="Straight Connector 92"/>
          <p:cNvCxnSpPr/>
          <p:nvPr/>
        </p:nvCxnSpPr>
        <p:spPr bwMode="auto">
          <a:xfrm>
            <a:off x="6466950" y="3983697"/>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94" name="Straight Connector 93"/>
          <p:cNvCxnSpPr/>
          <p:nvPr/>
        </p:nvCxnSpPr>
        <p:spPr bwMode="auto">
          <a:xfrm>
            <a:off x="7506926" y="3983697"/>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95" name="Straight Connector 94"/>
          <p:cNvCxnSpPr/>
          <p:nvPr/>
        </p:nvCxnSpPr>
        <p:spPr bwMode="auto">
          <a:xfrm>
            <a:off x="8544735" y="3983697"/>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99" name="Straight Connector 98"/>
          <p:cNvCxnSpPr/>
          <p:nvPr/>
        </p:nvCxnSpPr>
        <p:spPr bwMode="auto">
          <a:xfrm>
            <a:off x="5032028" y="4254817"/>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00" name="Straight Connector 99"/>
          <p:cNvCxnSpPr/>
          <p:nvPr/>
        </p:nvCxnSpPr>
        <p:spPr bwMode="auto">
          <a:xfrm>
            <a:off x="6079511" y="4257598"/>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01" name="Straight Connector 100"/>
          <p:cNvCxnSpPr/>
          <p:nvPr/>
        </p:nvCxnSpPr>
        <p:spPr bwMode="auto">
          <a:xfrm>
            <a:off x="7119487" y="4257598"/>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02" name="Straight Connector 101"/>
          <p:cNvCxnSpPr/>
          <p:nvPr/>
        </p:nvCxnSpPr>
        <p:spPr bwMode="auto">
          <a:xfrm>
            <a:off x="8157296" y="4257598"/>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103" name="Arc 102"/>
          <p:cNvSpPr>
            <a:spLocks noChangeAspect="1"/>
          </p:cNvSpPr>
          <p:nvPr/>
        </p:nvSpPr>
        <p:spPr bwMode="auto">
          <a:xfrm rot="10800000">
            <a:off x="5831594" y="4159300"/>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Arc 103"/>
          <p:cNvSpPr>
            <a:spLocks noChangeAspect="1"/>
          </p:cNvSpPr>
          <p:nvPr/>
        </p:nvSpPr>
        <p:spPr bwMode="auto">
          <a:xfrm rot="10800000">
            <a:off x="6860828" y="4159300"/>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Arc 104"/>
          <p:cNvSpPr>
            <a:spLocks noChangeAspect="1"/>
          </p:cNvSpPr>
          <p:nvPr/>
        </p:nvSpPr>
        <p:spPr bwMode="auto">
          <a:xfrm rot="10800000">
            <a:off x="7896501" y="4159300"/>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106" name="Straight Connector 105"/>
          <p:cNvCxnSpPr/>
          <p:nvPr/>
        </p:nvCxnSpPr>
        <p:spPr bwMode="auto">
          <a:xfrm>
            <a:off x="5425906" y="4257598"/>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07" name="Straight Connector 106"/>
          <p:cNvCxnSpPr/>
          <p:nvPr/>
        </p:nvCxnSpPr>
        <p:spPr bwMode="auto">
          <a:xfrm>
            <a:off x="6473389" y="4257598"/>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08" name="Straight Connector 107"/>
          <p:cNvCxnSpPr/>
          <p:nvPr/>
        </p:nvCxnSpPr>
        <p:spPr bwMode="auto">
          <a:xfrm>
            <a:off x="7513365" y="4257598"/>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09" name="Straight Connector 108"/>
          <p:cNvCxnSpPr/>
          <p:nvPr/>
        </p:nvCxnSpPr>
        <p:spPr bwMode="auto">
          <a:xfrm>
            <a:off x="8551174" y="4257598"/>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110" name="Arc 109"/>
          <p:cNvSpPr>
            <a:spLocks noChangeAspect="1"/>
          </p:cNvSpPr>
          <p:nvPr/>
        </p:nvSpPr>
        <p:spPr bwMode="auto">
          <a:xfrm>
            <a:off x="5825155" y="4392586"/>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Arc 110"/>
          <p:cNvSpPr>
            <a:spLocks noChangeAspect="1"/>
          </p:cNvSpPr>
          <p:nvPr/>
        </p:nvSpPr>
        <p:spPr bwMode="auto">
          <a:xfrm>
            <a:off x="6854389" y="4392586"/>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Arc 111"/>
          <p:cNvSpPr>
            <a:spLocks noChangeAspect="1"/>
          </p:cNvSpPr>
          <p:nvPr/>
        </p:nvSpPr>
        <p:spPr bwMode="auto">
          <a:xfrm>
            <a:off x="7890062" y="4392586"/>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113" name="Straight Connector 112"/>
          <p:cNvCxnSpPr/>
          <p:nvPr/>
        </p:nvCxnSpPr>
        <p:spPr bwMode="auto">
          <a:xfrm>
            <a:off x="5032028" y="4526965"/>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14" name="Straight Connector 113"/>
          <p:cNvCxnSpPr/>
          <p:nvPr/>
        </p:nvCxnSpPr>
        <p:spPr bwMode="auto">
          <a:xfrm>
            <a:off x="6079511" y="4529746"/>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15" name="Straight Connector 114"/>
          <p:cNvCxnSpPr/>
          <p:nvPr/>
        </p:nvCxnSpPr>
        <p:spPr bwMode="auto">
          <a:xfrm>
            <a:off x="7119487" y="4529746"/>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16" name="Straight Connector 115"/>
          <p:cNvCxnSpPr/>
          <p:nvPr/>
        </p:nvCxnSpPr>
        <p:spPr bwMode="auto">
          <a:xfrm>
            <a:off x="8157296" y="4529746"/>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20" name="Straight Connector 119"/>
          <p:cNvCxnSpPr/>
          <p:nvPr/>
        </p:nvCxnSpPr>
        <p:spPr bwMode="auto">
          <a:xfrm>
            <a:off x="5425906" y="4529746"/>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21" name="Straight Connector 120"/>
          <p:cNvCxnSpPr/>
          <p:nvPr/>
        </p:nvCxnSpPr>
        <p:spPr bwMode="auto">
          <a:xfrm>
            <a:off x="6473389" y="4529746"/>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22" name="Straight Connector 121"/>
          <p:cNvCxnSpPr/>
          <p:nvPr/>
        </p:nvCxnSpPr>
        <p:spPr bwMode="auto">
          <a:xfrm>
            <a:off x="7513365" y="4529746"/>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23" name="Straight Connector 122"/>
          <p:cNvCxnSpPr/>
          <p:nvPr/>
        </p:nvCxnSpPr>
        <p:spPr bwMode="auto">
          <a:xfrm>
            <a:off x="8551174" y="4529746"/>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27" name="Straight Connector 126"/>
          <p:cNvCxnSpPr/>
          <p:nvPr/>
        </p:nvCxnSpPr>
        <p:spPr bwMode="auto">
          <a:xfrm>
            <a:off x="5038467" y="4800866"/>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28" name="Straight Connector 127"/>
          <p:cNvCxnSpPr/>
          <p:nvPr/>
        </p:nvCxnSpPr>
        <p:spPr bwMode="auto">
          <a:xfrm>
            <a:off x="6085950" y="4803647"/>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29" name="Straight Connector 128"/>
          <p:cNvCxnSpPr/>
          <p:nvPr/>
        </p:nvCxnSpPr>
        <p:spPr bwMode="auto">
          <a:xfrm>
            <a:off x="7125926" y="4803647"/>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30" name="Straight Connector 129"/>
          <p:cNvCxnSpPr/>
          <p:nvPr/>
        </p:nvCxnSpPr>
        <p:spPr bwMode="auto">
          <a:xfrm>
            <a:off x="8163735" y="4803647"/>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131" name="Arc 130"/>
          <p:cNvSpPr>
            <a:spLocks noChangeAspect="1"/>
          </p:cNvSpPr>
          <p:nvPr/>
        </p:nvSpPr>
        <p:spPr bwMode="auto">
          <a:xfrm rot="10800000">
            <a:off x="5838033" y="4705349"/>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Arc 131"/>
          <p:cNvSpPr>
            <a:spLocks noChangeAspect="1"/>
          </p:cNvSpPr>
          <p:nvPr/>
        </p:nvSpPr>
        <p:spPr bwMode="auto">
          <a:xfrm rot="10800000">
            <a:off x="6867267" y="4705349"/>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Arc 132"/>
          <p:cNvSpPr>
            <a:spLocks noChangeAspect="1"/>
          </p:cNvSpPr>
          <p:nvPr/>
        </p:nvSpPr>
        <p:spPr bwMode="auto">
          <a:xfrm rot="10800000">
            <a:off x="7902940" y="4705349"/>
            <a:ext cx="228600" cy="228600"/>
          </a:xfrm>
          <a:prstGeom prst="arc">
            <a:avLst>
              <a:gd name="adj1" fmla="val 10933286"/>
              <a:gd name="adj2" fmla="val 722564"/>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134" name="Straight Connector 133"/>
          <p:cNvCxnSpPr/>
          <p:nvPr/>
        </p:nvCxnSpPr>
        <p:spPr bwMode="auto">
          <a:xfrm>
            <a:off x="5432345" y="4803647"/>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35" name="Straight Connector 134"/>
          <p:cNvCxnSpPr/>
          <p:nvPr/>
        </p:nvCxnSpPr>
        <p:spPr bwMode="auto">
          <a:xfrm>
            <a:off x="6479828" y="4803647"/>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36" name="Straight Connector 135"/>
          <p:cNvCxnSpPr/>
          <p:nvPr/>
        </p:nvCxnSpPr>
        <p:spPr bwMode="auto">
          <a:xfrm>
            <a:off x="7519804" y="4803647"/>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37" name="Straight Connector 136"/>
          <p:cNvCxnSpPr/>
          <p:nvPr/>
        </p:nvCxnSpPr>
        <p:spPr bwMode="auto">
          <a:xfrm>
            <a:off x="8557613" y="4803647"/>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140" name="TextBox 139"/>
          <p:cNvSpPr txBox="1"/>
          <p:nvPr/>
        </p:nvSpPr>
        <p:spPr>
          <a:xfrm>
            <a:off x="304800" y="1234896"/>
            <a:ext cx="3733714" cy="1354217"/>
          </a:xfrm>
          <a:prstGeom prst="rect">
            <a:avLst/>
          </a:prstGeom>
          <a:noFill/>
        </p:spPr>
        <p:txBody>
          <a:bodyPr wrap="none" rtlCol="0">
            <a:spAutoFit/>
          </a:bodyPr>
          <a:lstStyle/>
          <a:p>
            <a:pPr marL="288925" indent="-231775" algn="l">
              <a:spcBef>
                <a:spcPts val="576"/>
              </a:spcBef>
              <a:buClrTx/>
              <a:buSzPct val="70000"/>
              <a:buFont typeface="+mj-lt"/>
              <a:buAutoNum type="arabicPeriod"/>
            </a:pPr>
            <a:r>
              <a:rPr lang="en-US" sz="2400" dirty="0" smtClean="0">
                <a:latin typeface="Berlin Sans FB" pitchFamily="34" charset="0"/>
              </a:rPr>
              <a:t>Relax pixels (left</a:t>
            </a:r>
            <a:r>
              <a:rPr lang="en-US" sz="2400" dirty="0" smtClean="0">
                <a:latin typeface="Berlin Sans FB" pitchFamily="34" charset="0"/>
                <a:sym typeface="Symbol"/>
              </a:rPr>
              <a:t>)</a:t>
            </a:r>
            <a:endParaRPr lang="en-US" sz="2400" dirty="0" smtClean="0">
              <a:latin typeface="Berlin Sans FB" pitchFamily="34" charset="0"/>
            </a:endParaRPr>
          </a:p>
          <a:p>
            <a:pPr marL="288925" indent="-231775" algn="l">
              <a:spcBef>
                <a:spcPts val="576"/>
              </a:spcBef>
              <a:buClrTx/>
              <a:buSzPct val="70000"/>
              <a:buFont typeface="+mj-lt"/>
              <a:buAutoNum type="arabicPeriod"/>
            </a:pPr>
            <a:r>
              <a:rPr lang="en-US" sz="2400" dirty="0" smtClean="0">
                <a:latin typeface="Berlin Sans FB" pitchFamily="34" charset="0"/>
              </a:rPr>
              <a:t>Synchronize (left</a:t>
            </a:r>
            <a:r>
              <a:rPr lang="en-US" sz="2400" dirty="0" smtClean="0">
                <a:latin typeface="Berlin Sans FB" pitchFamily="34" charset="0"/>
                <a:sym typeface="Symbol"/>
              </a:rPr>
              <a:t>  right)</a:t>
            </a:r>
          </a:p>
          <a:p>
            <a:pPr marL="288925" indent="-231775" algn="l">
              <a:spcBef>
                <a:spcPts val="576"/>
              </a:spcBef>
              <a:buClrTx/>
              <a:buSzPct val="70000"/>
              <a:buFont typeface="+mj-lt"/>
              <a:buAutoNum type="arabicPeriod"/>
            </a:pPr>
            <a:r>
              <a:rPr lang="en-US" sz="2400" dirty="0" smtClean="0">
                <a:latin typeface="Berlin Sans FB" pitchFamily="34" charset="0"/>
                <a:sym typeface="Symbol"/>
              </a:rPr>
              <a:t>Relax pixels </a:t>
            </a:r>
            <a:r>
              <a:rPr lang="en-US" sz="2400" dirty="0" smtClean="0">
                <a:latin typeface="Berlin Sans FB" pitchFamily="34" charset="0"/>
              </a:rPr>
              <a:t>(</a:t>
            </a:r>
            <a:r>
              <a:rPr lang="en-US" sz="2400" dirty="0" smtClean="0">
                <a:latin typeface="Berlin Sans FB" pitchFamily="34" charset="0"/>
                <a:sym typeface="Symbol"/>
              </a:rPr>
              <a:t>right)</a:t>
            </a:r>
            <a:endParaRPr lang="en-US" sz="2400" dirty="0" smtClean="0">
              <a:effectLst/>
            </a:endParaRPr>
          </a:p>
        </p:txBody>
      </p:sp>
      <p:sp>
        <p:nvSpPr>
          <p:cNvPr id="145" name="TextBox 144"/>
          <p:cNvSpPr txBox="1"/>
          <p:nvPr/>
        </p:nvSpPr>
        <p:spPr>
          <a:xfrm>
            <a:off x="4520275" y="1234896"/>
            <a:ext cx="3733714" cy="1354217"/>
          </a:xfrm>
          <a:prstGeom prst="rect">
            <a:avLst/>
          </a:prstGeom>
          <a:noFill/>
        </p:spPr>
        <p:txBody>
          <a:bodyPr wrap="none" rtlCol="0">
            <a:spAutoFit/>
          </a:bodyPr>
          <a:lstStyle/>
          <a:p>
            <a:pPr marL="282575" indent="-225425" algn="l">
              <a:spcBef>
                <a:spcPts val="576"/>
              </a:spcBef>
              <a:buClrTx/>
              <a:buSzPct val="70000"/>
              <a:buFont typeface="+mj-lt"/>
              <a:buAutoNum type="arabicPeriod" startAt="4"/>
            </a:pPr>
            <a:r>
              <a:rPr lang="en-US" sz="2400" dirty="0" smtClean="0">
                <a:latin typeface="Berlin Sans FB" pitchFamily="34" charset="0"/>
              </a:rPr>
              <a:t>Relax pixels (right</a:t>
            </a:r>
            <a:r>
              <a:rPr lang="en-US" sz="2400" dirty="0" smtClean="0">
                <a:latin typeface="Berlin Sans FB" pitchFamily="34" charset="0"/>
                <a:sym typeface="Symbol"/>
              </a:rPr>
              <a:t>)</a:t>
            </a:r>
            <a:endParaRPr lang="en-US" sz="2400" dirty="0" smtClean="0">
              <a:latin typeface="Berlin Sans FB" pitchFamily="34" charset="0"/>
            </a:endParaRPr>
          </a:p>
          <a:p>
            <a:pPr marL="288925" indent="-231775" algn="l">
              <a:spcBef>
                <a:spcPts val="576"/>
              </a:spcBef>
              <a:buClrTx/>
              <a:buSzPct val="70000"/>
              <a:buFont typeface="+mj-lt"/>
              <a:buAutoNum type="arabicPeriod" startAt="4"/>
            </a:pPr>
            <a:r>
              <a:rPr lang="en-US" sz="2400" dirty="0" smtClean="0">
                <a:latin typeface="Berlin Sans FB" pitchFamily="34" charset="0"/>
              </a:rPr>
              <a:t>Synchronize (right</a:t>
            </a:r>
            <a:r>
              <a:rPr lang="en-US" sz="2400" dirty="0" smtClean="0">
                <a:latin typeface="Berlin Sans FB" pitchFamily="34" charset="0"/>
                <a:sym typeface="Symbol"/>
              </a:rPr>
              <a:t>  left)</a:t>
            </a:r>
          </a:p>
          <a:p>
            <a:pPr marL="288925" indent="-231775" algn="l">
              <a:spcBef>
                <a:spcPts val="576"/>
              </a:spcBef>
              <a:buClrTx/>
              <a:buSzPct val="70000"/>
              <a:buFont typeface="+mj-lt"/>
              <a:buAutoNum type="arabicPeriod" startAt="4"/>
            </a:pPr>
            <a:r>
              <a:rPr lang="en-US" sz="2400" dirty="0" smtClean="0">
                <a:latin typeface="Berlin Sans FB" pitchFamily="34" charset="0"/>
                <a:sym typeface="Symbol"/>
              </a:rPr>
              <a:t>Relax pixels </a:t>
            </a:r>
            <a:r>
              <a:rPr lang="en-US" sz="2400" dirty="0" smtClean="0">
                <a:latin typeface="Berlin Sans FB" pitchFamily="34" charset="0"/>
              </a:rPr>
              <a:t>(left</a:t>
            </a:r>
            <a:r>
              <a:rPr lang="en-US" sz="2400" dirty="0" smtClean="0">
                <a:latin typeface="Berlin Sans FB" pitchFamily="34" charset="0"/>
                <a:sym typeface="Symbol"/>
              </a:rPr>
              <a:t>)</a:t>
            </a:r>
            <a:endParaRPr lang="en-US" sz="2400" dirty="0" smtClean="0">
              <a:effectLst/>
            </a:endParaRPr>
          </a:p>
        </p:txBody>
      </p:sp>
      <p:cxnSp>
        <p:nvCxnSpPr>
          <p:cNvPr id="90" name="Straight Connector 89"/>
          <p:cNvCxnSpPr/>
          <p:nvPr/>
        </p:nvCxnSpPr>
        <p:spPr bwMode="auto">
          <a:xfrm>
            <a:off x="3283373" y="3777404"/>
            <a:ext cx="990600" cy="0"/>
          </a:xfrm>
          <a:prstGeom prst="line">
            <a:avLst/>
          </a:prstGeom>
          <a:noFill/>
          <a:ln w="19050"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22" presetClass="entr" presetSubtype="8"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500"/>
                                        <p:tgtEl>
                                          <p:spTgt spid="45"/>
                                        </p:tgtEl>
                                      </p:cBhvr>
                                    </p:animEffect>
                                  </p:childTnLst>
                                </p:cTn>
                              </p:par>
                              <p:par>
                                <p:cTn id="14" presetID="22" presetClass="entr" presetSubtype="8"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par>
                                <p:cTn id="17" presetID="1" presetClass="entr" presetSubtype="0" fill="hold" nodeType="withEffect">
                                  <p:stCondLst>
                                    <p:cond delay="0"/>
                                  </p:stCondLst>
                                  <p:childTnLst>
                                    <p:set>
                                      <p:cBhvr>
                                        <p:cTn id="18" dur="1" fill="hold">
                                          <p:stCondLst>
                                            <p:cond delay="0"/>
                                          </p:stCondLst>
                                        </p:cTn>
                                        <p:tgtEl>
                                          <p:spTgt spid="140">
                                            <p:txEl>
                                              <p:pRg st="0" end="0"/>
                                            </p:txEl>
                                          </p:spTgt>
                                        </p:tgtEl>
                                        <p:attrNameLst>
                                          <p:attrName>style.visibility</p:attrName>
                                        </p:attrNameLst>
                                      </p:cBhvr>
                                      <p:to>
                                        <p:strVal val="visible"/>
                                      </p:to>
                                    </p:se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right)">
                                      <p:cBhvr>
                                        <p:cTn id="22" dur="500"/>
                                        <p:tgtEl>
                                          <p:spTgt spid="47"/>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right)">
                                      <p:cBhvr>
                                        <p:cTn id="25" dur="500"/>
                                        <p:tgtEl>
                                          <p:spTgt spid="48"/>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right)">
                                      <p:cBhvr>
                                        <p:cTn id="28" dur="500"/>
                                        <p:tgtEl>
                                          <p:spTgt spid="49"/>
                                        </p:tgtEl>
                                      </p:cBhvr>
                                    </p:animEffect>
                                  </p:childTnLst>
                                </p:cTn>
                              </p:par>
                              <p:par>
                                <p:cTn id="29" presetID="1" presetClass="entr" presetSubtype="0" fill="hold" nodeType="withEffect">
                                  <p:stCondLst>
                                    <p:cond delay="0"/>
                                  </p:stCondLst>
                                  <p:childTnLst>
                                    <p:set>
                                      <p:cBhvr>
                                        <p:cTn id="30" dur="1" fill="hold">
                                          <p:stCondLst>
                                            <p:cond delay="0"/>
                                          </p:stCondLst>
                                        </p:cTn>
                                        <p:tgtEl>
                                          <p:spTgt spid="140">
                                            <p:txEl>
                                              <p:pRg st="1" end="1"/>
                                            </p:txEl>
                                          </p:spTgt>
                                        </p:tgtEl>
                                        <p:attrNameLst>
                                          <p:attrName>style.visibility</p:attrName>
                                        </p:attrNameLst>
                                      </p:cBhvr>
                                      <p:to>
                                        <p:strVal val="visible"/>
                                      </p:to>
                                    </p:se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left)">
                                      <p:cBhvr>
                                        <p:cTn id="34" dur="500"/>
                                        <p:tgtEl>
                                          <p:spTgt spid="50"/>
                                        </p:tgtEl>
                                      </p:cBhvr>
                                    </p:animEffect>
                                  </p:childTnLst>
                                </p:cTn>
                              </p:par>
                              <p:par>
                                <p:cTn id="35" presetID="22" presetClass="entr" presetSubtype="8"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par>
                                <p:cTn id="38" presetID="22" presetClass="entr" presetSubtype="8" fill="hold"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left)">
                                      <p:cBhvr>
                                        <p:cTn id="40" dur="500"/>
                                        <p:tgtEl>
                                          <p:spTgt spid="52"/>
                                        </p:tgtEl>
                                      </p:cBhvr>
                                    </p:animEffect>
                                  </p:childTnLst>
                                </p:cTn>
                              </p:par>
                              <p:par>
                                <p:cTn id="41" presetID="22" presetClass="entr" presetSubtype="8"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left)">
                                      <p:cBhvr>
                                        <p:cTn id="43" dur="500"/>
                                        <p:tgtEl>
                                          <p:spTgt spid="53"/>
                                        </p:tgtEl>
                                      </p:cBhvr>
                                    </p:animEffect>
                                  </p:childTnLst>
                                </p:cTn>
                              </p:par>
                              <p:par>
                                <p:cTn id="44" presetID="1" presetClass="entr" presetSubtype="0" fill="hold" nodeType="withEffect">
                                  <p:stCondLst>
                                    <p:cond delay="0"/>
                                  </p:stCondLst>
                                  <p:childTnLst>
                                    <p:set>
                                      <p:cBhvr>
                                        <p:cTn id="45" dur="1" fill="hold">
                                          <p:stCondLst>
                                            <p:cond delay="0"/>
                                          </p:stCondLst>
                                        </p:cTn>
                                        <p:tgtEl>
                                          <p:spTgt spid="140">
                                            <p:txEl>
                                              <p:pRg st="2" end="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right)">
                                      <p:cBhvr>
                                        <p:cTn id="50" dur="200"/>
                                        <p:tgtEl>
                                          <p:spTgt spid="64"/>
                                        </p:tgtEl>
                                      </p:cBhvr>
                                    </p:animEffect>
                                  </p:childTnLst>
                                </p:cTn>
                              </p:par>
                              <p:par>
                                <p:cTn id="51" presetID="22" presetClass="entr" presetSubtype="2" fill="hold" nodeType="with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right)">
                                      <p:cBhvr>
                                        <p:cTn id="53" dur="200"/>
                                        <p:tgtEl>
                                          <p:spTgt spid="65"/>
                                        </p:tgtEl>
                                      </p:cBhvr>
                                    </p:animEffect>
                                  </p:childTnLst>
                                </p:cTn>
                              </p:par>
                              <p:par>
                                <p:cTn id="54" presetID="22" presetClass="entr" presetSubtype="2" fill="hold" nodeType="with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wipe(right)">
                                      <p:cBhvr>
                                        <p:cTn id="56" dur="200"/>
                                        <p:tgtEl>
                                          <p:spTgt spid="66"/>
                                        </p:tgtEl>
                                      </p:cBhvr>
                                    </p:animEffect>
                                  </p:childTnLst>
                                </p:cTn>
                              </p:par>
                              <p:par>
                                <p:cTn id="57" presetID="22" presetClass="entr" presetSubtype="2" fill="hold" nodeType="with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wipe(right)">
                                      <p:cBhvr>
                                        <p:cTn id="59" dur="200"/>
                                        <p:tgtEl>
                                          <p:spTgt spid="67"/>
                                        </p:tgtEl>
                                      </p:cBhvr>
                                    </p:animEffect>
                                  </p:childTnLst>
                                </p:cTn>
                              </p:par>
                              <p:par>
                                <p:cTn id="60" presetID="1" presetClass="entr" presetSubtype="0" fill="hold" nodeType="withEffect">
                                  <p:stCondLst>
                                    <p:cond delay="0"/>
                                  </p:stCondLst>
                                  <p:childTnLst>
                                    <p:set>
                                      <p:cBhvr>
                                        <p:cTn id="61" dur="1" fill="hold">
                                          <p:stCondLst>
                                            <p:cond delay="0"/>
                                          </p:stCondLst>
                                        </p:cTn>
                                        <p:tgtEl>
                                          <p:spTgt spid="145">
                                            <p:txEl>
                                              <p:pRg st="0" end="0"/>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left)">
                                      <p:cBhvr>
                                        <p:cTn id="66" dur="200"/>
                                        <p:tgtEl>
                                          <p:spTgt spid="54"/>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wipe(left)">
                                      <p:cBhvr>
                                        <p:cTn id="69" dur="200"/>
                                        <p:tgtEl>
                                          <p:spTgt spid="5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wipe(left)">
                                      <p:cBhvr>
                                        <p:cTn id="72" dur="200"/>
                                        <p:tgtEl>
                                          <p:spTgt spid="56"/>
                                        </p:tgtEl>
                                      </p:cBhvr>
                                    </p:animEffect>
                                  </p:childTnLst>
                                </p:cTn>
                              </p:par>
                              <p:par>
                                <p:cTn id="73" presetID="1" presetClass="entr" presetSubtype="0" fill="hold" nodeType="withEffect">
                                  <p:stCondLst>
                                    <p:cond delay="0"/>
                                  </p:stCondLst>
                                  <p:childTnLst>
                                    <p:set>
                                      <p:cBhvr>
                                        <p:cTn id="74" dur="1" fill="hold">
                                          <p:stCondLst>
                                            <p:cond delay="0"/>
                                          </p:stCondLst>
                                        </p:cTn>
                                        <p:tgtEl>
                                          <p:spTgt spid="145">
                                            <p:txEl>
                                              <p:pRg st="1" end="1"/>
                                            </p:txEl>
                                          </p:spTgt>
                                        </p:tgtEl>
                                        <p:attrNameLst>
                                          <p:attrName>style.visibility</p:attrName>
                                        </p:attrNameLst>
                                      </p:cBhvr>
                                      <p:to>
                                        <p:strVal val="visible"/>
                                      </p:to>
                                    </p:set>
                                  </p:childTnLst>
                                </p:cTn>
                              </p:par>
                            </p:childTnLst>
                          </p:cTn>
                        </p:par>
                        <p:par>
                          <p:cTn id="75" fill="hold">
                            <p:stCondLst>
                              <p:cond delay="200"/>
                            </p:stCondLst>
                            <p:childTnLst>
                              <p:par>
                                <p:cTn id="76" presetID="22" presetClass="entr" presetSubtype="2" fill="hold" nodeType="after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wipe(right)">
                                      <p:cBhvr>
                                        <p:cTn id="78" dur="200"/>
                                        <p:tgtEl>
                                          <p:spTgt spid="57"/>
                                        </p:tgtEl>
                                      </p:cBhvr>
                                    </p:animEffect>
                                  </p:childTnLst>
                                </p:cTn>
                              </p:par>
                              <p:par>
                                <p:cTn id="79" presetID="22" presetClass="entr" presetSubtype="2"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wipe(right)">
                                      <p:cBhvr>
                                        <p:cTn id="81" dur="200"/>
                                        <p:tgtEl>
                                          <p:spTgt spid="58"/>
                                        </p:tgtEl>
                                      </p:cBhvr>
                                    </p:animEffect>
                                  </p:childTnLst>
                                </p:cTn>
                              </p:par>
                              <p:par>
                                <p:cTn id="82" presetID="22" presetClass="entr" presetSubtype="2" fill="hold" nodeType="with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wipe(right)">
                                      <p:cBhvr>
                                        <p:cTn id="84" dur="200"/>
                                        <p:tgtEl>
                                          <p:spTgt spid="59"/>
                                        </p:tgtEl>
                                      </p:cBhvr>
                                    </p:animEffect>
                                  </p:childTnLst>
                                </p:cTn>
                              </p:par>
                              <p:par>
                                <p:cTn id="85" presetID="22" presetClass="entr" presetSubtype="2" fill="hold" nodeType="with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wipe(right)">
                                      <p:cBhvr>
                                        <p:cTn id="87" dur="200"/>
                                        <p:tgtEl>
                                          <p:spTgt spid="60"/>
                                        </p:tgtEl>
                                      </p:cBhvr>
                                    </p:animEffect>
                                  </p:childTnLst>
                                </p:cTn>
                              </p:par>
                              <p:par>
                                <p:cTn id="88" presetID="1" presetClass="entr" presetSubtype="0" fill="hold" nodeType="withEffect">
                                  <p:stCondLst>
                                    <p:cond delay="0"/>
                                  </p:stCondLst>
                                  <p:childTnLst>
                                    <p:set>
                                      <p:cBhvr>
                                        <p:cTn id="89" dur="1" fill="hold">
                                          <p:stCondLst>
                                            <p:cond delay="0"/>
                                          </p:stCondLst>
                                        </p:cTn>
                                        <p:tgtEl>
                                          <p:spTgt spid="145">
                                            <p:txEl>
                                              <p:pRg st="2" end="2"/>
                                            </p:tx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wipe(left)">
                                      <p:cBhvr>
                                        <p:cTn id="94" dur="200"/>
                                        <p:tgtEl>
                                          <p:spTgt spid="71"/>
                                        </p:tgtEl>
                                      </p:cBhvr>
                                    </p:animEffect>
                                  </p:childTnLst>
                                </p:cTn>
                              </p:par>
                              <p:par>
                                <p:cTn id="95" presetID="22" presetClass="entr" presetSubtype="8" fill="hold" nodeType="with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wipe(left)">
                                      <p:cBhvr>
                                        <p:cTn id="97" dur="200"/>
                                        <p:tgtEl>
                                          <p:spTgt spid="72"/>
                                        </p:tgtEl>
                                      </p:cBhvr>
                                    </p:animEffect>
                                  </p:childTnLst>
                                </p:cTn>
                              </p:par>
                              <p:par>
                                <p:cTn id="98" presetID="22" presetClass="entr" presetSubtype="8" fill="hold" nodeType="withEffect">
                                  <p:stCondLst>
                                    <p:cond delay="0"/>
                                  </p:stCondLst>
                                  <p:childTnLst>
                                    <p:set>
                                      <p:cBhvr>
                                        <p:cTn id="99" dur="1" fill="hold">
                                          <p:stCondLst>
                                            <p:cond delay="0"/>
                                          </p:stCondLst>
                                        </p:cTn>
                                        <p:tgtEl>
                                          <p:spTgt spid="73"/>
                                        </p:tgtEl>
                                        <p:attrNameLst>
                                          <p:attrName>style.visibility</p:attrName>
                                        </p:attrNameLst>
                                      </p:cBhvr>
                                      <p:to>
                                        <p:strVal val="visible"/>
                                      </p:to>
                                    </p:set>
                                    <p:animEffect transition="in" filter="wipe(left)">
                                      <p:cBhvr>
                                        <p:cTn id="100" dur="200"/>
                                        <p:tgtEl>
                                          <p:spTgt spid="73"/>
                                        </p:tgtEl>
                                      </p:cBhvr>
                                    </p:animEffect>
                                  </p:childTnLst>
                                </p:cTn>
                              </p:par>
                              <p:par>
                                <p:cTn id="101" presetID="22" presetClass="entr" presetSubtype="8" fill="hold" nodeType="withEffect">
                                  <p:stCondLst>
                                    <p:cond delay="0"/>
                                  </p:stCondLst>
                                  <p:childTnLst>
                                    <p:set>
                                      <p:cBhvr>
                                        <p:cTn id="102" dur="1" fill="hold">
                                          <p:stCondLst>
                                            <p:cond delay="0"/>
                                          </p:stCondLst>
                                        </p:cTn>
                                        <p:tgtEl>
                                          <p:spTgt spid="74"/>
                                        </p:tgtEl>
                                        <p:attrNameLst>
                                          <p:attrName>style.visibility</p:attrName>
                                        </p:attrNameLst>
                                      </p:cBhvr>
                                      <p:to>
                                        <p:strVal val="visible"/>
                                      </p:to>
                                    </p:set>
                                    <p:animEffect transition="in" filter="wipe(left)">
                                      <p:cBhvr>
                                        <p:cTn id="103" dur="200"/>
                                        <p:tgtEl>
                                          <p:spTgt spid="74"/>
                                        </p:tgtEl>
                                      </p:cBhvr>
                                    </p:animEffect>
                                  </p:childTnLst>
                                </p:cTn>
                              </p:par>
                            </p:childTnLst>
                          </p:cTn>
                        </p:par>
                        <p:par>
                          <p:cTn id="104" fill="hold">
                            <p:stCondLst>
                              <p:cond delay="200"/>
                            </p:stCondLst>
                            <p:childTnLst>
                              <p:par>
                                <p:cTn id="105" presetID="22" presetClass="entr" presetSubtype="2" fill="hold" grpId="0" nodeType="afterEffect">
                                  <p:stCondLst>
                                    <p:cond delay="0"/>
                                  </p:stCondLst>
                                  <p:childTnLst>
                                    <p:set>
                                      <p:cBhvr>
                                        <p:cTn id="106" dur="1" fill="hold">
                                          <p:stCondLst>
                                            <p:cond delay="0"/>
                                          </p:stCondLst>
                                        </p:cTn>
                                        <p:tgtEl>
                                          <p:spTgt spid="75"/>
                                        </p:tgtEl>
                                        <p:attrNameLst>
                                          <p:attrName>style.visibility</p:attrName>
                                        </p:attrNameLst>
                                      </p:cBhvr>
                                      <p:to>
                                        <p:strVal val="visible"/>
                                      </p:to>
                                    </p:set>
                                    <p:animEffect transition="in" filter="wipe(right)">
                                      <p:cBhvr>
                                        <p:cTn id="107" dur="200"/>
                                        <p:tgtEl>
                                          <p:spTgt spid="75"/>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76"/>
                                        </p:tgtEl>
                                        <p:attrNameLst>
                                          <p:attrName>style.visibility</p:attrName>
                                        </p:attrNameLst>
                                      </p:cBhvr>
                                      <p:to>
                                        <p:strVal val="visible"/>
                                      </p:to>
                                    </p:set>
                                    <p:animEffect transition="in" filter="wipe(right)">
                                      <p:cBhvr>
                                        <p:cTn id="110" dur="200"/>
                                        <p:tgtEl>
                                          <p:spTgt spid="76"/>
                                        </p:tgtEl>
                                      </p:cBhvr>
                                    </p:animEffect>
                                  </p:childTnLst>
                                </p:cTn>
                              </p:par>
                              <p:par>
                                <p:cTn id="111" presetID="22" presetClass="entr" presetSubtype="2" fill="hold" grpId="0" nodeType="withEffect">
                                  <p:stCondLst>
                                    <p:cond delay="0"/>
                                  </p:stCondLst>
                                  <p:childTnLst>
                                    <p:set>
                                      <p:cBhvr>
                                        <p:cTn id="112" dur="1" fill="hold">
                                          <p:stCondLst>
                                            <p:cond delay="0"/>
                                          </p:stCondLst>
                                        </p:cTn>
                                        <p:tgtEl>
                                          <p:spTgt spid="77"/>
                                        </p:tgtEl>
                                        <p:attrNameLst>
                                          <p:attrName>style.visibility</p:attrName>
                                        </p:attrNameLst>
                                      </p:cBhvr>
                                      <p:to>
                                        <p:strVal val="visible"/>
                                      </p:to>
                                    </p:set>
                                    <p:animEffect transition="in" filter="wipe(right)">
                                      <p:cBhvr>
                                        <p:cTn id="113" dur="200"/>
                                        <p:tgtEl>
                                          <p:spTgt spid="77"/>
                                        </p:tgtEl>
                                      </p:cBhvr>
                                    </p:animEffect>
                                  </p:childTnLst>
                                </p:cTn>
                              </p:par>
                            </p:childTnLst>
                          </p:cTn>
                        </p:par>
                        <p:par>
                          <p:cTn id="114" fill="hold">
                            <p:stCondLst>
                              <p:cond delay="400"/>
                            </p:stCondLst>
                            <p:childTnLst>
                              <p:par>
                                <p:cTn id="115" presetID="22" presetClass="entr" presetSubtype="8" fill="hold" nodeType="afterEffect">
                                  <p:stCondLst>
                                    <p:cond delay="0"/>
                                  </p:stCondLst>
                                  <p:childTnLst>
                                    <p:set>
                                      <p:cBhvr>
                                        <p:cTn id="116" dur="1" fill="hold">
                                          <p:stCondLst>
                                            <p:cond delay="0"/>
                                          </p:stCondLst>
                                        </p:cTn>
                                        <p:tgtEl>
                                          <p:spTgt spid="78"/>
                                        </p:tgtEl>
                                        <p:attrNameLst>
                                          <p:attrName>style.visibility</p:attrName>
                                        </p:attrNameLst>
                                      </p:cBhvr>
                                      <p:to>
                                        <p:strVal val="visible"/>
                                      </p:to>
                                    </p:set>
                                    <p:animEffect transition="in" filter="wipe(left)">
                                      <p:cBhvr>
                                        <p:cTn id="117" dur="200"/>
                                        <p:tgtEl>
                                          <p:spTgt spid="78"/>
                                        </p:tgtEl>
                                      </p:cBhvr>
                                    </p:animEffect>
                                  </p:childTnLst>
                                </p:cTn>
                              </p:par>
                              <p:par>
                                <p:cTn id="118" presetID="22" presetClass="entr" presetSubtype="8" fill="hold" nodeType="withEffect">
                                  <p:stCondLst>
                                    <p:cond delay="0"/>
                                  </p:stCondLst>
                                  <p:childTnLst>
                                    <p:set>
                                      <p:cBhvr>
                                        <p:cTn id="119" dur="1" fill="hold">
                                          <p:stCondLst>
                                            <p:cond delay="0"/>
                                          </p:stCondLst>
                                        </p:cTn>
                                        <p:tgtEl>
                                          <p:spTgt spid="79"/>
                                        </p:tgtEl>
                                        <p:attrNameLst>
                                          <p:attrName>style.visibility</p:attrName>
                                        </p:attrNameLst>
                                      </p:cBhvr>
                                      <p:to>
                                        <p:strVal val="visible"/>
                                      </p:to>
                                    </p:set>
                                    <p:animEffect transition="in" filter="wipe(left)">
                                      <p:cBhvr>
                                        <p:cTn id="120" dur="200"/>
                                        <p:tgtEl>
                                          <p:spTgt spid="79"/>
                                        </p:tgtEl>
                                      </p:cBhvr>
                                    </p:animEffect>
                                  </p:childTnLst>
                                </p:cTn>
                              </p:par>
                              <p:par>
                                <p:cTn id="121" presetID="22" presetClass="entr" presetSubtype="8" fill="hold" nodeType="withEffect">
                                  <p:stCondLst>
                                    <p:cond delay="0"/>
                                  </p:stCondLst>
                                  <p:childTnLst>
                                    <p:set>
                                      <p:cBhvr>
                                        <p:cTn id="122" dur="1" fill="hold">
                                          <p:stCondLst>
                                            <p:cond delay="0"/>
                                          </p:stCondLst>
                                        </p:cTn>
                                        <p:tgtEl>
                                          <p:spTgt spid="80"/>
                                        </p:tgtEl>
                                        <p:attrNameLst>
                                          <p:attrName>style.visibility</p:attrName>
                                        </p:attrNameLst>
                                      </p:cBhvr>
                                      <p:to>
                                        <p:strVal val="visible"/>
                                      </p:to>
                                    </p:set>
                                    <p:animEffect transition="in" filter="wipe(left)">
                                      <p:cBhvr>
                                        <p:cTn id="123" dur="200"/>
                                        <p:tgtEl>
                                          <p:spTgt spid="80"/>
                                        </p:tgtEl>
                                      </p:cBhvr>
                                    </p:animEffect>
                                  </p:childTnLst>
                                </p:cTn>
                              </p:par>
                              <p:par>
                                <p:cTn id="124" presetID="22" presetClass="entr" presetSubtype="8" fill="hold" nodeType="withEffect">
                                  <p:stCondLst>
                                    <p:cond delay="0"/>
                                  </p:stCondLst>
                                  <p:childTnLst>
                                    <p:set>
                                      <p:cBhvr>
                                        <p:cTn id="125" dur="1" fill="hold">
                                          <p:stCondLst>
                                            <p:cond delay="0"/>
                                          </p:stCondLst>
                                        </p:cTn>
                                        <p:tgtEl>
                                          <p:spTgt spid="81"/>
                                        </p:tgtEl>
                                        <p:attrNameLst>
                                          <p:attrName>style.visibility</p:attrName>
                                        </p:attrNameLst>
                                      </p:cBhvr>
                                      <p:to>
                                        <p:strVal val="visible"/>
                                      </p:to>
                                    </p:set>
                                    <p:animEffect transition="in" filter="wipe(left)">
                                      <p:cBhvr>
                                        <p:cTn id="126" dur="200"/>
                                        <p:tgtEl>
                                          <p:spTgt spid="81"/>
                                        </p:tgtEl>
                                      </p:cBhvr>
                                    </p:animEffect>
                                  </p:childTnLst>
                                </p:cTn>
                              </p:par>
                            </p:childTnLst>
                          </p:cTn>
                        </p:par>
                        <p:par>
                          <p:cTn id="127" fill="hold">
                            <p:stCondLst>
                              <p:cond delay="600"/>
                            </p:stCondLst>
                            <p:childTnLst>
                              <p:par>
                                <p:cTn id="128" presetID="22" presetClass="entr" presetSubtype="2" fill="hold" nodeType="afterEffect">
                                  <p:stCondLst>
                                    <p:cond delay="0"/>
                                  </p:stCondLst>
                                  <p:childTnLst>
                                    <p:set>
                                      <p:cBhvr>
                                        <p:cTn id="129" dur="1" fill="hold">
                                          <p:stCondLst>
                                            <p:cond delay="0"/>
                                          </p:stCondLst>
                                        </p:cTn>
                                        <p:tgtEl>
                                          <p:spTgt spid="92"/>
                                        </p:tgtEl>
                                        <p:attrNameLst>
                                          <p:attrName>style.visibility</p:attrName>
                                        </p:attrNameLst>
                                      </p:cBhvr>
                                      <p:to>
                                        <p:strVal val="visible"/>
                                      </p:to>
                                    </p:set>
                                    <p:animEffect transition="in" filter="wipe(right)">
                                      <p:cBhvr>
                                        <p:cTn id="130" dur="200"/>
                                        <p:tgtEl>
                                          <p:spTgt spid="92"/>
                                        </p:tgtEl>
                                      </p:cBhvr>
                                    </p:animEffect>
                                  </p:childTnLst>
                                </p:cTn>
                              </p:par>
                              <p:par>
                                <p:cTn id="131" presetID="22" presetClass="entr" presetSubtype="2" fill="hold" nodeType="withEffect">
                                  <p:stCondLst>
                                    <p:cond delay="0"/>
                                  </p:stCondLst>
                                  <p:childTnLst>
                                    <p:set>
                                      <p:cBhvr>
                                        <p:cTn id="132" dur="1" fill="hold">
                                          <p:stCondLst>
                                            <p:cond delay="0"/>
                                          </p:stCondLst>
                                        </p:cTn>
                                        <p:tgtEl>
                                          <p:spTgt spid="93"/>
                                        </p:tgtEl>
                                        <p:attrNameLst>
                                          <p:attrName>style.visibility</p:attrName>
                                        </p:attrNameLst>
                                      </p:cBhvr>
                                      <p:to>
                                        <p:strVal val="visible"/>
                                      </p:to>
                                    </p:set>
                                    <p:animEffect transition="in" filter="wipe(right)">
                                      <p:cBhvr>
                                        <p:cTn id="133" dur="200"/>
                                        <p:tgtEl>
                                          <p:spTgt spid="93"/>
                                        </p:tgtEl>
                                      </p:cBhvr>
                                    </p:animEffect>
                                  </p:childTnLst>
                                </p:cTn>
                              </p:par>
                              <p:par>
                                <p:cTn id="134" presetID="22" presetClass="entr" presetSubtype="2" fill="hold" nodeType="withEffect">
                                  <p:stCondLst>
                                    <p:cond delay="0"/>
                                  </p:stCondLst>
                                  <p:childTnLst>
                                    <p:set>
                                      <p:cBhvr>
                                        <p:cTn id="135" dur="1" fill="hold">
                                          <p:stCondLst>
                                            <p:cond delay="0"/>
                                          </p:stCondLst>
                                        </p:cTn>
                                        <p:tgtEl>
                                          <p:spTgt spid="94"/>
                                        </p:tgtEl>
                                        <p:attrNameLst>
                                          <p:attrName>style.visibility</p:attrName>
                                        </p:attrNameLst>
                                      </p:cBhvr>
                                      <p:to>
                                        <p:strVal val="visible"/>
                                      </p:to>
                                    </p:set>
                                    <p:animEffect transition="in" filter="wipe(right)">
                                      <p:cBhvr>
                                        <p:cTn id="136" dur="200"/>
                                        <p:tgtEl>
                                          <p:spTgt spid="94"/>
                                        </p:tgtEl>
                                      </p:cBhvr>
                                    </p:animEffect>
                                  </p:childTnLst>
                                </p:cTn>
                              </p:par>
                              <p:par>
                                <p:cTn id="137" presetID="22" presetClass="entr" presetSubtype="2" fill="hold" nodeType="withEffect">
                                  <p:stCondLst>
                                    <p:cond delay="0"/>
                                  </p:stCondLst>
                                  <p:childTnLst>
                                    <p:set>
                                      <p:cBhvr>
                                        <p:cTn id="138" dur="1" fill="hold">
                                          <p:stCondLst>
                                            <p:cond delay="0"/>
                                          </p:stCondLst>
                                        </p:cTn>
                                        <p:tgtEl>
                                          <p:spTgt spid="95"/>
                                        </p:tgtEl>
                                        <p:attrNameLst>
                                          <p:attrName>style.visibility</p:attrName>
                                        </p:attrNameLst>
                                      </p:cBhvr>
                                      <p:to>
                                        <p:strVal val="visible"/>
                                      </p:to>
                                    </p:set>
                                    <p:animEffect transition="in" filter="wipe(right)">
                                      <p:cBhvr>
                                        <p:cTn id="139" dur="200"/>
                                        <p:tgtEl>
                                          <p:spTgt spid="95"/>
                                        </p:tgtEl>
                                      </p:cBhvr>
                                    </p:animEffect>
                                  </p:childTnLst>
                                </p:cTn>
                              </p:par>
                            </p:childTnLst>
                          </p:cTn>
                        </p:par>
                        <p:par>
                          <p:cTn id="140" fill="hold">
                            <p:stCondLst>
                              <p:cond delay="800"/>
                            </p:stCondLst>
                            <p:childTnLst>
                              <p:par>
                                <p:cTn id="141" presetID="22" presetClass="entr" presetSubtype="8" fill="hold" grpId="0" nodeType="afterEffect">
                                  <p:stCondLst>
                                    <p:cond delay="0"/>
                                  </p:stCondLst>
                                  <p:childTnLst>
                                    <p:set>
                                      <p:cBhvr>
                                        <p:cTn id="142" dur="1" fill="hold">
                                          <p:stCondLst>
                                            <p:cond delay="0"/>
                                          </p:stCondLst>
                                        </p:cTn>
                                        <p:tgtEl>
                                          <p:spTgt spid="82"/>
                                        </p:tgtEl>
                                        <p:attrNameLst>
                                          <p:attrName>style.visibility</p:attrName>
                                        </p:attrNameLst>
                                      </p:cBhvr>
                                      <p:to>
                                        <p:strVal val="visible"/>
                                      </p:to>
                                    </p:set>
                                    <p:animEffect transition="in" filter="wipe(left)">
                                      <p:cBhvr>
                                        <p:cTn id="143" dur="200"/>
                                        <p:tgtEl>
                                          <p:spTgt spid="82"/>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83"/>
                                        </p:tgtEl>
                                        <p:attrNameLst>
                                          <p:attrName>style.visibility</p:attrName>
                                        </p:attrNameLst>
                                      </p:cBhvr>
                                      <p:to>
                                        <p:strVal val="visible"/>
                                      </p:to>
                                    </p:set>
                                    <p:animEffect transition="in" filter="wipe(left)">
                                      <p:cBhvr>
                                        <p:cTn id="146" dur="200"/>
                                        <p:tgtEl>
                                          <p:spTgt spid="83"/>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84"/>
                                        </p:tgtEl>
                                        <p:attrNameLst>
                                          <p:attrName>style.visibility</p:attrName>
                                        </p:attrNameLst>
                                      </p:cBhvr>
                                      <p:to>
                                        <p:strVal val="visible"/>
                                      </p:to>
                                    </p:set>
                                    <p:animEffect transition="in" filter="wipe(left)">
                                      <p:cBhvr>
                                        <p:cTn id="149" dur="200"/>
                                        <p:tgtEl>
                                          <p:spTgt spid="84"/>
                                        </p:tgtEl>
                                      </p:cBhvr>
                                    </p:animEffect>
                                  </p:childTnLst>
                                </p:cTn>
                              </p:par>
                            </p:childTnLst>
                          </p:cTn>
                        </p:par>
                        <p:par>
                          <p:cTn id="150" fill="hold">
                            <p:stCondLst>
                              <p:cond delay="1000"/>
                            </p:stCondLst>
                            <p:childTnLst>
                              <p:par>
                                <p:cTn id="151" presetID="22" presetClass="entr" presetSubtype="2" fill="hold" nodeType="afterEffect">
                                  <p:stCondLst>
                                    <p:cond delay="0"/>
                                  </p:stCondLst>
                                  <p:childTnLst>
                                    <p:set>
                                      <p:cBhvr>
                                        <p:cTn id="152" dur="1" fill="hold">
                                          <p:stCondLst>
                                            <p:cond delay="0"/>
                                          </p:stCondLst>
                                        </p:cTn>
                                        <p:tgtEl>
                                          <p:spTgt spid="85"/>
                                        </p:tgtEl>
                                        <p:attrNameLst>
                                          <p:attrName>style.visibility</p:attrName>
                                        </p:attrNameLst>
                                      </p:cBhvr>
                                      <p:to>
                                        <p:strVal val="visible"/>
                                      </p:to>
                                    </p:set>
                                    <p:animEffect transition="in" filter="wipe(right)">
                                      <p:cBhvr>
                                        <p:cTn id="153" dur="200"/>
                                        <p:tgtEl>
                                          <p:spTgt spid="85"/>
                                        </p:tgtEl>
                                      </p:cBhvr>
                                    </p:animEffect>
                                  </p:childTnLst>
                                </p:cTn>
                              </p:par>
                              <p:par>
                                <p:cTn id="154" presetID="22" presetClass="entr" presetSubtype="2" fill="hold" nodeType="withEffect">
                                  <p:stCondLst>
                                    <p:cond delay="0"/>
                                  </p:stCondLst>
                                  <p:childTnLst>
                                    <p:set>
                                      <p:cBhvr>
                                        <p:cTn id="155" dur="1" fill="hold">
                                          <p:stCondLst>
                                            <p:cond delay="0"/>
                                          </p:stCondLst>
                                        </p:cTn>
                                        <p:tgtEl>
                                          <p:spTgt spid="86"/>
                                        </p:tgtEl>
                                        <p:attrNameLst>
                                          <p:attrName>style.visibility</p:attrName>
                                        </p:attrNameLst>
                                      </p:cBhvr>
                                      <p:to>
                                        <p:strVal val="visible"/>
                                      </p:to>
                                    </p:set>
                                    <p:animEffect transition="in" filter="wipe(right)">
                                      <p:cBhvr>
                                        <p:cTn id="156" dur="200"/>
                                        <p:tgtEl>
                                          <p:spTgt spid="86"/>
                                        </p:tgtEl>
                                      </p:cBhvr>
                                    </p:animEffect>
                                  </p:childTnLst>
                                </p:cTn>
                              </p:par>
                              <p:par>
                                <p:cTn id="157" presetID="22" presetClass="entr" presetSubtype="2" fill="hold" nodeType="withEffect">
                                  <p:stCondLst>
                                    <p:cond delay="0"/>
                                  </p:stCondLst>
                                  <p:childTnLst>
                                    <p:set>
                                      <p:cBhvr>
                                        <p:cTn id="158" dur="1" fill="hold">
                                          <p:stCondLst>
                                            <p:cond delay="0"/>
                                          </p:stCondLst>
                                        </p:cTn>
                                        <p:tgtEl>
                                          <p:spTgt spid="87"/>
                                        </p:tgtEl>
                                        <p:attrNameLst>
                                          <p:attrName>style.visibility</p:attrName>
                                        </p:attrNameLst>
                                      </p:cBhvr>
                                      <p:to>
                                        <p:strVal val="visible"/>
                                      </p:to>
                                    </p:set>
                                    <p:animEffect transition="in" filter="wipe(right)">
                                      <p:cBhvr>
                                        <p:cTn id="159" dur="200"/>
                                        <p:tgtEl>
                                          <p:spTgt spid="87"/>
                                        </p:tgtEl>
                                      </p:cBhvr>
                                    </p:animEffect>
                                  </p:childTnLst>
                                </p:cTn>
                              </p:par>
                              <p:par>
                                <p:cTn id="160" presetID="22" presetClass="entr" presetSubtype="2" fill="hold" nodeType="withEffect">
                                  <p:stCondLst>
                                    <p:cond delay="0"/>
                                  </p:stCondLst>
                                  <p:childTnLst>
                                    <p:set>
                                      <p:cBhvr>
                                        <p:cTn id="161" dur="1" fill="hold">
                                          <p:stCondLst>
                                            <p:cond delay="0"/>
                                          </p:stCondLst>
                                        </p:cTn>
                                        <p:tgtEl>
                                          <p:spTgt spid="88"/>
                                        </p:tgtEl>
                                        <p:attrNameLst>
                                          <p:attrName>style.visibility</p:attrName>
                                        </p:attrNameLst>
                                      </p:cBhvr>
                                      <p:to>
                                        <p:strVal val="visible"/>
                                      </p:to>
                                    </p:set>
                                    <p:animEffect transition="in" filter="wipe(right)">
                                      <p:cBhvr>
                                        <p:cTn id="162" dur="200"/>
                                        <p:tgtEl>
                                          <p:spTgt spid="88"/>
                                        </p:tgtEl>
                                      </p:cBhvr>
                                    </p:animEffect>
                                  </p:childTnLst>
                                </p:cTn>
                              </p:par>
                            </p:childTnLst>
                          </p:cTn>
                        </p:par>
                        <p:par>
                          <p:cTn id="163" fill="hold">
                            <p:stCondLst>
                              <p:cond delay="1200"/>
                            </p:stCondLst>
                            <p:childTnLst>
                              <p:par>
                                <p:cTn id="164" presetID="22" presetClass="entr" presetSubtype="8" fill="hold" nodeType="afterEffect">
                                  <p:stCondLst>
                                    <p:cond delay="0"/>
                                  </p:stCondLst>
                                  <p:childTnLst>
                                    <p:set>
                                      <p:cBhvr>
                                        <p:cTn id="165" dur="1" fill="hold">
                                          <p:stCondLst>
                                            <p:cond delay="0"/>
                                          </p:stCondLst>
                                        </p:cTn>
                                        <p:tgtEl>
                                          <p:spTgt spid="99"/>
                                        </p:tgtEl>
                                        <p:attrNameLst>
                                          <p:attrName>style.visibility</p:attrName>
                                        </p:attrNameLst>
                                      </p:cBhvr>
                                      <p:to>
                                        <p:strVal val="visible"/>
                                      </p:to>
                                    </p:set>
                                    <p:animEffect transition="in" filter="wipe(left)">
                                      <p:cBhvr>
                                        <p:cTn id="166" dur="200"/>
                                        <p:tgtEl>
                                          <p:spTgt spid="99"/>
                                        </p:tgtEl>
                                      </p:cBhvr>
                                    </p:animEffect>
                                  </p:childTnLst>
                                </p:cTn>
                              </p:par>
                              <p:par>
                                <p:cTn id="167" presetID="22" presetClass="entr" presetSubtype="8" fill="hold" nodeType="withEffect">
                                  <p:stCondLst>
                                    <p:cond delay="0"/>
                                  </p:stCondLst>
                                  <p:childTnLst>
                                    <p:set>
                                      <p:cBhvr>
                                        <p:cTn id="168" dur="1" fill="hold">
                                          <p:stCondLst>
                                            <p:cond delay="0"/>
                                          </p:stCondLst>
                                        </p:cTn>
                                        <p:tgtEl>
                                          <p:spTgt spid="100"/>
                                        </p:tgtEl>
                                        <p:attrNameLst>
                                          <p:attrName>style.visibility</p:attrName>
                                        </p:attrNameLst>
                                      </p:cBhvr>
                                      <p:to>
                                        <p:strVal val="visible"/>
                                      </p:to>
                                    </p:set>
                                    <p:animEffect transition="in" filter="wipe(left)">
                                      <p:cBhvr>
                                        <p:cTn id="169" dur="200"/>
                                        <p:tgtEl>
                                          <p:spTgt spid="100"/>
                                        </p:tgtEl>
                                      </p:cBhvr>
                                    </p:animEffect>
                                  </p:childTnLst>
                                </p:cTn>
                              </p:par>
                              <p:par>
                                <p:cTn id="170" presetID="22" presetClass="entr" presetSubtype="8" fill="hold" nodeType="withEffect">
                                  <p:stCondLst>
                                    <p:cond delay="0"/>
                                  </p:stCondLst>
                                  <p:childTnLst>
                                    <p:set>
                                      <p:cBhvr>
                                        <p:cTn id="171" dur="1" fill="hold">
                                          <p:stCondLst>
                                            <p:cond delay="0"/>
                                          </p:stCondLst>
                                        </p:cTn>
                                        <p:tgtEl>
                                          <p:spTgt spid="101"/>
                                        </p:tgtEl>
                                        <p:attrNameLst>
                                          <p:attrName>style.visibility</p:attrName>
                                        </p:attrNameLst>
                                      </p:cBhvr>
                                      <p:to>
                                        <p:strVal val="visible"/>
                                      </p:to>
                                    </p:set>
                                    <p:animEffect transition="in" filter="wipe(left)">
                                      <p:cBhvr>
                                        <p:cTn id="172" dur="200"/>
                                        <p:tgtEl>
                                          <p:spTgt spid="101"/>
                                        </p:tgtEl>
                                      </p:cBhvr>
                                    </p:animEffect>
                                  </p:childTnLst>
                                </p:cTn>
                              </p:par>
                              <p:par>
                                <p:cTn id="173" presetID="22" presetClass="entr" presetSubtype="8" fill="hold" nodeType="withEffect">
                                  <p:stCondLst>
                                    <p:cond delay="0"/>
                                  </p:stCondLst>
                                  <p:childTnLst>
                                    <p:set>
                                      <p:cBhvr>
                                        <p:cTn id="174" dur="1" fill="hold">
                                          <p:stCondLst>
                                            <p:cond delay="0"/>
                                          </p:stCondLst>
                                        </p:cTn>
                                        <p:tgtEl>
                                          <p:spTgt spid="102"/>
                                        </p:tgtEl>
                                        <p:attrNameLst>
                                          <p:attrName>style.visibility</p:attrName>
                                        </p:attrNameLst>
                                      </p:cBhvr>
                                      <p:to>
                                        <p:strVal val="visible"/>
                                      </p:to>
                                    </p:set>
                                    <p:animEffect transition="in" filter="wipe(left)">
                                      <p:cBhvr>
                                        <p:cTn id="175" dur="200"/>
                                        <p:tgtEl>
                                          <p:spTgt spid="102"/>
                                        </p:tgtEl>
                                      </p:cBhvr>
                                    </p:animEffect>
                                  </p:childTnLst>
                                </p:cTn>
                              </p:par>
                            </p:childTnLst>
                          </p:cTn>
                        </p:par>
                        <p:par>
                          <p:cTn id="176" fill="hold">
                            <p:stCondLst>
                              <p:cond delay="1400"/>
                            </p:stCondLst>
                            <p:childTnLst>
                              <p:par>
                                <p:cTn id="177" presetID="22" presetClass="entr" presetSubtype="2" fill="hold" grpId="0" nodeType="afterEffect">
                                  <p:stCondLst>
                                    <p:cond delay="0"/>
                                  </p:stCondLst>
                                  <p:childTnLst>
                                    <p:set>
                                      <p:cBhvr>
                                        <p:cTn id="178" dur="1" fill="hold">
                                          <p:stCondLst>
                                            <p:cond delay="0"/>
                                          </p:stCondLst>
                                        </p:cTn>
                                        <p:tgtEl>
                                          <p:spTgt spid="103"/>
                                        </p:tgtEl>
                                        <p:attrNameLst>
                                          <p:attrName>style.visibility</p:attrName>
                                        </p:attrNameLst>
                                      </p:cBhvr>
                                      <p:to>
                                        <p:strVal val="visible"/>
                                      </p:to>
                                    </p:set>
                                    <p:animEffect transition="in" filter="wipe(right)">
                                      <p:cBhvr>
                                        <p:cTn id="179" dur="200"/>
                                        <p:tgtEl>
                                          <p:spTgt spid="103"/>
                                        </p:tgtEl>
                                      </p:cBhvr>
                                    </p:animEffect>
                                  </p:childTnLst>
                                </p:cTn>
                              </p:par>
                              <p:par>
                                <p:cTn id="180" presetID="22" presetClass="entr" presetSubtype="2" fill="hold" grpId="0" nodeType="withEffect">
                                  <p:stCondLst>
                                    <p:cond delay="0"/>
                                  </p:stCondLst>
                                  <p:childTnLst>
                                    <p:set>
                                      <p:cBhvr>
                                        <p:cTn id="181" dur="1" fill="hold">
                                          <p:stCondLst>
                                            <p:cond delay="0"/>
                                          </p:stCondLst>
                                        </p:cTn>
                                        <p:tgtEl>
                                          <p:spTgt spid="104"/>
                                        </p:tgtEl>
                                        <p:attrNameLst>
                                          <p:attrName>style.visibility</p:attrName>
                                        </p:attrNameLst>
                                      </p:cBhvr>
                                      <p:to>
                                        <p:strVal val="visible"/>
                                      </p:to>
                                    </p:set>
                                    <p:animEffect transition="in" filter="wipe(right)">
                                      <p:cBhvr>
                                        <p:cTn id="182" dur="200"/>
                                        <p:tgtEl>
                                          <p:spTgt spid="104"/>
                                        </p:tgtEl>
                                      </p:cBhvr>
                                    </p:animEffect>
                                  </p:childTnLst>
                                </p:cTn>
                              </p:par>
                              <p:par>
                                <p:cTn id="183" presetID="22" presetClass="entr" presetSubtype="2" fill="hold" grpId="0" nodeType="withEffect">
                                  <p:stCondLst>
                                    <p:cond delay="0"/>
                                  </p:stCondLst>
                                  <p:childTnLst>
                                    <p:set>
                                      <p:cBhvr>
                                        <p:cTn id="184" dur="1" fill="hold">
                                          <p:stCondLst>
                                            <p:cond delay="0"/>
                                          </p:stCondLst>
                                        </p:cTn>
                                        <p:tgtEl>
                                          <p:spTgt spid="105"/>
                                        </p:tgtEl>
                                        <p:attrNameLst>
                                          <p:attrName>style.visibility</p:attrName>
                                        </p:attrNameLst>
                                      </p:cBhvr>
                                      <p:to>
                                        <p:strVal val="visible"/>
                                      </p:to>
                                    </p:set>
                                    <p:animEffect transition="in" filter="wipe(right)">
                                      <p:cBhvr>
                                        <p:cTn id="185" dur="200"/>
                                        <p:tgtEl>
                                          <p:spTgt spid="105"/>
                                        </p:tgtEl>
                                      </p:cBhvr>
                                    </p:animEffect>
                                  </p:childTnLst>
                                </p:cTn>
                              </p:par>
                            </p:childTnLst>
                          </p:cTn>
                        </p:par>
                        <p:par>
                          <p:cTn id="186" fill="hold">
                            <p:stCondLst>
                              <p:cond delay="1600"/>
                            </p:stCondLst>
                            <p:childTnLst>
                              <p:par>
                                <p:cTn id="187" presetID="22" presetClass="entr" presetSubtype="8" fill="hold" nodeType="afterEffect">
                                  <p:stCondLst>
                                    <p:cond delay="0"/>
                                  </p:stCondLst>
                                  <p:childTnLst>
                                    <p:set>
                                      <p:cBhvr>
                                        <p:cTn id="188" dur="1" fill="hold">
                                          <p:stCondLst>
                                            <p:cond delay="0"/>
                                          </p:stCondLst>
                                        </p:cTn>
                                        <p:tgtEl>
                                          <p:spTgt spid="106"/>
                                        </p:tgtEl>
                                        <p:attrNameLst>
                                          <p:attrName>style.visibility</p:attrName>
                                        </p:attrNameLst>
                                      </p:cBhvr>
                                      <p:to>
                                        <p:strVal val="visible"/>
                                      </p:to>
                                    </p:set>
                                    <p:animEffect transition="in" filter="wipe(left)">
                                      <p:cBhvr>
                                        <p:cTn id="189" dur="200"/>
                                        <p:tgtEl>
                                          <p:spTgt spid="106"/>
                                        </p:tgtEl>
                                      </p:cBhvr>
                                    </p:animEffect>
                                  </p:childTnLst>
                                </p:cTn>
                              </p:par>
                              <p:par>
                                <p:cTn id="190" presetID="22" presetClass="entr" presetSubtype="8" fill="hold" nodeType="withEffect">
                                  <p:stCondLst>
                                    <p:cond delay="0"/>
                                  </p:stCondLst>
                                  <p:childTnLst>
                                    <p:set>
                                      <p:cBhvr>
                                        <p:cTn id="191" dur="1" fill="hold">
                                          <p:stCondLst>
                                            <p:cond delay="0"/>
                                          </p:stCondLst>
                                        </p:cTn>
                                        <p:tgtEl>
                                          <p:spTgt spid="107"/>
                                        </p:tgtEl>
                                        <p:attrNameLst>
                                          <p:attrName>style.visibility</p:attrName>
                                        </p:attrNameLst>
                                      </p:cBhvr>
                                      <p:to>
                                        <p:strVal val="visible"/>
                                      </p:to>
                                    </p:set>
                                    <p:animEffect transition="in" filter="wipe(left)">
                                      <p:cBhvr>
                                        <p:cTn id="192" dur="200"/>
                                        <p:tgtEl>
                                          <p:spTgt spid="107"/>
                                        </p:tgtEl>
                                      </p:cBhvr>
                                    </p:animEffect>
                                  </p:childTnLst>
                                </p:cTn>
                              </p:par>
                              <p:par>
                                <p:cTn id="193" presetID="22" presetClass="entr" presetSubtype="8" fill="hold" nodeType="withEffect">
                                  <p:stCondLst>
                                    <p:cond delay="0"/>
                                  </p:stCondLst>
                                  <p:childTnLst>
                                    <p:set>
                                      <p:cBhvr>
                                        <p:cTn id="194" dur="1" fill="hold">
                                          <p:stCondLst>
                                            <p:cond delay="0"/>
                                          </p:stCondLst>
                                        </p:cTn>
                                        <p:tgtEl>
                                          <p:spTgt spid="108"/>
                                        </p:tgtEl>
                                        <p:attrNameLst>
                                          <p:attrName>style.visibility</p:attrName>
                                        </p:attrNameLst>
                                      </p:cBhvr>
                                      <p:to>
                                        <p:strVal val="visible"/>
                                      </p:to>
                                    </p:set>
                                    <p:animEffect transition="in" filter="wipe(left)">
                                      <p:cBhvr>
                                        <p:cTn id="195" dur="200"/>
                                        <p:tgtEl>
                                          <p:spTgt spid="108"/>
                                        </p:tgtEl>
                                      </p:cBhvr>
                                    </p:animEffect>
                                  </p:childTnLst>
                                </p:cTn>
                              </p:par>
                              <p:par>
                                <p:cTn id="196" presetID="22" presetClass="entr" presetSubtype="8" fill="hold" nodeType="withEffect">
                                  <p:stCondLst>
                                    <p:cond delay="0"/>
                                  </p:stCondLst>
                                  <p:childTnLst>
                                    <p:set>
                                      <p:cBhvr>
                                        <p:cTn id="197" dur="1" fill="hold">
                                          <p:stCondLst>
                                            <p:cond delay="0"/>
                                          </p:stCondLst>
                                        </p:cTn>
                                        <p:tgtEl>
                                          <p:spTgt spid="109"/>
                                        </p:tgtEl>
                                        <p:attrNameLst>
                                          <p:attrName>style.visibility</p:attrName>
                                        </p:attrNameLst>
                                      </p:cBhvr>
                                      <p:to>
                                        <p:strVal val="visible"/>
                                      </p:to>
                                    </p:set>
                                    <p:animEffect transition="in" filter="wipe(left)">
                                      <p:cBhvr>
                                        <p:cTn id="198" dur="200"/>
                                        <p:tgtEl>
                                          <p:spTgt spid="109"/>
                                        </p:tgtEl>
                                      </p:cBhvr>
                                    </p:animEffect>
                                  </p:childTnLst>
                                </p:cTn>
                              </p:par>
                            </p:childTnLst>
                          </p:cTn>
                        </p:par>
                        <p:par>
                          <p:cTn id="199" fill="hold">
                            <p:stCondLst>
                              <p:cond delay="1800"/>
                            </p:stCondLst>
                            <p:childTnLst>
                              <p:par>
                                <p:cTn id="200" presetID="22" presetClass="entr" presetSubtype="2" fill="hold" nodeType="afterEffect">
                                  <p:stCondLst>
                                    <p:cond delay="0"/>
                                  </p:stCondLst>
                                  <p:childTnLst>
                                    <p:set>
                                      <p:cBhvr>
                                        <p:cTn id="201" dur="1" fill="hold">
                                          <p:stCondLst>
                                            <p:cond delay="0"/>
                                          </p:stCondLst>
                                        </p:cTn>
                                        <p:tgtEl>
                                          <p:spTgt spid="120"/>
                                        </p:tgtEl>
                                        <p:attrNameLst>
                                          <p:attrName>style.visibility</p:attrName>
                                        </p:attrNameLst>
                                      </p:cBhvr>
                                      <p:to>
                                        <p:strVal val="visible"/>
                                      </p:to>
                                    </p:set>
                                    <p:animEffect transition="in" filter="wipe(right)">
                                      <p:cBhvr>
                                        <p:cTn id="202" dur="200"/>
                                        <p:tgtEl>
                                          <p:spTgt spid="120"/>
                                        </p:tgtEl>
                                      </p:cBhvr>
                                    </p:animEffect>
                                  </p:childTnLst>
                                </p:cTn>
                              </p:par>
                              <p:par>
                                <p:cTn id="203" presetID="22" presetClass="entr" presetSubtype="2" fill="hold" nodeType="withEffect">
                                  <p:stCondLst>
                                    <p:cond delay="0"/>
                                  </p:stCondLst>
                                  <p:childTnLst>
                                    <p:set>
                                      <p:cBhvr>
                                        <p:cTn id="204" dur="1" fill="hold">
                                          <p:stCondLst>
                                            <p:cond delay="0"/>
                                          </p:stCondLst>
                                        </p:cTn>
                                        <p:tgtEl>
                                          <p:spTgt spid="121"/>
                                        </p:tgtEl>
                                        <p:attrNameLst>
                                          <p:attrName>style.visibility</p:attrName>
                                        </p:attrNameLst>
                                      </p:cBhvr>
                                      <p:to>
                                        <p:strVal val="visible"/>
                                      </p:to>
                                    </p:set>
                                    <p:animEffect transition="in" filter="wipe(right)">
                                      <p:cBhvr>
                                        <p:cTn id="205" dur="200"/>
                                        <p:tgtEl>
                                          <p:spTgt spid="121"/>
                                        </p:tgtEl>
                                      </p:cBhvr>
                                    </p:animEffect>
                                  </p:childTnLst>
                                </p:cTn>
                              </p:par>
                              <p:par>
                                <p:cTn id="206" presetID="22" presetClass="entr" presetSubtype="2" fill="hold" nodeType="withEffect">
                                  <p:stCondLst>
                                    <p:cond delay="0"/>
                                  </p:stCondLst>
                                  <p:childTnLst>
                                    <p:set>
                                      <p:cBhvr>
                                        <p:cTn id="207" dur="1" fill="hold">
                                          <p:stCondLst>
                                            <p:cond delay="0"/>
                                          </p:stCondLst>
                                        </p:cTn>
                                        <p:tgtEl>
                                          <p:spTgt spid="122"/>
                                        </p:tgtEl>
                                        <p:attrNameLst>
                                          <p:attrName>style.visibility</p:attrName>
                                        </p:attrNameLst>
                                      </p:cBhvr>
                                      <p:to>
                                        <p:strVal val="visible"/>
                                      </p:to>
                                    </p:set>
                                    <p:animEffect transition="in" filter="wipe(right)">
                                      <p:cBhvr>
                                        <p:cTn id="208" dur="200"/>
                                        <p:tgtEl>
                                          <p:spTgt spid="122"/>
                                        </p:tgtEl>
                                      </p:cBhvr>
                                    </p:animEffect>
                                  </p:childTnLst>
                                </p:cTn>
                              </p:par>
                              <p:par>
                                <p:cTn id="209" presetID="22" presetClass="entr" presetSubtype="2" fill="hold" nodeType="withEffect">
                                  <p:stCondLst>
                                    <p:cond delay="0"/>
                                  </p:stCondLst>
                                  <p:childTnLst>
                                    <p:set>
                                      <p:cBhvr>
                                        <p:cTn id="210" dur="1" fill="hold">
                                          <p:stCondLst>
                                            <p:cond delay="0"/>
                                          </p:stCondLst>
                                        </p:cTn>
                                        <p:tgtEl>
                                          <p:spTgt spid="123"/>
                                        </p:tgtEl>
                                        <p:attrNameLst>
                                          <p:attrName>style.visibility</p:attrName>
                                        </p:attrNameLst>
                                      </p:cBhvr>
                                      <p:to>
                                        <p:strVal val="visible"/>
                                      </p:to>
                                    </p:set>
                                    <p:animEffect transition="in" filter="wipe(right)">
                                      <p:cBhvr>
                                        <p:cTn id="211" dur="200"/>
                                        <p:tgtEl>
                                          <p:spTgt spid="123"/>
                                        </p:tgtEl>
                                      </p:cBhvr>
                                    </p:animEffect>
                                  </p:childTnLst>
                                </p:cTn>
                              </p:par>
                            </p:childTnLst>
                          </p:cTn>
                        </p:par>
                        <p:par>
                          <p:cTn id="212" fill="hold">
                            <p:stCondLst>
                              <p:cond delay="2000"/>
                            </p:stCondLst>
                            <p:childTnLst>
                              <p:par>
                                <p:cTn id="213" presetID="22" presetClass="entr" presetSubtype="8" fill="hold" grpId="0" nodeType="afterEffect">
                                  <p:stCondLst>
                                    <p:cond delay="0"/>
                                  </p:stCondLst>
                                  <p:childTnLst>
                                    <p:set>
                                      <p:cBhvr>
                                        <p:cTn id="214" dur="1" fill="hold">
                                          <p:stCondLst>
                                            <p:cond delay="0"/>
                                          </p:stCondLst>
                                        </p:cTn>
                                        <p:tgtEl>
                                          <p:spTgt spid="110"/>
                                        </p:tgtEl>
                                        <p:attrNameLst>
                                          <p:attrName>style.visibility</p:attrName>
                                        </p:attrNameLst>
                                      </p:cBhvr>
                                      <p:to>
                                        <p:strVal val="visible"/>
                                      </p:to>
                                    </p:set>
                                    <p:animEffect transition="in" filter="wipe(left)">
                                      <p:cBhvr>
                                        <p:cTn id="215" dur="200"/>
                                        <p:tgtEl>
                                          <p:spTgt spid="110"/>
                                        </p:tgtEl>
                                      </p:cBhvr>
                                    </p:animEffect>
                                  </p:childTnLst>
                                </p:cTn>
                              </p:par>
                              <p:par>
                                <p:cTn id="216" presetID="22" presetClass="entr" presetSubtype="8" fill="hold" grpId="0" nodeType="withEffect">
                                  <p:stCondLst>
                                    <p:cond delay="0"/>
                                  </p:stCondLst>
                                  <p:childTnLst>
                                    <p:set>
                                      <p:cBhvr>
                                        <p:cTn id="217" dur="1" fill="hold">
                                          <p:stCondLst>
                                            <p:cond delay="0"/>
                                          </p:stCondLst>
                                        </p:cTn>
                                        <p:tgtEl>
                                          <p:spTgt spid="111"/>
                                        </p:tgtEl>
                                        <p:attrNameLst>
                                          <p:attrName>style.visibility</p:attrName>
                                        </p:attrNameLst>
                                      </p:cBhvr>
                                      <p:to>
                                        <p:strVal val="visible"/>
                                      </p:to>
                                    </p:set>
                                    <p:animEffect transition="in" filter="wipe(left)">
                                      <p:cBhvr>
                                        <p:cTn id="218" dur="200"/>
                                        <p:tgtEl>
                                          <p:spTgt spid="111"/>
                                        </p:tgtEl>
                                      </p:cBhvr>
                                    </p:animEffect>
                                  </p:childTnLst>
                                </p:cTn>
                              </p:par>
                              <p:par>
                                <p:cTn id="219" presetID="22" presetClass="entr" presetSubtype="8" fill="hold" grpId="0" nodeType="withEffect">
                                  <p:stCondLst>
                                    <p:cond delay="0"/>
                                  </p:stCondLst>
                                  <p:childTnLst>
                                    <p:set>
                                      <p:cBhvr>
                                        <p:cTn id="220" dur="1" fill="hold">
                                          <p:stCondLst>
                                            <p:cond delay="0"/>
                                          </p:stCondLst>
                                        </p:cTn>
                                        <p:tgtEl>
                                          <p:spTgt spid="112"/>
                                        </p:tgtEl>
                                        <p:attrNameLst>
                                          <p:attrName>style.visibility</p:attrName>
                                        </p:attrNameLst>
                                      </p:cBhvr>
                                      <p:to>
                                        <p:strVal val="visible"/>
                                      </p:to>
                                    </p:set>
                                    <p:animEffect transition="in" filter="wipe(left)">
                                      <p:cBhvr>
                                        <p:cTn id="221" dur="200"/>
                                        <p:tgtEl>
                                          <p:spTgt spid="112"/>
                                        </p:tgtEl>
                                      </p:cBhvr>
                                    </p:animEffect>
                                  </p:childTnLst>
                                </p:cTn>
                              </p:par>
                            </p:childTnLst>
                          </p:cTn>
                        </p:par>
                        <p:par>
                          <p:cTn id="222" fill="hold">
                            <p:stCondLst>
                              <p:cond delay="2200"/>
                            </p:stCondLst>
                            <p:childTnLst>
                              <p:par>
                                <p:cTn id="223" presetID="22" presetClass="entr" presetSubtype="2" fill="hold" nodeType="afterEffect">
                                  <p:stCondLst>
                                    <p:cond delay="0"/>
                                  </p:stCondLst>
                                  <p:childTnLst>
                                    <p:set>
                                      <p:cBhvr>
                                        <p:cTn id="224" dur="1" fill="hold">
                                          <p:stCondLst>
                                            <p:cond delay="0"/>
                                          </p:stCondLst>
                                        </p:cTn>
                                        <p:tgtEl>
                                          <p:spTgt spid="113"/>
                                        </p:tgtEl>
                                        <p:attrNameLst>
                                          <p:attrName>style.visibility</p:attrName>
                                        </p:attrNameLst>
                                      </p:cBhvr>
                                      <p:to>
                                        <p:strVal val="visible"/>
                                      </p:to>
                                    </p:set>
                                    <p:animEffect transition="in" filter="wipe(right)">
                                      <p:cBhvr>
                                        <p:cTn id="225" dur="200"/>
                                        <p:tgtEl>
                                          <p:spTgt spid="113"/>
                                        </p:tgtEl>
                                      </p:cBhvr>
                                    </p:animEffect>
                                  </p:childTnLst>
                                </p:cTn>
                              </p:par>
                              <p:par>
                                <p:cTn id="226" presetID="22" presetClass="entr" presetSubtype="2" fill="hold" nodeType="withEffect">
                                  <p:stCondLst>
                                    <p:cond delay="0"/>
                                  </p:stCondLst>
                                  <p:childTnLst>
                                    <p:set>
                                      <p:cBhvr>
                                        <p:cTn id="227" dur="1" fill="hold">
                                          <p:stCondLst>
                                            <p:cond delay="0"/>
                                          </p:stCondLst>
                                        </p:cTn>
                                        <p:tgtEl>
                                          <p:spTgt spid="114"/>
                                        </p:tgtEl>
                                        <p:attrNameLst>
                                          <p:attrName>style.visibility</p:attrName>
                                        </p:attrNameLst>
                                      </p:cBhvr>
                                      <p:to>
                                        <p:strVal val="visible"/>
                                      </p:to>
                                    </p:set>
                                    <p:animEffect transition="in" filter="wipe(right)">
                                      <p:cBhvr>
                                        <p:cTn id="228" dur="200"/>
                                        <p:tgtEl>
                                          <p:spTgt spid="114"/>
                                        </p:tgtEl>
                                      </p:cBhvr>
                                    </p:animEffect>
                                  </p:childTnLst>
                                </p:cTn>
                              </p:par>
                              <p:par>
                                <p:cTn id="229" presetID="22" presetClass="entr" presetSubtype="2" fill="hold" nodeType="withEffect">
                                  <p:stCondLst>
                                    <p:cond delay="0"/>
                                  </p:stCondLst>
                                  <p:childTnLst>
                                    <p:set>
                                      <p:cBhvr>
                                        <p:cTn id="230" dur="1" fill="hold">
                                          <p:stCondLst>
                                            <p:cond delay="0"/>
                                          </p:stCondLst>
                                        </p:cTn>
                                        <p:tgtEl>
                                          <p:spTgt spid="115"/>
                                        </p:tgtEl>
                                        <p:attrNameLst>
                                          <p:attrName>style.visibility</p:attrName>
                                        </p:attrNameLst>
                                      </p:cBhvr>
                                      <p:to>
                                        <p:strVal val="visible"/>
                                      </p:to>
                                    </p:set>
                                    <p:animEffect transition="in" filter="wipe(right)">
                                      <p:cBhvr>
                                        <p:cTn id="231" dur="200"/>
                                        <p:tgtEl>
                                          <p:spTgt spid="115"/>
                                        </p:tgtEl>
                                      </p:cBhvr>
                                    </p:animEffect>
                                  </p:childTnLst>
                                </p:cTn>
                              </p:par>
                              <p:par>
                                <p:cTn id="232" presetID="22" presetClass="entr" presetSubtype="2" fill="hold" nodeType="withEffect">
                                  <p:stCondLst>
                                    <p:cond delay="0"/>
                                  </p:stCondLst>
                                  <p:childTnLst>
                                    <p:set>
                                      <p:cBhvr>
                                        <p:cTn id="233" dur="1" fill="hold">
                                          <p:stCondLst>
                                            <p:cond delay="0"/>
                                          </p:stCondLst>
                                        </p:cTn>
                                        <p:tgtEl>
                                          <p:spTgt spid="116"/>
                                        </p:tgtEl>
                                        <p:attrNameLst>
                                          <p:attrName>style.visibility</p:attrName>
                                        </p:attrNameLst>
                                      </p:cBhvr>
                                      <p:to>
                                        <p:strVal val="visible"/>
                                      </p:to>
                                    </p:set>
                                    <p:animEffect transition="in" filter="wipe(right)">
                                      <p:cBhvr>
                                        <p:cTn id="234" dur="200"/>
                                        <p:tgtEl>
                                          <p:spTgt spid="116"/>
                                        </p:tgtEl>
                                      </p:cBhvr>
                                    </p:animEffect>
                                  </p:childTnLst>
                                </p:cTn>
                              </p:par>
                            </p:childTnLst>
                          </p:cTn>
                        </p:par>
                        <p:par>
                          <p:cTn id="235" fill="hold">
                            <p:stCondLst>
                              <p:cond delay="2400"/>
                            </p:stCondLst>
                            <p:childTnLst>
                              <p:par>
                                <p:cTn id="236" presetID="22" presetClass="entr" presetSubtype="8" fill="hold" nodeType="afterEffect">
                                  <p:stCondLst>
                                    <p:cond delay="0"/>
                                  </p:stCondLst>
                                  <p:childTnLst>
                                    <p:set>
                                      <p:cBhvr>
                                        <p:cTn id="237" dur="1" fill="hold">
                                          <p:stCondLst>
                                            <p:cond delay="0"/>
                                          </p:stCondLst>
                                        </p:cTn>
                                        <p:tgtEl>
                                          <p:spTgt spid="127"/>
                                        </p:tgtEl>
                                        <p:attrNameLst>
                                          <p:attrName>style.visibility</p:attrName>
                                        </p:attrNameLst>
                                      </p:cBhvr>
                                      <p:to>
                                        <p:strVal val="visible"/>
                                      </p:to>
                                    </p:set>
                                    <p:animEffect transition="in" filter="wipe(left)">
                                      <p:cBhvr>
                                        <p:cTn id="238" dur="200"/>
                                        <p:tgtEl>
                                          <p:spTgt spid="127"/>
                                        </p:tgtEl>
                                      </p:cBhvr>
                                    </p:animEffect>
                                  </p:childTnLst>
                                </p:cTn>
                              </p:par>
                              <p:par>
                                <p:cTn id="239" presetID="22" presetClass="entr" presetSubtype="8" fill="hold" nodeType="withEffect">
                                  <p:stCondLst>
                                    <p:cond delay="0"/>
                                  </p:stCondLst>
                                  <p:childTnLst>
                                    <p:set>
                                      <p:cBhvr>
                                        <p:cTn id="240" dur="1" fill="hold">
                                          <p:stCondLst>
                                            <p:cond delay="0"/>
                                          </p:stCondLst>
                                        </p:cTn>
                                        <p:tgtEl>
                                          <p:spTgt spid="128"/>
                                        </p:tgtEl>
                                        <p:attrNameLst>
                                          <p:attrName>style.visibility</p:attrName>
                                        </p:attrNameLst>
                                      </p:cBhvr>
                                      <p:to>
                                        <p:strVal val="visible"/>
                                      </p:to>
                                    </p:set>
                                    <p:animEffect transition="in" filter="wipe(left)">
                                      <p:cBhvr>
                                        <p:cTn id="241" dur="200"/>
                                        <p:tgtEl>
                                          <p:spTgt spid="128"/>
                                        </p:tgtEl>
                                      </p:cBhvr>
                                    </p:animEffect>
                                  </p:childTnLst>
                                </p:cTn>
                              </p:par>
                              <p:par>
                                <p:cTn id="242" presetID="22" presetClass="entr" presetSubtype="8" fill="hold" nodeType="withEffect">
                                  <p:stCondLst>
                                    <p:cond delay="0"/>
                                  </p:stCondLst>
                                  <p:childTnLst>
                                    <p:set>
                                      <p:cBhvr>
                                        <p:cTn id="243" dur="1" fill="hold">
                                          <p:stCondLst>
                                            <p:cond delay="0"/>
                                          </p:stCondLst>
                                        </p:cTn>
                                        <p:tgtEl>
                                          <p:spTgt spid="129"/>
                                        </p:tgtEl>
                                        <p:attrNameLst>
                                          <p:attrName>style.visibility</p:attrName>
                                        </p:attrNameLst>
                                      </p:cBhvr>
                                      <p:to>
                                        <p:strVal val="visible"/>
                                      </p:to>
                                    </p:set>
                                    <p:animEffect transition="in" filter="wipe(left)">
                                      <p:cBhvr>
                                        <p:cTn id="244" dur="200"/>
                                        <p:tgtEl>
                                          <p:spTgt spid="129"/>
                                        </p:tgtEl>
                                      </p:cBhvr>
                                    </p:animEffect>
                                  </p:childTnLst>
                                </p:cTn>
                              </p:par>
                              <p:par>
                                <p:cTn id="245" presetID="22" presetClass="entr" presetSubtype="8" fill="hold" nodeType="withEffect">
                                  <p:stCondLst>
                                    <p:cond delay="0"/>
                                  </p:stCondLst>
                                  <p:childTnLst>
                                    <p:set>
                                      <p:cBhvr>
                                        <p:cTn id="246" dur="1" fill="hold">
                                          <p:stCondLst>
                                            <p:cond delay="0"/>
                                          </p:stCondLst>
                                        </p:cTn>
                                        <p:tgtEl>
                                          <p:spTgt spid="130"/>
                                        </p:tgtEl>
                                        <p:attrNameLst>
                                          <p:attrName>style.visibility</p:attrName>
                                        </p:attrNameLst>
                                      </p:cBhvr>
                                      <p:to>
                                        <p:strVal val="visible"/>
                                      </p:to>
                                    </p:set>
                                    <p:animEffect transition="in" filter="wipe(left)">
                                      <p:cBhvr>
                                        <p:cTn id="247" dur="200"/>
                                        <p:tgtEl>
                                          <p:spTgt spid="130"/>
                                        </p:tgtEl>
                                      </p:cBhvr>
                                    </p:animEffect>
                                  </p:childTnLst>
                                </p:cTn>
                              </p:par>
                            </p:childTnLst>
                          </p:cTn>
                        </p:par>
                        <p:par>
                          <p:cTn id="248" fill="hold">
                            <p:stCondLst>
                              <p:cond delay="2600"/>
                            </p:stCondLst>
                            <p:childTnLst>
                              <p:par>
                                <p:cTn id="249" presetID="22" presetClass="entr" presetSubtype="2" fill="hold" grpId="0" nodeType="afterEffect">
                                  <p:stCondLst>
                                    <p:cond delay="0"/>
                                  </p:stCondLst>
                                  <p:childTnLst>
                                    <p:set>
                                      <p:cBhvr>
                                        <p:cTn id="250" dur="1" fill="hold">
                                          <p:stCondLst>
                                            <p:cond delay="0"/>
                                          </p:stCondLst>
                                        </p:cTn>
                                        <p:tgtEl>
                                          <p:spTgt spid="131"/>
                                        </p:tgtEl>
                                        <p:attrNameLst>
                                          <p:attrName>style.visibility</p:attrName>
                                        </p:attrNameLst>
                                      </p:cBhvr>
                                      <p:to>
                                        <p:strVal val="visible"/>
                                      </p:to>
                                    </p:set>
                                    <p:animEffect transition="in" filter="wipe(right)">
                                      <p:cBhvr>
                                        <p:cTn id="251" dur="200"/>
                                        <p:tgtEl>
                                          <p:spTgt spid="131"/>
                                        </p:tgtEl>
                                      </p:cBhvr>
                                    </p:animEffect>
                                  </p:childTnLst>
                                </p:cTn>
                              </p:par>
                              <p:par>
                                <p:cTn id="252" presetID="22" presetClass="entr" presetSubtype="2" fill="hold" grpId="0" nodeType="withEffect">
                                  <p:stCondLst>
                                    <p:cond delay="0"/>
                                  </p:stCondLst>
                                  <p:childTnLst>
                                    <p:set>
                                      <p:cBhvr>
                                        <p:cTn id="253" dur="1" fill="hold">
                                          <p:stCondLst>
                                            <p:cond delay="0"/>
                                          </p:stCondLst>
                                        </p:cTn>
                                        <p:tgtEl>
                                          <p:spTgt spid="132"/>
                                        </p:tgtEl>
                                        <p:attrNameLst>
                                          <p:attrName>style.visibility</p:attrName>
                                        </p:attrNameLst>
                                      </p:cBhvr>
                                      <p:to>
                                        <p:strVal val="visible"/>
                                      </p:to>
                                    </p:set>
                                    <p:animEffect transition="in" filter="wipe(right)">
                                      <p:cBhvr>
                                        <p:cTn id="254" dur="200"/>
                                        <p:tgtEl>
                                          <p:spTgt spid="132"/>
                                        </p:tgtEl>
                                      </p:cBhvr>
                                    </p:animEffect>
                                  </p:childTnLst>
                                </p:cTn>
                              </p:par>
                              <p:par>
                                <p:cTn id="255" presetID="22" presetClass="entr" presetSubtype="2" fill="hold" grpId="0" nodeType="withEffect">
                                  <p:stCondLst>
                                    <p:cond delay="0"/>
                                  </p:stCondLst>
                                  <p:childTnLst>
                                    <p:set>
                                      <p:cBhvr>
                                        <p:cTn id="256" dur="1" fill="hold">
                                          <p:stCondLst>
                                            <p:cond delay="0"/>
                                          </p:stCondLst>
                                        </p:cTn>
                                        <p:tgtEl>
                                          <p:spTgt spid="133"/>
                                        </p:tgtEl>
                                        <p:attrNameLst>
                                          <p:attrName>style.visibility</p:attrName>
                                        </p:attrNameLst>
                                      </p:cBhvr>
                                      <p:to>
                                        <p:strVal val="visible"/>
                                      </p:to>
                                    </p:set>
                                    <p:animEffect transition="in" filter="wipe(right)">
                                      <p:cBhvr>
                                        <p:cTn id="257" dur="200"/>
                                        <p:tgtEl>
                                          <p:spTgt spid="133"/>
                                        </p:tgtEl>
                                      </p:cBhvr>
                                    </p:animEffect>
                                  </p:childTnLst>
                                </p:cTn>
                              </p:par>
                            </p:childTnLst>
                          </p:cTn>
                        </p:par>
                        <p:par>
                          <p:cTn id="258" fill="hold">
                            <p:stCondLst>
                              <p:cond delay="2800"/>
                            </p:stCondLst>
                            <p:childTnLst>
                              <p:par>
                                <p:cTn id="259" presetID="22" presetClass="entr" presetSubtype="8" fill="hold" nodeType="afterEffect">
                                  <p:stCondLst>
                                    <p:cond delay="0"/>
                                  </p:stCondLst>
                                  <p:childTnLst>
                                    <p:set>
                                      <p:cBhvr>
                                        <p:cTn id="260" dur="1" fill="hold">
                                          <p:stCondLst>
                                            <p:cond delay="0"/>
                                          </p:stCondLst>
                                        </p:cTn>
                                        <p:tgtEl>
                                          <p:spTgt spid="134"/>
                                        </p:tgtEl>
                                        <p:attrNameLst>
                                          <p:attrName>style.visibility</p:attrName>
                                        </p:attrNameLst>
                                      </p:cBhvr>
                                      <p:to>
                                        <p:strVal val="visible"/>
                                      </p:to>
                                    </p:set>
                                    <p:animEffect transition="in" filter="wipe(left)">
                                      <p:cBhvr>
                                        <p:cTn id="261" dur="200"/>
                                        <p:tgtEl>
                                          <p:spTgt spid="134"/>
                                        </p:tgtEl>
                                      </p:cBhvr>
                                    </p:animEffect>
                                  </p:childTnLst>
                                </p:cTn>
                              </p:par>
                              <p:par>
                                <p:cTn id="262" presetID="22" presetClass="entr" presetSubtype="8" fill="hold" nodeType="withEffect">
                                  <p:stCondLst>
                                    <p:cond delay="0"/>
                                  </p:stCondLst>
                                  <p:childTnLst>
                                    <p:set>
                                      <p:cBhvr>
                                        <p:cTn id="263" dur="1" fill="hold">
                                          <p:stCondLst>
                                            <p:cond delay="0"/>
                                          </p:stCondLst>
                                        </p:cTn>
                                        <p:tgtEl>
                                          <p:spTgt spid="135"/>
                                        </p:tgtEl>
                                        <p:attrNameLst>
                                          <p:attrName>style.visibility</p:attrName>
                                        </p:attrNameLst>
                                      </p:cBhvr>
                                      <p:to>
                                        <p:strVal val="visible"/>
                                      </p:to>
                                    </p:set>
                                    <p:animEffect transition="in" filter="wipe(left)">
                                      <p:cBhvr>
                                        <p:cTn id="264" dur="200"/>
                                        <p:tgtEl>
                                          <p:spTgt spid="135"/>
                                        </p:tgtEl>
                                      </p:cBhvr>
                                    </p:animEffect>
                                  </p:childTnLst>
                                </p:cTn>
                              </p:par>
                              <p:par>
                                <p:cTn id="265" presetID="22" presetClass="entr" presetSubtype="8" fill="hold" nodeType="withEffect">
                                  <p:stCondLst>
                                    <p:cond delay="0"/>
                                  </p:stCondLst>
                                  <p:childTnLst>
                                    <p:set>
                                      <p:cBhvr>
                                        <p:cTn id="266" dur="1" fill="hold">
                                          <p:stCondLst>
                                            <p:cond delay="0"/>
                                          </p:stCondLst>
                                        </p:cTn>
                                        <p:tgtEl>
                                          <p:spTgt spid="136"/>
                                        </p:tgtEl>
                                        <p:attrNameLst>
                                          <p:attrName>style.visibility</p:attrName>
                                        </p:attrNameLst>
                                      </p:cBhvr>
                                      <p:to>
                                        <p:strVal val="visible"/>
                                      </p:to>
                                    </p:set>
                                    <p:animEffect transition="in" filter="wipe(left)">
                                      <p:cBhvr>
                                        <p:cTn id="267" dur="200"/>
                                        <p:tgtEl>
                                          <p:spTgt spid="136"/>
                                        </p:tgtEl>
                                      </p:cBhvr>
                                    </p:animEffect>
                                  </p:childTnLst>
                                </p:cTn>
                              </p:par>
                              <p:par>
                                <p:cTn id="268" presetID="22" presetClass="entr" presetSubtype="8" fill="hold" nodeType="withEffect">
                                  <p:stCondLst>
                                    <p:cond delay="0"/>
                                  </p:stCondLst>
                                  <p:childTnLst>
                                    <p:set>
                                      <p:cBhvr>
                                        <p:cTn id="269" dur="1" fill="hold">
                                          <p:stCondLst>
                                            <p:cond delay="0"/>
                                          </p:stCondLst>
                                        </p:cTn>
                                        <p:tgtEl>
                                          <p:spTgt spid="137"/>
                                        </p:tgtEl>
                                        <p:attrNameLst>
                                          <p:attrName>style.visibility</p:attrName>
                                        </p:attrNameLst>
                                      </p:cBhvr>
                                      <p:to>
                                        <p:strVal val="visible"/>
                                      </p:to>
                                    </p:set>
                                    <p:animEffect transition="in" filter="wipe(left)">
                                      <p:cBhvr>
                                        <p:cTn id="270" dur="200"/>
                                        <p:tgtEl>
                                          <p:spTgt spid="137"/>
                                        </p:tgtEl>
                                      </p:cBhvr>
                                    </p:animEffec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nodeType="clickEffect">
                                  <p:stCondLst>
                                    <p:cond delay="0"/>
                                  </p:stCondLst>
                                  <p:childTnLst>
                                    <p:set>
                                      <p:cBhvr>
                                        <p:cTn id="274" dur="1" fill="hold">
                                          <p:stCondLst>
                                            <p:cond delay="0"/>
                                          </p:stCondLst>
                                        </p:cTn>
                                        <p:tgtEl>
                                          <p:spTgt spid="5">
                                            <p:txEl>
                                              <p:pRg st="5" end="5"/>
                                            </p:txEl>
                                          </p:spTgt>
                                        </p:tgtEl>
                                        <p:attrNameLst>
                                          <p:attrName>style.visibility</p:attrName>
                                        </p:attrNameLst>
                                      </p:cBhvr>
                                      <p:to>
                                        <p:strVal val="visible"/>
                                      </p:to>
                                    </p:set>
                                  </p:childTnLst>
                                </p:cTn>
                              </p:par>
                              <p:par>
                                <p:cTn id="275" presetID="1" presetClass="entr" presetSubtype="0" fill="hold" nodeType="withEffect">
                                  <p:stCondLst>
                                    <p:cond delay="0"/>
                                  </p:stCondLst>
                                  <p:childTnLst>
                                    <p:set>
                                      <p:cBhvr>
                                        <p:cTn id="276" dur="1" fill="hold">
                                          <p:stCondLst>
                                            <p:cond delay="0"/>
                                          </p:stCondLst>
                                        </p:cTn>
                                        <p:tgtEl>
                                          <p:spTgt spid="5">
                                            <p:txEl>
                                              <p:pRg st="6" end="6"/>
                                            </p:txEl>
                                          </p:spTgt>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5">
                                            <p:txEl>
                                              <p:pRg st="7" end="7"/>
                                            </p:txEl>
                                          </p:spTgt>
                                        </p:tgtEl>
                                        <p:attrNameLst>
                                          <p:attrName>style.visibility</p:attrName>
                                        </p:attrNameLst>
                                      </p:cBhvr>
                                      <p:to>
                                        <p:strVal val="visible"/>
                                      </p:to>
                                    </p:set>
                                  </p:childTnLst>
                                </p:cTn>
                              </p:par>
                              <p:par>
                                <p:cTn id="279" presetID="1" presetClass="entr" presetSubtype="0" fill="hold" nodeType="withEffect">
                                  <p:stCondLst>
                                    <p:cond delay="0"/>
                                  </p:stCondLst>
                                  <p:childTnLst>
                                    <p:set>
                                      <p:cBhvr>
                                        <p:cTn id="28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4" grpId="0" animBg="1"/>
      <p:bldP spid="55" grpId="0" animBg="1"/>
      <p:bldP spid="56" grpId="0" animBg="1"/>
      <p:bldP spid="75" grpId="0" animBg="1"/>
      <p:bldP spid="76" grpId="0" animBg="1"/>
      <p:bldP spid="77" grpId="0" animBg="1"/>
      <p:bldP spid="82" grpId="0" animBg="1"/>
      <p:bldP spid="83" grpId="0" animBg="1"/>
      <p:bldP spid="84" grpId="0" animBg="1"/>
      <p:bldP spid="103" grpId="0" animBg="1"/>
      <p:bldP spid="104" grpId="0" animBg="1"/>
      <p:bldP spid="105" grpId="0" animBg="1"/>
      <p:bldP spid="110" grpId="0" animBg="1"/>
      <p:bldP spid="111" grpId="0" animBg="1"/>
      <p:bldP spid="112" grpId="0" animBg="1"/>
      <p:bldP spid="131" grpId="0" animBg="1"/>
      <p:bldP spid="132" grpId="0" animBg="1"/>
      <p:bldP spid="1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sz="3200" dirty="0" smtClean="0">
                <a:latin typeface="+mj-lt"/>
              </a:rPr>
              <a:t>Non-Blocking Processing</a:t>
            </a:r>
          </a:p>
        </p:txBody>
      </p:sp>
      <p:sp>
        <p:nvSpPr>
          <p:cNvPr id="5" name="Content Placeholder 4"/>
          <p:cNvSpPr>
            <a:spLocks noGrp="1"/>
          </p:cNvSpPr>
          <p:nvPr>
            <p:ph idx="1"/>
          </p:nvPr>
        </p:nvSpPr>
        <p:spPr>
          <a:xfrm>
            <a:off x="304800" y="742950"/>
            <a:ext cx="8534400" cy="4400550"/>
          </a:xfrm>
        </p:spPr>
        <p:txBody>
          <a:bodyPr/>
          <a:lstStyle/>
          <a:p>
            <a:pPr>
              <a:buNone/>
            </a:pPr>
            <a:r>
              <a:rPr lang="en-US" dirty="0" smtClean="0"/>
              <a:t>Split bands and synchronize while relaxing:</a:t>
            </a:r>
          </a:p>
          <a:p>
            <a:pPr marL="288925" indent="-231775">
              <a:buClrTx/>
              <a:buSzPct val="70000"/>
              <a:buFont typeface="+mj-lt"/>
              <a:buAutoNum type="arabicPeriod"/>
            </a:pPr>
            <a:endParaRPr lang="en-US" sz="2400" dirty="0" smtClean="0">
              <a:latin typeface="Berlin Sans FB" pitchFamily="34" charset="0"/>
            </a:endParaRPr>
          </a:p>
          <a:p>
            <a:pPr marL="288925" indent="-231775">
              <a:buClrTx/>
              <a:buSzPct val="70000"/>
              <a:buNone/>
            </a:pPr>
            <a:endParaRPr lang="en-US" sz="2400" u="sng" dirty="0" smtClean="0">
              <a:latin typeface="Berlin Sans FB" pitchFamily="34" charset="0"/>
              <a:sym typeface="Symbol"/>
            </a:endParaRPr>
          </a:p>
          <a:p>
            <a:pPr marL="288925" indent="-231775">
              <a:buClrTx/>
              <a:buSzPct val="70000"/>
              <a:buNone/>
            </a:pPr>
            <a:endParaRPr lang="en-US" sz="2400" u="sng" dirty="0" smtClean="0">
              <a:latin typeface="Berlin Sans FB" pitchFamily="34" charset="0"/>
              <a:sym typeface="Symbol"/>
            </a:endParaRPr>
          </a:p>
          <a:p>
            <a:pPr marL="288925" indent="-231775">
              <a:buClrTx/>
              <a:buSzPct val="70000"/>
              <a:buNone/>
            </a:pPr>
            <a:endParaRPr lang="en-US" sz="2400" u="sng" dirty="0" smtClean="0">
              <a:latin typeface="Berlin Sans FB" pitchFamily="34" charset="0"/>
              <a:sym typeface="Symbol"/>
            </a:endParaRPr>
          </a:p>
          <a:p>
            <a:pPr marL="288925" indent="-231775">
              <a:buClrTx/>
              <a:buSzPct val="70000"/>
              <a:buNone/>
            </a:pPr>
            <a:r>
              <a:rPr lang="en-US" u="sng" dirty="0" smtClean="0">
                <a:sym typeface="Symbol"/>
              </a:rPr>
              <a:t>Properties</a:t>
            </a:r>
            <a:r>
              <a:rPr lang="en-US" dirty="0" smtClean="0">
                <a:sym typeface="Symbol"/>
              </a:rPr>
              <a:t>:</a:t>
            </a:r>
          </a:p>
          <a:p>
            <a:pPr marL="288925" indent="-231775">
              <a:buSzPct val="100000"/>
              <a:buFont typeface="Wingdings" pitchFamily="2" charset="2"/>
              <a:buChar char="ü"/>
            </a:pPr>
            <a:r>
              <a:rPr lang="en-US" sz="2400" dirty="0" smtClean="0"/>
              <a:t>One synch per row</a:t>
            </a:r>
          </a:p>
          <a:p>
            <a:pPr marL="288925" indent="-231775">
              <a:buSzPct val="100000"/>
              <a:buFont typeface="Wingdings" pitchFamily="2" charset="2"/>
              <a:buChar char="ü"/>
            </a:pPr>
            <a:r>
              <a:rPr lang="en-US" sz="2400" dirty="0" smtClean="0"/>
              <a:t>Network latency tolerant</a:t>
            </a:r>
          </a:p>
        </p:txBody>
      </p:sp>
      <p:sp>
        <p:nvSpPr>
          <p:cNvPr id="140" name="TextBox 139"/>
          <p:cNvSpPr txBox="1"/>
          <p:nvPr/>
        </p:nvSpPr>
        <p:spPr>
          <a:xfrm>
            <a:off x="304800" y="1234896"/>
            <a:ext cx="3733714" cy="1723549"/>
          </a:xfrm>
          <a:prstGeom prst="rect">
            <a:avLst/>
          </a:prstGeom>
          <a:noFill/>
        </p:spPr>
        <p:txBody>
          <a:bodyPr wrap="none" rtlCol="0">
            <a:spAutoFit/>
          </a:bodyPr>
          <a:lstStyle/>
          <a:p>
            <a:pPr marL="288925" indent="-231775" algn="l">
              <a:spcBef>
                <a:spcPts val="576"/>
              </a:spcBef>
              <a:buClrTx/>
              <a:buSzPct val="70000"/>
              <a:buFont typeface="+mj-lt"/>
              <a:buAutoNum type="arabicPeriod"/>
            </a:pPr>
            <a:r>
              <a:rPr lang="en-US" sz="2400" dirty="0" smtClean="0">
                <a:latin typeface="Berlin Sans FB" pitchFamily="34" charset="0"/>
              </a:rPr>
              <a:t>Relax pixels (left</a:t>
            </a:r>
            <a:r>
              <a:rPr lang="en-US" sz="2400" dirty="0" smtClean="0">
                <a:latin typeface="Berlin Sans FB" pitchFamily="34" charset="0"/>
                <a:sym typeface="Symbol"/>
              </a:rPr>
              <a:t>)</a:t>
            </a:r>
            <a:endParaRPr lang="en-US" sz="2400" dirty="0" smtClean="0">
              <a:latin typeface="Berlin Sans FB" pitchFamily="34" charset="0"/>
            </a:endParaRPr>
          </a:p>
          <a:p>
            <a:pPr marL="288925" indent="-231775" algn="l">
              <a:spcBef>
                <a:spcPts val="576"/>
              </a:spcBef>
              <a:buClrTx/>
              <a:buSzPct val="70000"/>
              <a:buFont typeface="+mj-lt"/>
              <a:buAutoNum type="arabicPeriod"/>
            </a:pPr>
            <a:r>
              <a:rPr lang="en-US" sz="2400" dirty="0" smtClean="0">
                <a:latin typeface="Berlin Sans FB" pitchFamily="34" charset="0"/>
              </a:rPr>
              <a:t>Synchronize (left</a:t>
            </a:r>
            <a:r>
              <a:rPr lang="en-US" sz="2400" dirty="0" smtClean="0">
                <a:latin typeface="Berlin Sans FB" pitchFamily="34" charset="0"/>
                <a:sym typeface="Symbol"/>
              </a:rPr>
              <a:t>  right)</a:t>
            </a:r>
            <a:br>
              <a:rPr lang="en-US" sz="2400" dirty="0" smtClean="0">
                <a:latin typeface="Berlin Sans FB" pitchFamily="34" charset="0"/>
                <a:sym typeface="Symbol"/>
              </a:rPr>
            </a:br>
            <a:r>
              <a:rPr lang="en-US" sz="2400" dirty="0" smtClean="0">
                <a:latin typeface="Berlin Sans FB" pitchFamily="34" charset="0"/>
                <a:sym typeface="Symbol"/>
              </a:rPr>
              <a:t>Relax pixels (middle)</a:t>
            </a:r>
          </a:p>
          <a:p>
            <a:pPr marL="288925" indent="-231775" algn="l">
              <a:spcBef>
                <a:spcPts val="576"/>
              </a:spcBef>
              <a:buClrTx/>
              <a:buSzPct val="70000"/>
              <a:buFont typeface="+mj-lt"/>
              <a:buAutoNum type="arabicPeriod"/>
            </a:pPr>
            <a:r>
              <a:rPr lang="en-US" sz="2400" dirty="0" smtClean="0">
                <a:latin typeface="Berlin Sans FB" pitchFamily="34" charset="0"/>
                <a:sym typeface="Symbol"/>
              </a:rPr>
              <a:t>Relax pixels </a:t>
            </a:r>
            <a:r>
              <a:rPr lang="en-US" sz="2400" dirty="0" smtClean="0">
                <a:latin typeface="Berlin Sans FB" pitchFamily="34" charset="0"/>
              </a:rPr>
              <a:t>(</a:t>
            </a:r>
            <a:r>
              <a:rPr lang="en-US" sz="2400" dirty="0" smtClean="0">
                <a:latin typeface="Berlin Sans FB" pitchFamily="34" charset="0"/>
                <a:sym typeface="Symbol"/>
              </a:rPr>
              <a:t>right)</a:t>
            </a:r>
            <a:endParaRPr lang="en-US" sz="2400" dirty="0" smtClean="0">
              <a:effectLst/>
            </a:endParaRPr>
          </a:p>
        </p:txBody>
      </p:sp>
      <p:sp>
        <p:nvSpPr>
          <p:cNvPr id="145" name="TextBox 144"/>
          <p:cNvSpPr txBox="1"/>
          <p:nvPr/>
        </p:nvSpPr>
        <p:spPr>
          <a:xfrm>
            <a:off x="4520275" y="1234896"/>
            <a:ext cx="3733714" cy="1723549"/>
          </a:xfrm>
          <a:prstGeom prst="rect">
            <a:avLst/>
          </a:prstGeom>
          <a:noFill/>
        </p:spPr>
        <p:txBody>
          <a:bodyPr wrap="none" rtlCol="0">
            <a:spAutoFit/>
          </a:bodyPr>
          <a:lstStyle/>
          <a:p>
            <a:pPr marL="282575" indent="-225425" algn="l">
              <a:spcBef>
                <a:spcPts val="576"/>
              </a:spcBef>
              <a:buClrTx/>
              <a:buSzPct val="70000"/>
              <a:buFont typeface="+mj-lt"/>
              <a:buAutoNum type="arabicPeriod" startAt="4"/>
            </a:pPr>
            <a:r>
              <a:rPr lang="en-US" sz="2400" dirty="0" smtClean="0">
                <a:latin typeface="Berlin Sans FB" pitchFamily="34" charset="0"/>
              </a:rPr>
              <a:t>Relax pixels (right</a:t>
            </a:r>
            <a:r>
              <a:rPr lang="en-US" sz="2400" dirty="0" smtClean="0">
                <a:latin typeface="Berlin Sans FB" pitchFamily="34" charset="0"/>
                <a:sym typeface="Symbol"/>
              </a:rPr>
              <a:t>)</a:t>
            </a:r>
            <a:endParaRPr lang="en-US" sz="2400" dirty="0" smtClean="0">
              <a:latin typeface="Berlin Sans FB" pitchFamily="34" charset="0"/>
            </a:endParaRPr>
          </a:p>
          <a:p>
            <a:pPr marL="288925" indent="-231775" algn="l">
              <a:spcBef>
                <a:spcPts val="576"/>
              </a:spcBef>
              <a:buClrTx/>
              <a:buSzPct val="70000"/>
              <a:buFont typeface="+mj-lt"/>
              <a:buAutoNum type="arabicPeriod" startAt="4"/>
            </a:pPr>
            <a:r>
              <a:rPr lang="en-US" sz="2400" dirty="0" smtClean="0">
                <a:latin typeface="Berlin Sans FB" pitchFamily="34" charset="0"/>
              </a:rPr>
              <a:t>Synchronize (right</a:t>
            </a:r>
            <a:r>
              <a:rPr lang="en-US" sz="2400" dirty="0" smtClean="0">
                <a:latin typeface="Berlin Sans FB" pitchFamily="34" charset="0"/>
                <a:sym typeface="Symbol"/>
              </a:rPr>
              <a:t>  left)</a:t>
            </a:r>
            <a:br>
              <a:rPr lang="en-US" sz="2400" dirty="0" smtClean="0">
                <a:latin typeface="Berlin Sans FB" pitchFamily="34" charset="0"/>
                <a:sym typeface="Symbol"/>
              </a:rPr>
            </a:br>
            <a:r>
              <a:rPr lang="en-US" sz="2400" dirty="0" smtClean="0">
                <a:latin typeface="Berlin Sans FB" pitchFamily="34" charset="0"/>
                <a:sym typeface="Symbol"/>
              </a:rPr>
              <a:t>Relax pixels (middle)</a:t>
            </a:r>
          </a:p>
          <a:p>
            <a:pPr marL="288925" indent="-231775" algn="l">
              <a:spcBef>
                <a:spcPts val="576"/>
              </a:spcBef>
              <a:buClrTx/>
              <a:buSzPct val="70000"/>
              <a:buFont typeface="+mj-lt"/>
              <a:buAutoNum type="arabicPeriod" startAt="4"/>
            </a:pPr>
            <a:r>
              <a:rPr lang="en-US" sz="2400" dirty="0" smtClean="0">
                <a:latin typeface="Berlin Sans FB" pitchFamily="34" charset="0"/>
                <a:sym typeface="Symbol"/>
              </a:rPr>
              <a:t>Relax pixels </a:t>
            </a:r>
            <a:r>
              <a:rPr lang="en-US" sz="2400" dirty="0" smtClean="0">
                <a:latin typeface="Berlin Sans FB" pitchFamily="34" charset="0"/>
              </a:rPr>
              <a:t>(left</a:t>
            </a:r>
            <a:r>
              <a:rPr lang="en-US" sz="2400" dirty="0" smtClean="0">
                <a:latin typeface="Berlin Sans FB" pitchFamily="34" charset="0"/>
                <a:sym typeface="Symbol"/>
              </a:rPr>
              <a:t>)</a:t>
            </a:r>
            <a:endParaRPr lang="en-US" sz="2400" dirty="0" smtClean="0">
              <a:effectLst/>
            </a:endParaRPr>
          </a:p>
        </p:txBody>
      </p:sp>
      <p:grpSp>
        <p:nvGrpSpPr>
          <p:cNvPr id="2" name="Group 139"/>
          <p:cNvGrpSpPr/>
          <p:nvPr/>
        </p:nvGrpSpPr>
        <p:grpSpPr>
          <a:xfrm>
            <a:off x="4938491" y="3097415"/>
            <a:ext cx="4053109" cy="1755648"/>
            <a:chOff x="4892040" y="666750"/>
            <a:chExt cx="4053109" cy="1755648"/>
          </a:xfrm>
        </p:grpSpPr>
        <p:pic>
          <p:nvPicPr>
            <p:cNvPr id="141" name="Picture 7" descr="C:\Papers\Distributed2DMultiGrid\SDMG\Talk\Splitting\inputD.jpg"/>
            <p:cNvPicPr>
              <a:picLocks noChangeAspect="1" noChangeArrowheads="1"/>
            </p:cNvPicPr>
            <p:nvPr/>
          </p:nvPicPr>
          <p:blipFill>
            <a:blip r:embed="rId3">
              <a:lum bright="20000"/>
            </a:blip>
            <a:srcRect/>
            <a:stretch>
              <a:fillRect/>
            </a:stretch>
          </p:blipFill>
          <p:spPr bwMode="auto">
            <a:xfrm>
              <a:off x="7991856" y="666750"/>
              <a:ext cx="953293" cy="1755648"/>
            </a:xfrm>
            <a:prstGeom prst="rect">
              <a:avLst/>
            </a:prstGeom>
            <a:noFill/>
            <a:ln w="25400">
              <a:solidFill>
                <a:srgbClr val="7030A0"/>
              </a:solidFill>
            </a:ln>
          </p:spPr>
        </p:pic>
        <p:pic>
          <p:nvPicPr>
            <p:cNvPr id="142" name="Picture 8" descr="C:\Papers\Distributed2DMultiGrid\SDMG\Talk\Splitting\inputA.jpg"/>
            <p:cNvPicPr>
              <a:picLocks noChangeAspect="1" noChangeArrowheads="1"/>
            </p:cNvPicPr>
            <p:nvPr/>
          </p:nvPicPr>
          <p:blipFill>
            <a:blip r:embed="rId4">
              <a:lum bright="20000"/>
            </a:blip>
            <a:srcRect/>
            <a:stretch>
              <a:fillRect/>
            </a:stretch>
          </p:blipFill>
          <p:spPr bwMode="auto">
            <a:xfrm>
              <a:off x="4892040" y="666750"/>
              <a:ext cx="953293" cy="1755648"/>
            </a:xfrm>
            <a:prstGeom prst="rect">
              <a:avLst/>
            </a:prstGeom>
            <a:noFill/>
            <a:ln w="25400">
              <a:solidFill>
                <a:srgbClr val="7030A0"/>
              </a:solidFill>
            </a:ln>
          </p:spPr>
        </p:pic>
        <p:pic>
          <p:nvPicPr>
            <p:cNvPr id="143" name="Picture 9" descr="C:\Papers\Distributed2DMultiGrid\SDMG\Talk\Splitting\inputB.jpg"/>
            <p:cNvPicPr>
              <a:picLocks noChangeAspect="1" noChangeArrowheads="1"/>
            </p:cNvPicPr>
            <p:nvPr/>
          </p:nvPicPr>
          <p:blipFill>
            <a:blip r:embed="rId5">
              <a:lum bright="20000"/>
            </a:blip>
            <a:srcRect/>
            <a:stretch>
              <a:fillRect/>
            </a:stretch>
          </p:blipFill>
          <p:spPr bwMode="auto">
            <a:xfrm>
              <a:off x="5925312" y="666750"/>
              <a:ext cx="953293" cy="1755648"/>
            </a:xfrm>
            <a:prstGeom prst="rect">
              <a:avLst/>
            </a:prstGeom>
            <a:noFill/>
            <a:ln w="25400">
              <a:solidFill>
                <a:srgbClr val="7030A0"/>
              </a:solidFill>
            </a:ln>
          </p:spPr>
        </p:pic>
        <p:pic>
          <p:nvPicPr>
            <p:cNvPr id="144" name="Picture 10" descr="C:\Papers\Distributed2DMultiGrid\SDMG\Talk\Splitting\inputC.jpg"/>
            <p:cNvPicPr>
              <a:picLocks noChangeAspect="1" noChangeArrowheads="1"/>
            </p:cNvPicPr>
            <p:nvPr/>
          </p:nvPicPr>
          <p:blipFill>
            <a:blip r:embed="rId6">
              <a:lum bright="20000"/>
            </a:blip>
            <a:srcRect/>
            <a:stretch>
              <a:fillRect/>
            </a:stretch>
          </p:blipFill>
          <p:spPr bwMode="auto">
            <a:xfrm>
              <a:off x="6958584" y="666750"/>
              <a:ext cx="953293" cy="1755648"/>
            </a:xfrm>
            <a:prstGeom prst="rect">
              <a:avLst/>
            </a:prstGeom>
            <a:noFill/>
            <a:ln w="25400">
              <a:solidFill>
                <a:srgbClr val="7030A0"/>
              </a:solidFill>
            </a:ln>
          </p:spPr>
        </p:pic>
      </p:grpSp>
      <p:grpSp>
        <p:nvGrpSpPr>
          <p:cNvPr id="3" name="Group 88"/>
          <p:cNvGrpSpPr/>
          <p:nvPr/>
        </p:nvGrpSpPr>
        <p:grpSpPr>
          <a:xfrm>
            <a:off x="4937760" y="3095663"/>
            <a:ext cx="950976" cy="1755648"/>
            <a:chOff x="1070069" y="2952750"/>
            <a:chExt cx="941316" cy="1882634"/>
          </a:xfrm>
        </p:grpSpPr>
        <p:sp>
          <p:nvSpPr>
            <p:cNvPr id="90" name="Rectangle 89"/>
            <p:cNvSpPr/>
            <p:nvPr/>
          </p:nvSpPr>
          <p:spPr>
            <a:xfrm>
              <a:off x="1070069" y="2952750"/>
              <a:ext cx="235329" cy="1882634"/>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1" name="Rectangle 90"/>
            <p:cNvSpPr/>
            <p:nvPr/>
          </p:nvSpPr>
          <p:spPr>
            <a:xfrm>
              <a:off x="1776056" y="2952750"/>
              <a:ext cx="235329" cy="1882634"/>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6" name="Rectangle 95"/>
            <p:cNvSpPr/>
            <p:nvPr/>
          </p:nvSpPr>
          <p:spPr>
            <a:xfrm>
              <a:off x="1305398" y="2952750"/>
              <a:ext cx="470658" cy="1882634"/>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grpSp>
        <p:nvGrpSpPr>
          <p:cNvPr id="6" name="Group 96"/>
          <p:cNvGrpSpPr/>
          <p:nvPr/>
        </p:nvGrpSpPr>
        <p:grpSpPr>
          <a:xfrm>
            <a:off x="5971032" y="3099816"/>
            <a:ext cx="950976" cy="1755648"/>
            <a:chOff x="1070069" y="2952750"/>
            <a:chExt cx="941316" cy="1882634"/>
          </a:xfrm>
        </p:grpSpPr>
        <p:sp>
          <p:nvSpPr>
            <p:cNvPr id="98" name="Rectangle 97"/>
            <p:cNvSpPr/>
            <p:nvPr/>
          </p:nvSpPr>
          <p:spPr>
            <a:xfrm>
              <a:off x="1070069" y="2952750"/>
              <a:ext cx="235329" cy="1882634"/>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7" name="Rectangle 116"/>
            <p:cNvSpPr/>
            <p:nvPr/>
          </p:nvSpPr>
          <p:spPr>
            <a:xfrm>
              <a:off x="1776056" y="2952750"/>
              <a:ext cx="235329" cy="1882634"/>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8" name="Rectangle 117"/>
            <p:cNvSpPr/>
            <p:nvPr/>
          </p:nvSpPr>
          <p:spPr>
            <a:xfrm>
              <a:off x="1305398" y="2952750"/>
              <a:ext cx="470658" cy="1882634"/>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grpSp>
        <p:nvGrpSpPr>
          <p:cNvPr id="7" name="Group 118"/>
          <p:cNvGrpSpPr/>
          <p:nvPr/>
        </p:nvGrpSpPr>
        <p:grpSpPr>
          <a:xfrm>
            <a:off x="7004304" y="3099816"/>
            <a:ext cx="950976" cy="1755648"/>
            <a:chOff x="1070069" y="2952750"/>
            <a:chExt cx="941316" cy="1882634"/>
          </a:xfrm>
        </p:grpSpPr>
        <p:sp>
          <p:nvSpPr>
            <p:cNvPr id="124" name="Rectangle 123"/>
            <p:cNvSpPr/>
            <p:nvPr/>
          </p:nvSpPr>
          <p:spPr>
            <a:xfrm>
              <a:off x="1070069" y="2952750"/>
              <a:ext cx="235329" cy="1882634"/>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25" name="Rectangle 124"/>
            <p:cNvSpPr/>
            <p:nvPr/>
          </p:nvSpPr>
          <p:spPr>
            <a:xfrm>
              <a:off x="1776056" y="2952750"/>
              <a:ext cx="235329" cy="1882634"/>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26" name="Rectangle 125"/>
            <p:cNvSpPr/>
            <p:nvPr/>
          </p:nvSpPr>
          <p:spPr>
            <a:xfrm>
              <a:off x="1305398" y="2952750"/>
              <a:ext cx="470658" cy="1882634"/>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grpSp>
        <p:nvGrpSpPr>
          <p:cNvPr id="8" name="Group 137"/>
          <p:cNvGrpSpPr/>
          <p:nvPr/>
        </p:nvGrpSpPr>
        <p:grpSpPr>
          <a:xfrm>
            <a:off x="8037576" y="3099816"/>
            <a:ext cx="950976" cy="1755648"/>
            <a:chOff x="1070069" y="2952750"/>
            <a:chExt cx="941316" cy="1882634"/>
          </a:xfrm>
        </p:grpSpPr>
        <p:sp>
          <p:nvSpPr>
            <p:cNvPr id="139" name="Rectangle 138"/>
            <p:cNvSpPr/>
            <p:nvPr/>
          </p:nvSpPr>
          <p:spPr>
            <a:xfrm>
              <a:off x="1070069" y="2952750"/>
              <a:ext cx="235329" cy="1882634"/>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46" name="Rectangle 145"/>
            <p:cNvSpPr/>
            <p:nvPr/>
          </p:nvSpPr>
          <p:spPr>
            <a:xfrm>
              <a:off x="1776056" y="2952750"/>
              <a:ext cx="235329" cy="1882634"/>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47" name="Rectangle 146"/>
            <p:cNvSpPr/>
            <p:nvPr/>
          </p:nvSpPr>
          <p:spPr>
            <a:xfrm>
              <a:off x="1305398" y="2952750"/>
              <a:ext cx="470658" cy="1882634"/>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cxnSp>
        <p:nvCxnSpPr>
          <p:cNvPr id="159" name="Straight Connector 158"/>
          <p:cNvCxnSpPr/>
          <p:nvPr/>
        </p:nvCxnSpPr>
        <p:spPr bwMode="auto">
          <a:xfrm>
            <a:off x="4972317" y="3149155"/>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0" name="Straight Connector 159"/>
          <p:cNvCxnSpPr/>
          <p:nvPr/>
        </p:nvCxnSpPr>
        <p:spPr bwMode="auto">
          <a:xfrm>
            <a:off x="6000483" y="3151936"/>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1" name="Straight Connector 160"/>
          <p:cNvCxnSpPr/>
          <p:nvPr/>
        </p:nvCxnSpPr>
        <p:spPr bwMode="auto">
          <a:xfrm>
            <a:off x="7040459" y="3151936"/>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2" name="Straight Connector 161"/>
          <p:cNvCxnSpPr/>
          <p:nvPr/>
        </p:nvCxnSpPr>
        <p:spPr bwMode="auto">
          <a:xfrm>
            <a:off x="8077200" y="3151936"/>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163" name="Arc 162"/>
          <p:cNvSpPr>
            <a:spLocks noChangeAspect="1"/>
          </p:cNvSpPr>
          <p:nvPr/>
        </p:nvSpPr>
        <p:spPr bwMode="auto">
          <a:xfrm rot="10800000">
            <a:off x="5819784" y="3066516"/>
            <a:ext cx="228600" cy="228600"/>
          </a:xfrm>
          <a:prstGeom prst="arc">
            <a:avLst>
              <a:gd name="adj1" fmla="val 10933286"/>
              <a:gd name="adj2" fmla="val 21357628"/>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 name="Arc 163"/>
          <p:cNvSpPr>
            <a:spLocks noChangeAspect="1"/>
          </p:cNvSpPr>
          <p:nvPr/>
        </p:nvSpPr>
        <p:spPr bwMode="auto">
          <a:xfrm rot="10800000">
            <a:off x="6849018" y="3066516"/>
            <a:ext cx="228600" cy="228600"/>
          </a:xfrm>
          <a:prstGeom prst="arc">
            <a:avLst>
              <a:gd name="adj1" fmla="val 10933286"/>
              <a:gd name="adj2" fmla="val 21544466"/>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 name="Arc 164"/>
          <p:cNvSpPr>
            <a:spLocks noChangeAspect="1"/>
          </p:cNvSpPr>
          <p:nvPr/>
        </p:nvSpPr>
        <p:spPr bwMode="auto">
          <a:xfrm rot="10800000">
            <a:off x="7884691" y="3066516"/>
            <a:ext cx="228600" cy="228600"/>
          </a:xfrm>
          <a:prstGeom prst="arc">
            <a:avLst>
              <a:gd name="adj1" fmla="val 10933286"/>
              <a:gd name="adj2" fmla="val 21172213"/>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166" name="Straight Connector 165"/>
          <p:cNvCxnSpPr/>
          <p:nvPr/>
        </p:nvCxnSpPr>
        <p:spPr bwMode="auto">
          <a:xfrm>
            <a:off x="5244922" y="3151936"/>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7" name="Straight Connector 166"/>
          <p:cNvCxnSpPr/>
          <p:nvPr/>
        </p:nvCxnSpPr>
        <p:spPr bwMode="auto">
          <a:xfrm>
            <a:off x="6257382" y="3151936"/>
            <a:ext cx="384048"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8" name="Straight Connector 167"/>
          <p:cNvCxnSpPr/>
          <p:nvPr/>
        </p:nvCxnSpPr>
        <p:spPr bwMode="auto">
          <a:xfrm>
            <a:off x="7300186" y="3151936"/>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9" name="Straight Connector 168"/>
          <p:cNvCxnSpPr/>
          <p:nvPr/>
        </p:nvCxnSpPr>
        <p:spPr bwMode="auto">
          <a:xfrm>
            <a:off x="8325117" y="3151936"/>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81" name="Straight Connector 180"/>
          <p:cNvCxnSpPr/>
          <p:nvPr/>
        </p:nvCxnSpPr>
        <p:spPr bwMode="auto">
          <a:xfrm>
            <a:off x="5684520" y="3150223"/>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82" name="Straight Connector 181"/>
          <p:cNvCxnSpPr/>
          <p:nvPr/>
        </p:nvCxnSpPr>
        <p:spPr bwMode="auto">
          <a:xfrm>
            <a:off x="6712686" y="3153004"/>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83" name="Straight Connector 182"/>
          <p:cNvCxnSpPr/>
          <p:nvPr/>
        </p:nvCxnSpPr>
        <p:spPr bwMode="auto">
          <a:xfrm>
            <a:off x="7771979" y="3153004"/>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84" name="Straight Connector 183"/>
          <p:cNvCxnSpPr/>
          <p:nvPr/>
        </p:nvCxnSpPr>
        <p:spPr bwMode="auto">
          <a:xfrm>
            <a:off x="8789403" y="3153004"/>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85" name="Straight Connector 184"/>
          <p:cNvCxnSpPr/>
          <p:nvPr/>
        </p:nvCxnSpPr>
        <p:spPr bwMode="auto">
          <a:xfrm>
            <a:off x="4972317" y="3435706"/>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86" name="Straight Connector 185"/>
          <p:cNvCxnSpPr/>
          <p:nvPr/>
        </p:nvCxnSpPr>
        <p:spPr bwMode="auto">
          <a:xfrm>
            <a:off x="6000483" y="3438487"/>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87" name="Straight Connector 186"/>
          <p:cNvCxnSpPr/>
          <p:nvPr/>
        </p:nvCxnSpPr>
        <p:spPr bwMode="auto">
          <a:xfrm>
            <a:off x="7040459" y="3438487"/>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88" name="Straight Connector 187"/>
          <p:cNvCxnSpPr/>
          <p:nvPr/>
        </p:nvCxnSpPr>
        <p:spPr bwMode="auto">
          <a:xfrm>
            <a:off x="8077200" y="3438487"/>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sp>
        <p:nvSpPr>
          <p:cNvPr id="189" name="Arc 188"/>
          <p:cNvSpPr>
            <a:spLocks noChangeAspect="1"/>
          </p:cNvSpPr>
          <p:nvPr/>
        </p:nvSpPr>
        <p:spPr bwMode="auto">
          <a:xfrm>
            <a:off x="5819784" y="3301555"/>
            <a:ext cx="228600" cy="228600"/>
          </a:xfrm>
          <a:prstGeom prst="arc">
            <a:avLst>
              <a:gd name="adj1" fmla="val 10933286"/>
              <a:gd name="adj2" fmla="val 21357628"/>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 name="Arc 189"/>
          <p:cNvSpPr>
            <a:spLocks noChangeAspect="1"/>
          </p:cNvSpPr>
          <p:nvPr/>
        </p:nvSpPr>
        <p:spPr bwMode="auto">
          <a:xfrm>
            <a:off x="6849018" y="3301555"/>
            <a:ext cx="228600" cy="228600"/>
          </a:xfrm>
          <a:prstGeom prst="arc">
            <a:avLst>
              <a:gd name="adj1" fmla="val 10933286"/>
              <a:gd name="adj2" fmla="val 21544466"/>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1" name="Arc 190"/>
          <p:cNvSpPr>
            <a:spLocks noChangeAspect="1"/>
          </p:cNvSpPr>
          <p:nvPr/>
        </p:nvSpPr>
        <p:spPr bwMode="auto">
          <a:xfrm>
            <a:off x="7884691" y="3301555"/>
            <a:ext cx="228600" cy="228600"/>
          </a:xfrm>
          <a:prstGeom prst="arc">
            <a:avLst>
              <a:gd name="adj1" fmla="val 10933286"/>
              <a:gd name="adj2" fmla="val 21172213"/>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192" name="Straight Connector 191"/>
          <p:cNvCxnSpPr/>
          <p:nvPr/>
        </p:nvCxnSpPr>
        <p:spPr bwMode="auto">
          <a:xfrm>
            <a:off x="5244922" y="3438487"/>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93" name="Straight Connector 192"/>
          <p:cNvCxnSpPr/>
          <p:nvPr/>
        </p:nvCxnSpPr>
        <p:spPr bwMode="auto">
          <a:xfrm>
            <a:off x="6257382" y="3438487"/>
            <a:ext cx="384048"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94" name="Straight Connector 193"/>
          <p:cNvCxnSpPr/>
          <p:nvPr/>
        </p:nvCxnSpPr>
        <p:spPr bwMode="auto">
          <a:xfrm>
            <a:off x="7300186" y="3438487"/>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95" name="Straight Connector 194"/>
          <p:cNvCxnSpPr/>
          <p:nvPr/>
        </p:nvCxnSpPr>
        <p:spPr bwMode="auto">
          <a:xfrm>
            <a:off x="8325117" y="3438487"/>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96" name="Straight Connector 195"/>
          <p:cNvCxnSpPr/>
          <p:nvPr/>
        </p:nvCxnSpPr>
        <p:spPr bwMode="auto">
          <a:xfrm>
            <a:off x="5684520" y="3436774"/>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97" name="Straight Connector 196"/>
          <p:cNvCxnSpPr/>
          <p:nvPr/>
        </p:nvCxnSpPr>
        <p:spPr bwMode="auto">
          <a:xfrm>
            <a:off x="6712686" y="3439555"/>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98" name="Straight Connector 197"/>
          <p:cNvCxnSpPr/>
          <p:nvPr/>
        </p:nvCxnSpPr>
        <p:spPr bwMode="auto">
          <a:xfrm>
            <a:off x="7771979" y="3439555"/>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99" name="Straight Connector 198"/>
          <p:cNvCxnSpPr/>
          <p:nvPr/>
        </p:nvCxnSpPr>
        <p:spPr bwMode="auto">
          <a:xfrm>
            <a:off x="8789403" y="3439555"/>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00" name="Straight Connector 199"/>
          <p:cNvCxnSpPr/>
          <p:nvPr/>
        </p:nvCxnSpPr>
        <p:spPr bwMode="auto">
          <a:xfrm>
            <a:off x="4972317" y="3714750"/>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1" name="Straight Connector 200"/>
          <p:cNvCxnSpPr/>
          <p:nvPr/>
        </p:nvCxnSpPr>
        <p:spPr bwMode="auto">
          <a:xfrm>
            <a:off x="6000483" y="3717531"/>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2" name="Straight Connector 201"/>
          <p:cNvCxnSpPr/>
          <p:nvPr/>
        </p:nvCxnSpPr>
        <p:spPr bwMode="auto">
          <a:xfrm>
            <a:off x="7040459" y="3717531"/>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3" name="Straight Connector 202"/>
          <p:cNvCxnSpPr/>
          <p:nvPr/>
        </p:nvCxnSpPr>
        <p:spPr bwMode="auto">
          <a:xfrm>
            <a:off x="8077200" y="3717531"/>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204" name="Arc 203"/>
          <p:cNvSpPr>
            <a:spLocks noChangeAspect="1"/>
          </p:cNvSpPr>
          <p:nvPr/>
        </p:nvSpPr>
        <p:spPr bwMode="auto">
          <a:xfrm rot="10800000">
            <a:off x="5819784" y="3632111"/>
            <a:ext cx="228600" cy="228600"/>
          </a:xfrm>
          <a:prstGeom prst="arc">
            <a:avLst>
              <a:gd name="adj1" fmla="val 10933286"/>
              <a:gd name="adj2" fmla="val 21357628"/>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 name="Arc 204"/>
          <p:cNvSpPr>
            <a:spLocks noChangeAspect="1"/>
          </p:cNvSpPr>
          <p:nvPr/>
        </p:nvSpPr>
        <p:spPr bwMode="auto">
          <a:xfrm rot="10800000">
            <a:off x="6849018" y="3632111"/>
            <a:ext cx="228600" cy="228600"/>
          </a:xfrm>
          <a:prstGeom prst="arc">
            <a:avLst>
              <a:gd name="adj1" fmla="val 10933286"/>
              <a:gd name="adj2" fmla="val 21544466"/>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 name="Arc 205"/>
          <p:cNvSpPr>
            <a:spLocks noChangeAspect="1"/>
          </p:cNvSpPr>
          <p:nvPr/>
        </p:nvSpPr>
        <p:spPr bwMode="auto">
          <a:xfrm rot="10800000">
            <a:off x="7884691" y="3632111"/>
            <a:ext cx="228600" cy="228600"/>
          </a:xfrm>
          <a:prstGeom prst="arc">
            <a:avLst>
              <a:gd name="adj1" fmla="val 10933286"/>
              <a:gd name="adj2" fmla="val 21172213"/>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207" name="Straight Connector 206"/>
          <p:cNvCxnSpPr/>
          <p:nvPr/>
        </p:nvCxnSpPr>
        <p:spPr bwMode="auto">
          <a:xfrm>
            <a:off x="5244922" y="371753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8" name="Straight Connector 207"/>
          <p:cNvCxnSpPr/>
          <p:nvPr/>
        </p:nvCxnSpPr>
        <p:spPr bwMode="auto">
          <a:xfrm>
            <a:off x="6257382" y="3717531"/>
            <a:ext cx="384048"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9" name="Straight Connector 208"/>
          <p:cNvCxnSpPr/>
          <p:nvPr/>
        </p:nvCxnSpPr>
        <p:spPr bwMode="auto">
          <a:xfrm>
            <a:off x="7300186" y="371753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0" name="Straight Connector 209"/>
          <p:cNvCxnSpPr/>
          <p:nvPr/>
        </p:nvCxnSpPr>
        <p:spPr bwMode="auto">
          <a:xfrm>
            <a:off x="8325117" y="371753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1" name="Straight Connector 210"/>
          <p:cNvCxnSpPr/>
          <p:nvPr/>
        </p:nvCxnSpPr>
        <p:spPr bwMode="auto">
          <a:xfrm>
            <a:off x="5684520" y="3715818"/>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2" name="Straight Connector 211"/>
          <p:cNvCxnSpPr/>
          <p:nvPr/>
        </p:nvCxnSpPr>
        <p:spPr bwMode="auto">
          <a:xfrm>
            <a:off x="6712686" y="3718599"/>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3" name="Straight Connector 212"/>
          <p:cNvCxnSpPr/>
          <p:nvPr/>
        </p:nvCxnSpPr>
        <p:spPr bwMode="auto">
          <a:xfrm>
            <a:off x="7771979" y="3718599"/>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4" name="Straight Connector 213"/>
          <p:cNvCxnSpPr/>
          <p:nvPr/>
        </p:nvCxnSpPr>
        <p:spPr bwMode="auto">
          <a:xfrm>
            <a:off x="8789403" y="3718599"/>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5" name="Straight Connector 214"/>
          <p:cNvCxnSpPr/>
          <p:nvPr/>
        </p:nvCxnSpPr>
        <p:spPr bwMode="auto">
          <a:xfrm>
            <a:off x="4972317" y="4001301"/>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16" name="Straight Connector 215"/>
          <p:cNvCxnSpPr/>
          <p:nvPr/>
        </p:nvCxnSpPr>
        <p:spPr bwMode="auto">
          <a:xfrm>
            <a:off x="6000483" y="4004082"/>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17" name="Straight Connector 216"/>
          <p:cNvCxnSpPr/>
          <p:nvPr/>
        </p:nvCxnSpPr>
        <p:spPr bwMode="auto">
          <a:xfrm>
            <a:off x="7040459" y="4004082"/>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18" name="Straight Connector 217"/>
          <p:cNvCxnSpPr/>
          <p:nvPr/>
        </p:nvCxnSpPr>
        <p:spPr bwMode="auto">
          <a:xfrm>
            <a:off x="8077200" y="4004082"/>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sp>
        <p:nvSpPr>
          <p:cNvPr id="219" name="Arc 218"/>
          <p:cNvSpPr>
            <a:spLocks noChangeAspect="1"/>
          </p:cNvSpPr>
          <p:nvPr/>
        </p:nvSpPr>
        <p:spPr bwMode="auto">
          <a:xfrm>
            <a:off x="5819784" y="3867150"/>
            <a:ext cx="228600" cy="228600"/>
          </a:xfrm>
          <a:prstGeom prst="arc">
            <a:avLst>
              <a:gd name="adj1" fmla="val 10933286"/>
              <a:gd name="adj2" fmla="val 21357628"/>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0" name="Arc 219"/>
          <p:cNvSpPr>
            <a:spLocks noChangeAspect="1"/>
          </p:cNvSpPr>
          <p:nvPr/>
        </p:nvSpPr>
        <p:spPr bwMode="auto">
          <a:xfrm>
            <a:off x="6849018" y="3867150"/>
            <a:ext cx="228600" cy="228600"/>
          </a:xfrm>
          <a:prstGeom prst="arc">
            <a:avLst>
              <a:gd name="adj1" fmla="val 10933286"/>
              <a:gd name="adj2" fmla="val 21544466"/>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1" name="Arc 220"/>
          <p:cNvSpPr>
            <a:spLocks noChangeAspect="1"/>
          </p:cNvSpPr>
          <p:nvPr/>
        </p:nvSpPr>
        <p:spPr bwMode="auto">
          <a:xfrm>
            <a:off x="7884691" y="3867150"/>
            <a:ext cx="228600" cy="228600"/>
          </a:xfrm>
          <a:prstGeom prst="arc">
            <a:avLst>
              <a:gd name="adj1" fmla="val 10933286"/>
              <a:gd name="adj2" fmla="val 21172213"/>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222" name="Straight Connector 221"/>
          <p:cNvCxnSpPr/>
          <p:nvPr/>
        </p:nvCxnSpPr>
        <p:spPr bwMode="auto">
          <a:xfrm>
            <a:off x="5244922" y="4004082"/>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23" name="Straight Connector 222"/>
          <p:cNvCxnSpPr/>
          <p:nvPr/>
        </p:nvCxnSpPr>
        <p:spPr bwMode="auto">
          <a:xfrm>
            <a:off x="6257382" y="4004082"/>
            <a:ext cx="384048"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24" name="Straight Connector 223"/>
          <p:cNvCxnSpPr/>
          <p:nvPr/>
        </p:nvCxnSpPr>
        <p:spPr bwMode="auto">
          <a:xfrm>
            <a:off x="7300186" y="4004082"/>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25" name="Straight Connector 224"/>
          <p:cNvCxnSpPr/>
          <p:nvPr/>
        </p:nvCxnSpPr>
        <p:spPr bwMode="auto">
          <a:xfrm>
            <a:off x="8325117" y="4004082"/>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26" name="Straight Connector 225"/>
          <p:cNvCxnSpPr/>
          <p:nvPr/>
        </p:nvCxnSpPr>
        <p:spPr bwMode="auto">
          <a:xfrm>
            <a:off x="5684520" y="4002369"/>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27" name="Straight Connector 226"/>
          <p:cNvCxnSpPr/>
          <p:nvPr/>
        </p:nvCxnSpPr>
        <p:spPr bwMode="auto">
          <a:xfrm>
            <a:off x="6712686" y="4005150"/>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28" name="Straight Connector 227"/>
          <p:cNvCxnSpPr/>
          <p:nvPr/>
        </p:nvCxnSpPr>
        <p:spPr bwMode="auto">
          <a:xfrm>
            <a:off x="7771979" y="4005150"/>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29" name="Straight Connector 228"/>
          <p:cNvCxnSpPr/>
          <p:nvPr/>
        </p:nvCxnSpPr>
        <p:spPr bwMode="auto">
          <a:xfrm>
            <a:off x="8789403" y="4005150"/>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30" name="Straight Connector 229"/>
          <p:cNvCxnSpPr/>
          <p:nvPr/>
        </p:nvCxnSpPr>
        <p:spPr bwMode="auto">
          <a:xfrm>
            <a:off x="4972317" y="4248150"/>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31" name="Straight Connector 230"/>
          <p:cNvCxnSpPr/>
          <p:nvPr/>
        </p:nvCxnSpPr>
        <p:spPr bwMode="auto">
          <a:xfrm>
            <a:off x="6000483" y="4250931"/>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32" name="Straight Connector 231"/>
          <p:cNvCxnSpPr/>
          <p:nvPr/>
        </p:nvCxnSpPr>
        <p:spPr bwMode="auto">
          <a:xfrm>
            <a:off x="7040459" y="4250931"/>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33" name="Straight Connector 232"/>
          <p:cNvCxnSpPr/>
          <p:nvPr/>
        </p:nvCxnSpPr>
        <p:spPr bwMode="auto">
          <a:xfrm>
            <a:off x="8077200" y="4250931"/>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234" name="Arc 233"/>
          <p:cNvSpPr>
            <a:spLocks noChangeAspect="1"/>
          </p:cNvSpPr>
          <p:nvPr/>
        </p:nvSpPr>
        <p:spPr bwMode="auto">
          <a:xfrm rot="10800000">
            <a:off x="5819784" y="4165511"/>
            <a:ext cx="228600" cy="228600"/>
          </a:xfrm>
          <a:prstGeom prst="arc">
            <a:avLst>
              <a:gd name="adj1" fmla="val 10933286"/>
              <a:gd name="adj2" fmla="val 21357628"/>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5" name="Arc 234"/>
          <p:cNvSpPr>
            <a:spLocks noChangeAspect="1"/>
          </p:cNvSpPr>
          <p:nvPr/>
        </p:nvSpPr>
        <p:spPr bwMode="auto">
          <a:xfrm rot="10800000">
            <a:off x="6849018" y="4165511"/>
            <a:ext cx="228600" cy="228600"/>
          </a:xfrm>
          <a:prstGeom prst="arc">
            <a:avLst>
              <a:gd name="adj1" fmla="val 10933286"/>
              <a:gd name="adj2" fmla="val 21544466"/>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 name="Arc 235"/>
          <p:cNvSpPr>
            <a:spLocks noChangeAspect="1"/>
          </p:cNvSpPr>
          <p:nvPr/>
        </p:nvSpPr>
        <p:spPr bwMode="auto">
          <a:xfrm rot="10800000">
            <a:off x="7884691" y="4165511"/>
            <a:ext cx="228600" cy="228600"/>
          </a:xfrm>
          <a:prstGeom prst="arc">
            <a:avLst>
              <a:gd name="adj1" fmla="val 10933286"/>
              <a:gd name="adj2" fmla="val 21172213"/>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237" name="Straight Connector 236"/>
          <p:cNvCxnSpPr/>
          <p:nvPr/>
        </p:nvCxnSpPr>
        <p:spPr bwMode="auto">
          <a:xfrm>
            <a:off x="5244922" y="425093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38" name="Straight Connector 237"/>
          <p:cNvCxnSpPr/>
          <p:nvPr/>
        </p:nvCxnSpPr>
        <p:spPr bwMode="auto">
          <a:xfrm>
            <a:off x="6257382" y="4250931"/>
            <a:ext cx="384048"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39" name="Straight Connector 238"/>
          <p:cNvCxnSpPr/>
          <p:nvPr/>
        </p:nvCxnSpPr>
        <p:spPr bwMode="auto">
          <a:xfrm>
            <a:off x="7300186" y="425093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40" name="Straight Connector 239"/>
          <p:cNvCxnSpPr/>
          <p:nvPr/>
        </p:nvCxnSpPr>
        <p:spPr bwMode="auto">
          <a:xfrm>
            <a:off x="8325117" y="425093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41" name="Straight Connector 240"/>
          <p:cNvCxnSpPr/>
          <p:nvPr/>
        </p:nvCxnSpPr>
        <p:spPr bwMode="auto">
          <a:xfrm>
            <a:off x="5684520" y="4249218"/>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42" name="Straight Connector 241"/>
          <p:cNvCxnSpPr/>
          <p:nvPr/>
        </p:nvCxnSpPr>
        <p:spPr bwMode="auto">
          <a:xfrm>
            <a:off x="6712686" y="4251999"/>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43" name="Straight Connector 242"/>
          <p:cNvCxnSpPr/>
          <p:nvPr/>
        </p:nvCxnSpPr>
        <p:spPr bwMode="auto">
          <a:xfrm>
            <a:off x="7771979" y="4251999"/>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44" name="Straight Connector 243"/>
          <p:cNvCxnSpPr/>
          <p:nvPr/>
        </p:nvCxnSpPr>
        <p:spPr bwMode="auto">
          <a:xfrm>
            <a:off x="8789403" y="4251999"/>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45" name="Straight Connector 244"/>
          <p:cNvCxnSpPr/>
          <p:nvPr/>
        </p:nvCxnSpPr>
        <p:spPr bwMode="auto">
          <a:xfrm>
            <a:off x="4972317" y="4534701"/>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46" name="Straight Connector 245"/>
          <p:cNvCxnSpPr/>
          <p:nvPr/>
        </p:nvCxnSpPr>
        <p:spPr bwMode="auto">
          <a:xfrm>
            <a:off x="6000483" y="4537482"/>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47" name="Straight Connector 246"/>
          <p:cNvCxnSpPr/>
          <p:nvPr/>
        </p:nvCxnSpPr>
        <p:spPr bwMode="auto">
          <a:xfrm>
            <a:off x="7040459" y="4537482"/>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48" name="Straight Connector 247"/>
          <p:cNvCxnSpPr/>
          <p:nvPr/>
        </p:nvCxnSpPr>
        <p:spPr bwMode="auto">
          <a:xfrm>
            <a:off x="8077200" y="4537482"/>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sp>
        <p:nvSpPr>
          <p:cNvPr id="249" name="Arc 248"/>
          <p:cNvSpPr>
            <a:spLocks noChangeAspect="1"/>
          </p:cNvSpPr>
          <p:nvPr/>
        </p:nvSpPr>
        <p:spPr bwMode="auto">
          <a:xfrm>
            <a:off x="5819784" y="4400550"/>
            <a:ext cx="228600" cy="228600"/>
          </a:xfrm>
          <a:prstGeom prst="arc">
            <a:avLst>
              <a:gd name="adj1" fmla="val 10933286"/>
              <a:gd name="adj2" fmla="val 21357628"/>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 name="Arc 249"/>
          <p:cNvSpPr>
            <a:spLocks noChangeAspect="1"/>
          </p:cNvSpPr>
          <p:nvPr/>
        </p:nvSpPr>
        <p:spPr bwMode="auto">
          <a:xfrm>
            <a:off x="6849018" y="4400550"/>
            <a:ext cx="228600" cy="228600"/>
          </a:xfrm>
          <a:prstGeom prst="arc">
            <a:avLst>
              <a:gd name="adj1" fmla="val 10933286"/>
              <a:gd name="adj2" fmla="val 21544466"/>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 name="Arc 250"/>
          <p:cNvSpPr>
            <a:spLocks noChangeAspect="1"/>
          </p:cNvSpPr>
          <p:nvPr/>
        </p:nvSpPr>
        <p:spPr bwMode="auto">
          <a:xfrm>
            <a:off x="7884691" y="4400550"/>
            <a:ext cx="228600" cy="228600"/>
          </a:xfrm>
          <a:prstGeom prst="arc">
            <a:avLst>
              <a:gd name="adj1" fmla="val 10933286"/>
              <a:gd name="adj2" fmla="val 21172213"/>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252" name="Straight Connector 251"/>
          <p:cNvCxnSpPr/>
          <p:nvPr/>
        </p:nvCxnSpPr>
        <p:spPr bwMode="auto">
          <a:xfrm>
            <a:off x="5244922" y="4537482"/>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53" name="Straight Connector 252"/>
          <p:cNvCxnSpPr/>
          <p:nvPr/>
        </p:nvCxnSpPr>
        <p:spPr bwMode="auto">
          <a:xfrm>
            <a:off x="6257382" y="4537482"/>
            <a:ext cx="384048"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54" name="Straight Connector 253"/>
          <p:cNvCxnSpPr/>
          <p:nvPr/>
        </p:nvCxnSpPr>
        <p:spPr bwMode="auto">
          <a:xfrm>
            <a:off x="7300186" y="4537482"/>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55" name="Straight Connector 254"/>
          <p:cNvCxnSpPr/>
          <p:nvPr/>
        </p:nvCxnSpPr>
        <p:spPr bwMode="auto">
          <a:xfrm>
            <a:off x="8325117" y="4537482"/>
            <a:ext cx="38100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56" name="Straight Connector 255"/>
          <p:cNvCxnSpPr/>
          <p:nvPr/>
        </p:nvCxnSpPr>
        <p:spPr bwMode="auto">
          <a:xfrm>
            <a:off x="5684520" y="4535769"/>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57" name="Straight Connector 256"/>
          <p:cNvCxnSpPr/>
          <p:nvPr/>
        </p:nvCxnSpPr>
        <p:spPr bwMode="auto">
          <a:xfrm>
            <a:off x="6712686" y="4538550"/>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58" name="Straight Connector 257"/>
          <p:cNvCxnSpPr/>
          <p:nvPr/>
        </p:nvCxnSpPr>
        <p:spPr bwMode="auto">
          <a:xfrm>
            <a:off x="7771979" y="4538550"/>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59" name="Straight Connector 258"/>
          <p:cNvCxnSpPr/>
          <p:nvPr/>
        </p:nvCxnSpPr>
        <p:spPr bwMode="auto">
          <a:xfrm>
            <a:off x="8789403" y="4538550"/>
            <a:ext cx="18288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60" name="Straight Connector 259"/>
          <p:cNvCxnSpPr/>
          <p:nvPr/>
        </p:nvCxnSpPr>
        <p:spPr bwMode="auto">
          <a:xfrm>
            <a:off x="4972317" y="4781550"/>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61" name="Straight Connector 260"/>
          <p:cNvCxnSpPr/>
          <p:nvPr/>
        </p:nvCxnSpPr>
        <p:spPr bwMode="auto">
          <a:xfrm>
            <a:off x="6000483" y="4784331"/>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62" name="Straight Connector 261"/>
          <p:cNvCxnSpPr/>
          <p:nvPr/>
        </p:nvCxnSpPr>
        <p:spPr bwMode="auto">
          <a:xfrm>
            <a:off x="7040459" y="4784331"/>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63" name="Straight Connector 262"/>
          <p:cNvCxnSpPr/>
          <p:nvPr/>
        </p:nvCxnSpPr>
        <p:spPr bwMode="auto">
          <a:xfrm>
            <a:off x="8077200" y="4784331"/>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264" name="Arc 263"/>
          <p:cNvSpPr>
            <a:spLocks noChangeAspect="1"/>
          </p:cNvSpPr>
          <p:nvPr/>
        </p:nvSpPr>
        <p:spPr bwMode="auto">
          <a:xfrm rot="10800000">
            <a:off x="5819784" y="4698911"/>
            <a:ext cx="228600" cy="228600"/>
          </a:xfrm>
          <a:prstGeom prst="arc">
            <a:avLst>
              <a:gd name="adj1" fmla="val 10933286"/>
              <a:gd name="adj2" fmla="val 21357628"/>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5" name="Arc 264"/>
          <p:cNvSpPr>
            <a:spLocks noChangeAspect="1"/>
          </p:cNvSpPr>
          <p:nvPr/>
        </p:nvSpPr>
        <p:spPr bwMode="auto">
          <a:xfrm rot="10800000">
            <a:off x="6849018" y="4698911"/>
            <a:ext cx="228600" cy="228600"/>
          </a:xfrm>
          <a:prstGeom prst="arc">
            <a:avLst>
              <a:gd name="adj1" fmla="val 10933286"/>
              <a:gd name="adj2" fmla="val 21544466"/>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6" name="Arc 265"/>
          <p:cNvSpPr>
            <a:spLocks noChangeAspect="1"/>
          </p:cNvSpPr>
          <p:nvPr/>
        </p:nvSpPr>
        <p:spPr bwMode="auto">
          <a:xfrm rot="10800000">
            <a:off x="7884691" y="4698911"/>
            <a:ext cx="228600" cy="228600"/>
          </a:xfrm>
          <a:prstGeom prst="arc">
            <a:avLst>
              <a:gd name="adj1" fmla="val 10933286"/>
              <a:gd name="adj2" fmla="val 21172213"/>
            </a:avLst>
          </a:prstGeom>
          <a:noFill/>
          <a:ln w="25400" cap="flat" cmpd="sng" algn="ctr">
            <a:solidFill>
              <a:schemeClr val="accent6">
                <a:lumMod val="60000"/>
                <a:lumOff val="40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267" name="Straight Connector 266"/>
          <p:cNvCxnSpPr/>
          <p:nvPr/>
        </p:nvCxnSpPr>
        <p:spPr bwMode="auto">
          <a:xfrm>
            <a:off x="5244922" y="478433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68" name="Straight Connector 267"/>
          <p:cNvCxnSpPr/>
          <p:nvPr/>
        </p:nvCxnSpPr>
        <p:spPr bwMode="auto">
          <a:xfrm>
            <a:off x="6257382" y="4784331"/>
            <a:ext cx="384048"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69" name="Straight Connector 268"/>
          <p:cNvCxnSpPr/>
          <p:nvPr/>
        </p:nvCxnSpPr>
        <p:spPr bwMode="auto">
          <a:xfrm>
            <a:off x="7300186" y="478433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70" name="Straight Connector 269"/>
          <p:cNvCxnSpPr/>
          <p:nvPr/>
        </p:nvCxnSpPr>
        <p:spPr bwMode="auto">
          <a:xfrm>
            <a:off x="8325117" y="4784331"/>
            <a:ext cx="38100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71" name="Straight Connector 270"/>
          <p:cNvCxnSpPr/>
          <p:nvPr/>
        </p:nvCxnSpPr>
        <p:spPr bwMode="auto">
          <a:xfrm>
            <a:off x="5684520" y="4782618"/>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72" name="Straight Connector 271"/>
          <p:cNvCxnSpPr/>
          <p:nvPr/>
        </p:nvCxnSpPr>
        <p:spPr bwMode="auto">
          <a:xfrm>
            <a:off x="6712686" y="4785399"/>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73" name="Straight Connector 272"/>
          <p:cNvCxnSpPr/>
          <p:nvPr/>
        </p:nvCxnSpPr>
        <p:spPr bwMode="auto">
          <a:xfrm>
            <a:off x="7771979" y="4785399"/>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74" name="Straight Connector 273"/>
          <p:cNvCxnSpPr/>
          <p:nvPr/>
        </p:nvCxnSpPr>
        <p:spPr bwMode="auto">
          <a:xfrm>
            <a:off x="8789403" y="4785399"/>
            <a:ext cx="18288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0">
                                            <p:txEl>
                                              <p:pRg st="0" end="0"/>
                                            </p:txEl>
                                          </p:spTgt>
                                        </p:tgtEl>
                                        <p:attrNameLst>
                                          <p:attrName>style.visibility</p:attrName>
                                        </p:attrNameLst>
                                      </p:cBhvr>
                                      <p:to>
                                        <p:strVal val="visible"/>
                                      </p:to>
                                    </p:set>
                                  </p:childTnLst>
                                </p:cTn>
                              </p:par>
                            </p:childTnLst>
                          </p:cTn>
                        </p:par>
                        <p:par>
                          <p:cTn id="17" fill="hold">
                            <p:stCondLst>
                              <p:cond delay="0"/>
                            </p:stCondLst>
                            <p:childTnLst>
                              <p:par>
                                <p:cTn id="18" presetID="22" presetClass="entr" presetSubtype="8" fill="hold" nodeType="afterEffect">
                                  <p:stCondLst>
                                    <p:cond delay="0"/>
                                  </p:stCondLst>
                                  <p:childTnLst>
                                    <p:set>
                                      <p:cBhvr>
                                        <p:cTn id="19" dur="1" fill="hold">
                                          <p:stCondLst>
                                            <p:cond delay="0"/>
                                          </p:stCondLst>
                                        </p:cTn>
                                        <p:tgtEl>
                                          <p:spTgt spid="159"/>
                                        </p:tgtEl>
                                        <p:attrNameLst>
                                          <p:attrName>style.visibility</p:attrName>
                                        </p:attrNameLst>
                                      </p:cBhvr>
                                      <p:to>
                                        <p:strVal val="visible"/>
                                      </p:to>
                                    </p:set>
                                    <p:animEffect transition="in" filter="wipe(left)">
                                      <p:cBhvr>
                                        <p:cTn id="20" dur="500"/>
                                        <p:tgtEl>
                                          <p:spTgt spid="159"/>
                                        </p:tgtEl>
                                      </p:cBhvr>
                                    </p:animEffect>
                                  </p:childTnLst>
                                </p:cTn>
                              </p:par>
                              <p:par>
                                <p:cTn id="21" presetID="22" presetClass="entr" presetSubtype="8" fill="hold" nodeType="withEffect">
                                  <p:stCondLst>
                                    <p:cond delay="0"/>
                                  </p:stCondLst>
                                  <p:childTnLst>
                                    <p:set>
                                      <p:cBhvr>
                                        <p:cTn id="22" dur="1" fill="hold">
                                          <p:stCondLst>
                                            <p:cond delay="0"/>
                                          </p:stCondLst>
                                        </p:cTn>
                                        <p:tgtEl>
                                          <p:spTgt spid="160"/>
                                        </p:tgtEl>
                                        <p:attrNameLst>
                                          <p:attrName>style.visibility</p:attrName>
                                        </p:attrNameLst>
                                      </p:cBhvr>
                                      <p:to>
                                        <p:strVal val="visible"/>
                                      </p:to>
                                    </p:set>
                                    <p:animEffect transition="in" filter="wipe(left)">
                                      <p:cBhvr>
                                        <p:cTn id="23" dur="500"/>
                                        <p:tgtEl>
                                          <p:spTgt spid="160"/>
                                        </p:tgtEl>
                                      </p:cBhvr>
                                    </p:animEffect>
                                  </p:childTnLst>
                                </p:cTn>
                              </p:par>
                              <p:par>
                                <p:cTn id="24" presetID="22" presetClass="entr" presetSubtype="8" fill="hold" nodeType="withEffect">
                                  <p:stCondLst>
                                    <p:cond delay="0"/>
                                  </p:stCondLst>
                                  <p:childTnLst>
                                    <p:set>
                                      <p:cBhvr>
                                        <p:cTn id="25" dur="1" fill="hold">
                                          <p:stCondLst>
                                            <p:cond delay="0"/>
                                          </p:stCondLst>
                                        </p:cTn>
                                        <p:tgtEl>
                                          <p:spTgt spid="161"/>
                                        </p:tgtEl>
                                        <p:attrNameLst>
                                          <p:attrName>style.visibility</p:attrName>
                                        </p:attrNameLst>
                                      </p:cBhvr>
                                      <p:to>
                                        <p:strVal val="visible"/>
                                      </p:to>
                                    </p:set>
                                    <p:animEffect transition="in" filter="wipe(left)">
                                      <p:cBhvr>
                                        <p:cTn id="26" dur="500"/>
                                        <p:tgtEl>
                                          <p:spTgt spid="161"/>
                                        </p:tgtEl>
                                      </p:cBhvr>
                                    </p:animEffect>
                                  </p:childTnLst>
                                </p:cTn>
                              </p:par>
                              <p:par>
                                <p:cTn id="27" presetID="22" presetClass="entr" presetSubtype="8" fill="hold" nodeType="withEffect">
                                  <p:stCondLst>
                                    <p:cond delay="0"/>
                                  </p:stCondLst>
                                  <p:childTnLst>
                                    <p:set>
                                      <p:cBhvr>
                                        <p:cTn id="28" dur="1" fill="hold">
                                          <p:stCondLst>
                                            <p:cond delay="0"/>
                                          </p:stCondLst>
                                        </p:cTn>
                                        <p:tgtEl>
                                          <p:spTgt spid="162"/>
                                        </p:tgtEl>
                                        <p:attrNameLst>
                                          <p:attrName>style.visibility</p:attrName>
                                        </p:attrNameLst>
                                      </p:cBhvr>
                                      <p:to>
                                        <p:strVal val="visible"/>
                                      </p:to>
                                    </p:set>
                                    <p:animEffect transition="in" filter="wipe(left)">
                                      <p:cBhvr>
                                        <p:cTn id="29" dur="500"/>
                                        <p:tgtEl>
                                          <p:spTgt spid="16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0">
                                            <p:txEl>
                                              <p:pRg st="1" end="1"/>
                                            </p:txEl>
                                          </p:spTgt>
                                        </p:tgtEl>
                                        <p:attrNameLst>
                                          <p:attrName>style.visibility</p:attrName>
                                        </p:attrNameLst>
                                      </p:cBhvr>
                                      <p:to>
                                        <p:strVal val="visible"/>
                                      </p:to>
                                    </p:set>
                                  </p:childTnLst>
                                </p:cTn>
                              </p:par>
                            </p:childTnLst>
                          </p:cTn>
                        </p:par>
                        <p:par>
                          <p:cTn id="34" fill="hold">
                            <p:stCondLst>
                              <p:cond delay="0"/>
                            </p:stCondLst>
                            <p:childTnLst>
                              <p:par>
                                <p:cTn id="35" presetID="22" presetClass="entr" presetSubtype="2" fill="hold" grpId="0" nodeType="afterEffect">
                                  <p:stCondLst>
                                    <p:cond delay="0"/>
                                  </p:stCondLst>
                                  <p:childTnLst>
                                    <p:set>
                                      <p:cBhvr>
                                        <p:cTn id="36" dur="1" fill="hold">
                                          <p:stCondLst>
                                            <p:cond delay="0"/>
                                          </p:stCondLst>
                                        </p:cTn>
                                        <p:tgtEl>
                                          <p:spTgt spid="163"/>
                                        </p:tgtEl>
                                        <p:attrNameLst>
                                          <p:attrName>style.visibility</p:attrName>
                                        </p:attrNameLst>
                                      </p:cBhvr>
                                      <p:to>
                                        <p:strVal val="visible"/>
                                      </p:to>
                                    </p:set>
                                    <p:animEffect transition="in" filter="wipe(right)">
                                      <p:cBhvr>
                                        <p:cTn id="37" dur="500"/>
                                        <p:tgtEl>
                                          <p:spTgt spid="163"/>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64"/>
                                        </p:tgtEl>
                                        <p:attrNameLst>
                                          <p:attrName>style.visibility</p:attrName>
                                        </p:attrNameLst>
                                      </p:cBhvr>
                                      <p:to>
                                        <p:strVal val="visible"/>
                                      </p:to>
                                    </p:set>
                                    <p:animEffect transition="in" filter="wipe(right)">
                                      <p:cBhvr>
                                        <p:cTn id="40" dur="500"/>
                                        <p:tgtEl>
                                          <p:spTgt spid="164"/>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65"/>
                                        </p:tgtEl>
                                        <p:attrNameLst>
                                          <p:attrName>style.visibility</p:attrName>
                                        </p:attrNameLst>
                                      </p:cBhvr>
                                      <p:to>
                                        <p:strVal val="visible"/>
                                      </p:to>
                                    </p:set>
                                    <p:animEffect transition="in" filter="wipe(right)">
                                      <p:cBhvr>
                                        <p:cTn id="43" dur="500"/>
                                        <p:tgtEl>
                                          <p:spTgt spid="165"/>
                                        </p:tgtEl>
                                      </p:cBhvr>
                                    </p:animEffect>
                                  </p:childTnLst>
                                </p:cTn>
                              </p:par>
                              <p:par>
                                <p:cTn id="44" presetID="22" presetClass="entr" presetSubtype="8" fill="hold" nodeType="withEffect">
                                  <p:stCondLst>
                                    <p:cond delay="0"/>
                                  </p:stCondLst>
                                  <p:childTnLst>
                                    <p:set>
                                      <p:cBhvr>
                                        <p:cTn id="45" dur="1" fill="hold">
                                          <p:stCondLst>
                                            <p:cond delay="0"/>
                                          </p:stCondLst>
                                        </p:cTn>
                                        <p:tgtEl>
                                          <p:spTgt spid="166"/>
                                        </p:tgtEl>
                                        <p:attrNameLst>
                                          <p:attrName>style.visibility</p:attrName>
                                        </p:attrNameLst>
                                      </p:cBhvr>
                                      <p:to>
                                        <p:strVal val="visible"/>
                                      </p:to>
                                    </p:set>
                                    <p:animEffect transition="in" filter="wipe(left)">
                                      <p:cBhvr>
                                        <p:cTn id="46" dur="500"/>
                                        <p:tgtEl>
                                          <p:spTgt spid="166"/>
                                        </p:tgtEl>
                                      </p:cBhvr>
                                    </p:animEffect>
                                  </p:childTnLst>
                                </p:cTn>
                              </p:par>
                              <p:par>
                                <p:cTn id="47" presetID="22" presetClass="entr" presetSubtype="8" fill="hold" nodeType="withEffect">
                                  <p:stCondLst>
                                    <p:cond delay="0"/>
                                  </p:stCondLst>
                                  <p:childTnLst>
                                    <p:set>
                                      <p:cBhvr>
                                        <p:cTn id="48" dur="1" fill="hold">
                                          <p:stCondLst>
                                            <p:cond delay="0"/>
                                          </p:stCondLst>
                                        </p:cTn>
                                        <p:tgtEl>
                                          <p:spTgt spid="167"/>
                                        </p:tgtEl>
                                        <p:attrNameLst>
                                          <p:attrName>style.visibility</p:attrName>
                                        </p:attrNameLst>
                                      </p:cBhvr>
                                      <p:to>
                                        <p:strVal val="visible"/>
                                      </p:to>
                                    </p:set>
                                    <p:animEffect transition="in" filter="wipe(left)">
                                      <p:cBhvr>
                                        <p:cTn id="49" dur="500"/>
                                        <p:tgtEl>
                                          <p:spTgt spid="167"/>
                                        </p:tgtEl>
                                      </p:cBhvr>
                                    </p:animEffect>
                                  </p:childTnLst>
                                </p:cTn>
                              </p:par>
                              <p:par>
                                <p:cTn id="50" presetID="22" presetClass="entr" presetSubtype="8" fill="hold" nodeType="withEffect">
                                  <p:stCondLst>
                                    <p:cond delay="0"/>
                                  </p:stCondLst>
                                  <p:childTnLst>
                                    <p:set>
                                      <p:cBhvr>
                                        <p:cTn id="51" dur="1" fill="hold">
                                          <p:stCondLst>
                                            <p:cond delay="0"/>
                                          </p:stCondLst>
                                        </p:cTn>
                                        <p:tgtEl>
                                          <p:spTgt spid="168"/>
                                        </p:tgtEl>
                                        <p:attrNameLst>
                                          <p:attrName>style.visibility</p:attrName>
                                        </p:attrNameLst>
                                      </p:cBhvr>
                                      <p:to>
                                        <p:strVal val="visible"/>
                                      </p:to>
                                    </p:set>
                                    <p:animEffect transition="in" filter="wipe(left)">
                                      <p:cBhvr>
                                        <p:cTn id="52" dur="500"/>
                                        <p:tgtEl>
                                          <p:spTgt spid="168"/>
                                        </p:tgtEl>
                                      </p:cBhvr>
                                    </p:animEffect>
                                  </p:childTnLst>
                                </p:cTn>
                              </p:par>
                              <p:par>
                                <p:cTn id="53" presetID="22" presetClass="entr" presetSubtype="8" fill="hold" nodeType="withEffect">
                                  <p:stCondLst>
                                    <p:cond delay="0"/>
                                  </p:stCondLst>
                                  <p:childTnLst>
                                    <p:set>
                                      <p:cBhvr>
                                        <p:cTn id="54" dur="1" fill="hold">
                                          <p:stCondLst>
                                            <p:cond delay="0"/>
                                          </p:stCondLst>
                                        </p:cTn>
                                        <p:tgtEl>
                                          <p:spTgt spid="169"/>
                                        </p:tgtEl>
                                        <p:attrNameLst>
                                          <p:attrName>style.visibility</p:attrName>
                                        </p:attrNameLst>
                                      </p:cBhvr>
                                      <p:to>
                                        <p:strVal val="visible"/>
                                      </p:to>
                                    </p:set>
                                    <p:animEffect transition="in" filter="wipe(left)">
                                      <p:cBhvr>
                                        <p:cTn id="55" dur="500"/>
                                        <p:tgtEl>
                                          <p:spTgt spid="169"/>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0">
                                            <p:txEl>
                                              <p:pRg st="2" end="2"/>
                                            </p:txEl>
                                          </p:spTgt>
                                        </p:tgtEl>
                                        <p:attrNameLst>
                                          <p:attrName>style.visibility</p:attrName>
                                        </p:attrNameLst>
                                      </p:cBhvr>
                                      <p:to>
                                        <p:strVal val="visible"/>
                                      </p:to>
                                    </p:set>
                                  </p:childTnLst>
                                </p:cTn>
                              </p:par>
                            </p:childTnLst>
                          </p:cTn>
                        </p:par>
                        <p:par>
                          <p:cTn id="60" fill="hold">
                            <p:stCondLst>
                              <p:cond delay="0"/>
                            </p:stCondLst>
                            <p:childTnLst>
                              <p:par>
                                <p:cTn id="61" presetID="22" presetClass="entr" presetSubtype="8" fill="hold" nodeType="after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wipe(left)">
                                      <p:cBhvr>
                                        <p:cTn id="63" dur="500"/>
                                        <p:tgtEl>
                                          <p:spTgt spid="181"/>
                                        </p:tgtEl>
                                      </p:cBhvr>
                                    </p:animEffect>
                                  </p:childTnLst>
                                </p:cTn>
                              </p:par>
                              <p:par>
                                <p:cTn id="64" presetID="22" presetClass="entr" presetSubtype="8" fill="hold" nodeType="withEffect">
                                  <p:stCondLst>
                                    <p:cond delay="0"/>
                                  </p:stCondLst>
                                  <p:childTnLst>
                                    <p:set>
                                      <p:cBhvr>
                                        <p:cTn id="65" dur="1" fill="hold">
                                          <p:stCondLst>
                                            <p:cond delay="0"/>
                                          </p:stCondLst>
                                        </p:cTn>
                                        <p:tgtEl>
                                          <p:spTgt spid="182"/>
                                        </p:tgtEl>
                                        <p:attrNameLst>
                                          <p:attrName>style.visibility</p:attrName>
                                        </p:attrNameLst>
                                      </p:cBhvr>
                                      <p:to>
                                        <p:strVal val="visible"/>
                                      </p:to>
                                    </p:set>
                                    <p:animEffect transition="in" filter="wipe(left)">
                                      <p:cBhvr>
                                        <p:cTn id="66" dur="500"/>
                                        <p:tgtEl>
                                          <p:spTgt spid="182"/>
                                        </p:tgtEl>
                                      </p:cBhvr>
                                    </p:animEffect>
                                  </p:childTnLst>
                                </p:cTn>
                              </p:par>
                              <p:par>
                                <p:cTn id="67" presetID="22" presetClass="entr" presetSubtype="8" fill="hold" nodeType="withEffect">
                                  <p:stCondLst>
                                    <p:cond delay="0"/>
                                  </p:stCondLst>
                                  <p:childTnLst>
                                    <p:set>
                                      <p:cBhvr>
                                        <p:cTn id="68" dur="1" fill="hold">
                                          <p:stCondLst>
                                            <p:cond delay="0"/>
                                          </p:stCondLst>
                                        </p:cTn>
                                        <p:tgtEl>
                                          <p:spTgt spid="183"/>
                                        </p:tgtEl>
                                        <p:attrNameLst>
                                          <p:attrName>style.visibility</p:attrName>
                                        </p:attrNameLst>
                                      </p:cBhvr>
                                      <p:to>
                                        <p:strVal val="visible"/>
                                      </p:to>
                                    </p:set>
                                    <p:animEffect transition="in" filter="wipe(left)">
                                      <p:cBhvr>
                                        <p:cTn id="69" dur="500"/>
                                        <p:tgtEl>
                                          <p:spTgt spid="183"/>
                                        </p:tgtEl>
                                      </p:cBhvr>
                                    </p:animEffect>
                                  </p:childTnLst>
                                </p:cTn>
                              </p:par>
                              <p:par>
                                <p:cTn id="70" presetID="22" presetClass="entr" presetSubtype="8" fill="hold" nodeType="withEffect">
                                  <p:stCondLst>
                                    <p:cond delay="0"/>
                                  </p:stCondLst>
                                  <p:childTnLst>
                                    <p:set>
                                      <p:cBhvr>
                                        <p:cTn id="71" dur="1" fill="hold">
                                          <p:stCondLst>
                                            <p:cond delay="0"/>
                                          </p:stCondLst>
                                        </p:cTn>
                                        <p:tgtEl>
                                          <p:spTgt spid="184"/>
                                        </p:tgtEl>
                                        <p:attrNameLst>
                                          <p:attrName>style.visibility</p:attrName>
                                        </p:attrNameLst>
                                      </p:cBhvr>
                                      <p:to>
                                        <p:strVal val="visible"/>
                                      </p:to>
                                    </p:set>
                                    <p:animEffect transition="in" filter="wipe(left)">
                                      <p:cBhvr>
                                        <p:cTn id="72" dur="500"/>
                                        <p:tgtEl>
                                          <p:spTgt spid="184"/>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5">
                                            <p:txEl>
                                              <p:pRg st="0" end="0"/>
                                            </p:txEl>
                                          </p:spTgt>
                                        </p:tgtEl>
                                        <p:attrNameLst>
                                          <p:attrName>style.visibility</p:attrName>
                                        </p:attrNameLst>
                                      </p:cBhvr>
                                      <p:to>
                                        <p:strVal val="visible"/>
                                      </p:to>
                                    </p:set>
                                  </p:childTnLst>
                                </p:cTn>
                              </p:par>
                            </p:childTnLst>
                          </p:cTn>
                        </p:par>
                        <p:par>
                          <p:cTn id="77" fill="hold">
                            <p:stCondLst>
                              <p:cond delay="0"/>
                            </p:stCondLst>
                            <p:childTnLst>
                              <p:par>
                                <p:cTn id="78" presetID="22" presetClass="entr" presetSubtype="2" fill="hold" nodeType="afterEffect">
                                  <p:stCondLst>
                                    <p:cond delay="0"/>
                                  </p:stCondLst>
                                  <p:childTnLst>
                                    <p:set>
                                      <p:cBhvr>
                                        <p:cTn id="79" dur="1" fill="hold">
                                          <p:stCondLst>
                                            <p:cond delay="0"/>
                                          </p:stCondLst>
                                        </p:cTn>
                                        <p:tgtEl>
                                          <p:spTgt spid="196"/>
                                        </p:tgtEl>
                                        <p:attrNameLst>
                                          <p:attrName>style.visibility</p:attrName>
                                        </p:attrNameLst>
                                      </p:cBhvr>
                                      <p:to>
                                        <p:strVal val="visible"/>
                                      </p:to>
                                    </p:set>
                                    <p:animEffect transition="in" filter="wipe(right)">
                                      <p:cBhvr>
                                        <p:cTn id="80" dur="500"/>
                                        <p:tgtEl>
                                          <p:spTgt spid="196"/>
                                        </p:tgtEl>
                                      </p:cBhvr>
                                    </p:animEffect>
                                  </p:childTnLst>
                                </p:cTn>
                              </p:par>
                              <p:par>
                                <p:cTn id="81" presetID="22" presetClass="entr" presetSubtype="2" fill="hold" nodeType="withEffect">
                                  <p:stCondLst>
                                    <p:cond delay="0"/>
                                  </p:stCondLst>
                                  <p:childTnLst>
                                    <p:set>
                                      <p:cBhvr>
                                        <p:cTn id="82" dur="1" fill="hold">
                                          <p:stCondLst>
                                            <p:cond delay="0"/>
                                          </p:stCondLst>
                                        </p:cTn>
                                        <p:tgtEl>
                                          <p:spTgt spid="197"/>
                                        </p:tgtEl>
                                        <p:attrNameLst>
                                          <p:attrName>style.visibility</p:attrName>
                                        </p:attrNameLst>
                                      </p:cBhvr>
                                      <p:to>
                                        <p:strVal val="visible"/>
                                      </p:to>
                                    </p:set>
                                    <p:animEffect transition="in" filter="wipe(right)">
                                      <p:cBhvr>
                                        <p:cTn id="83" dur="500"/>
                                        <p:tgtEl>
                                          <p:spTgt spid="197"/>
                                        </p:tgtEl>
                                      </p:cBhvr>
                                    </p:animEffect>
                                  </p:childTnLst>
                                </p:cTn>
                              </p:par>
                              <p:par>
                                <p:cTn id="84" presetID="22" presetClass="entr" presetSubtype="2" fill="hold" nodeType="withEffect">
                                  <p:stCondLst>
                                    <p:cond delay="0"/>
                                  </p:stCondLst>
                                  <p:childTnLst>
                                    <p:set>
                                      <p:cBhvr>
                                        <p:cTn id="85" dur="1" fill="hold">
                                          <p:stCondLst>
                                            <p:cond delay="0"/>
                                          </p:stCondLst>
                                        </p:cTn>
                                        <p:tgtEl>
                                          <p:spTgt spid="198"/>
                                        </p:tgtEl>
                                        <p:attrNameLst>
                                          <p:attrName>style.visibility</p:attrName>
                                        </p:attrNameLst>
                                      </p:cBhvr>
                                      <p:to>
                                        <p:strVal val="visible"/>
                                      </p:to>
                                    </p:set>
                                    <p:animEffect transition="in" filter="wipe(right)">
                                      <p:cBhvr>
                                        <p:cTn id="86" dur="500"/>
                                        <p:tgtEl>
                                          <p:spTgt spid="198"/>
                                        </p:tgtEl>
                                      </p:cBhvr>
                                    </p:animEffect>
                                  </p:childTnLst>
                                </p:cTn>
                              </p:par>
                              <p:par>
                                <p:cTn id="87" presetID="22" presetClass="entr" presetSubtype="2" fill="hold" nodeType="withEffect">
                                  <p:stCondLst>
                                    <p:cond delay="0"/>
                                  </p:stCondLst>
                                  <p:childTnLst>
                                    <p:set>
                                      <p:cBhvr>
                                        <p:cTn id="88" dur="1" fill="hold">
                                          <p:stCondLst>
                                            <p:cond delay="0"/>
                                          </p:stCondLst>
                                        </p:cTn>
                                        <p:tgtEl>
                                          <p:spTgt spid="199"/>
                                        </p:tgtEl>
                                        <p:attrNameLst>
                                          <p:attrName>style.visibility</p:attrName>
                                        </p:attrNameLst>
                                      </p:cBhvr>
                                      <p:to>
                                        <p:strVal val="visible"/>
                                      </p:to>
                                    </p:set>
                                    <p:animEffect transition="in" filter="wipe(right)">
                                      <p:cBhvr>
                                        <p:cTn id="89" dur="500"/>
                                        <p:tgtEl>
                                          <p:spTgt spid="199"/>
                                        </p:tgtEl>
                                      </p:cBhvr>
                                    </p:animEffect>
                                  </p:childTnLst>
                                </p:cTn>
                              </p:par>
                            </p:childTnLst>
                          </p:cTn>
                        </p:par>
                        <p:par>
                          <p:cTn id="90" fill="hold">
                            <p:stCondLst>
                              <p:cond delay="500"/>
                            </p:stCondLst>
                            <p:childTnLst>
                              <p:par>
                                <p:cTn id="91" presetID="1" presetClass="entr" presetSubtype="0" fill="hold" nodeType="afterEffect">
                                  <p:stCondLst>
                                    <p:cond delay="0"/>
                                  </p:stCondLst>
                                  <p:childTnLst>
                                    <p:set>
                                      <p:cBhvr>
                                        <p:cTn id="92" dur="1" fill="hold">
                                          <p:stCondLst>
                                            <p:cond delay="0"/>
                                          </p:stCondLst>
                                        </p:cTn>
                                        <p:tgtEl>
                                          <p:spTgt spid="145">
                                            <p:txEl>
                                              <p:pRg st="1" end="1"/>
                                            </p:txEl>
                                          </p:spTgt>
                                        </p:tgtEl>
                                        <p:attrNameLst>
                                          <p:attrName>style.visibility</p:attrName>
                                        </p:attrNameLst>
                                      </p:cBhvr>
                                      <p:to>
                                        <p:strVal val="visible"/>
                                      </p:to>
                                    </p:se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189"/>
                                        </p:tgtEl>
                                        <p:attrNameLst>
                                          <p:attrName>style.visibility</p:attrName>
                                        </p:attrNameLst>
                                      </p:cBhvr>
                                      <p:to>
                                        <p:strVal val="visible"/>
                                      </p:to>
                                    </p:set>
                                    <p:animEffect transition="in" filter="wipe(left)">
                                      <p:cBhvr>
                                        <p:cTn id="96" dur="500"/>
                                        <p:tgtEl>
                                          <p:spTgt spid="189"/>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90"/>
                                        </p:tgtEl>
                                        <p:attrNameLst>
                                          <p:attrName>style.visibility</p:attrName>
                                        </p:attrNameLst>
                                      </p:cBhvr>
                                      <p:to>
                                        <p:strVal val="visible"/>
                                      </p:to>
                                    </p:set>
                                    <p:animEffect transition="in" filter="wipe(left)">
                                      <p:cBhvr>
                                        <p:cTn id="99" dur="500"/>
                                        <p:tgtEl>
                                          <p:spTgt spid="190"/>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91"/>
                                        </p:tgtEl>
                                        <p:attrNameLst>
                                          <p:attrName>style.visibility</p:attrName>
                                        </p:attrNameLst>
                                      </p:cBhvr>
                                      <p:to>
                                        <p:strVal val="visible"/>
                                      </p:to>
                                    </p:set>
                                    <p:animEffect transition="in" filter="wipe(left)">
                                      <p:cBhvr>
                                        <p:cTn id="102" dur="500"/>
                                        <p:tgtEl>
                                          <p:spTgt spid="191"/>
                                        </p:tgtEl>
                                      </p:cBhvr>
                                    </p:animEffect>
                                  </p:childTnLst>
                                </p:cTn>
                              </p:par>
                              <p:par>
                                <p:cTn id="103" presetID="22" presetClass="entr" presetSubtype="2" fill="hold" nodeType="withEffect">
                                  <p:stCondLst>
                                    <p:cond delay="0"/>
                                  </p:stCondLst>
                                  <p:childTnLst>
                                    <p:set>
                                      <p:cBhvr>
                                        <p:cTn id="104" dur="1" fill="hold">
                                          <p:stCondLst>
                                            <p:cond delay="0"/>
                                          </p:stCondLst>
                                        </p:cTn>
                                        <p:tgtEl>
                                          <p:spTgt spid="192"/>
                                        </p:tgtEl>
                                        <p:attrNameLst>
                                          <p:attrName>style.visibility</p:attrName>
                                        </p:attrNameLst>
                                      </p:cBhvr>
                                      <p:to>
                                        <p:strVal val="visible"/>
                                      </p:to>
                                    </p:set>
                                    <p:animEffect transition="in" filter="wipe(right)">
                                      <p:cBhvr>
                                        <p:cTn id="105" dur="500"/>
                                        <p:tgtEl>
                                          <p:spTgt spid="192"/>
                                        </p:tgtEl>
                                      </p:cBhvr>
                                    </p:animEffect>
                                  </p:childTnLst>
                                </p:cTn>
                              </p:par>
                              <p:par>
                                <p:cTn id="106" presetID="22" presetClass="entr" presetSubtype="2" fill="hold" nodeType="withEffect">
                                  <p:stCondLst>
                                    <p:cond delay="0"/>
                                  </p:stCondLst>
                                  <p:childTnLst>
                                    <p:set>
                                      <p:cBhvr>
                                        <p:cTn id="107" dur="1" fill="hold">
                                          <p:stCondLst>
                                            <p:cond delay="0"/>
                                          </p:stCondLst>
                                        </p:cTn>
                                        <p:tgtEl>
                                          <p:spTgt spid="193"/>
                                        </p:tgtEl>
                                        <p:attrNameLst>
                                          <p:attrName>style.visibility</p:attrName>
                                        </p:attrNameLst>
                                      </p:cBhvr>
                                      <p:to>
                                        <p:strVal val="visible"/>
                                      </p:to>
                                    </p:set>
                                    <p:animEffect transition="in" filter="wipe(right)">
                                      <p:cBhvr>
                                        <p:cTn id="108" dur="500"/>
                                        <p:tgtEl>
                                          <p:spTgt spid="193"/>
                                        </p:tgtEl>
                                      </p:cBhvr>
                                    </p:animEffect>
                                  </p:childTnLst>
                                </p:cTn>
                              </p:par>
                              <p:par>
                                <p:cTn id="109" presetID="22" presetClass="entr" presetSubtype="2" fill="hold" nodeType="withEffect">
                                  <p:stCondLst>
                                    <p:cond delay="0"/>
                                  </p:stCondLst>
                                  <p:childTnLst>
                                    <p:set>
                                      <p:cBhvr>
                                        <p:cTn id="110" dur="1" fill="hold">
                                          <p:stCondLst>
                                            <p:cond delay="0"/>
                                          </p:stCondLst>
                                        </p:cTn>
                                        <p:tgtEl>
                                          <p:spTgt spid="194"/>
                                        </p:tgtEl>
                                        <p:attrNameLst>
                                          <p:attrName>style.visibility</p:attrName>
                                        </p:attrNameLst>
                                      </p:cBhvr>
                                      <p:to>
                                        <p:strVal val="visible"/>
                                      </p:to>
                                    </p:set>
                                    <p:animEffect transition="in" filter="wipe(right)">
                                      <p:cBhvr>
                                        <p:cTn id="111" dur="500"/>
                                        <p:tgtEl>
                                          <p:spTgt spid="194"/>
                                        </p:tgtEl>
                                      </p:cBhvr>
                                    </p:animEffect>
                                  </p:childTnLst>
                                </p:cTn>
                              </p:par>
                              <p:par>
                                <p:cTn id="112" presetID="22" presetClass="entr" presetSubtype="2" fill="hold" nodeType="withEffect">
                                  <p:stCondLst>
                                    <p:cond delay="0"/>
                                  </p:stCondLst>
                                  <p:childTnLst>
                                    <p:set>
                                      <p:cBhvr>
                                        <p:cTn id="113" dur="1" fill="hold">
                                          <p:stCondLst>
                                            <p:cond delay="0"/>
                                          </p:stCondLst>
                                        </p:cTn>
                                        <p:tgtEl>
                                          <p:spTgt spid="195"/>
                                        </p:tgtEl>
                                        <p:attrNameLst>
                                          <p:attrName>style.visibility</p:attrName>
                                        </p:attrNameLst>
                                      </p:cBhvr>
                                      <p:to>
                                        <p:strVal val="visible"/>
                                      </p:to>
                                    </p:set>
                                    <p:animEffect transition="in" filter="wipe(right)">
                                      <p:cBhvr>
                                        <p:cTn id="114" dur="500"/>
                                        <p:tgtEl>
                                          <p:spTgt spid="195"/>
                                        </p:tgtEl>
                                      </p:cBhvr>
                                    </p:animEffect>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145">
                                            <p:txEl>
                                              <p:pRg st="2" end="2"/>
                                            </p:txEl>
                                          </p:spTgt>
                                        </p:tgtEl>
                                        <p:attrNameLst>
                                          <p:attrName>style.visibility</p:attrName>
                                        </p:attrNameLst>
                                      </p:cBhvr>
                                      <p:to>
                                        <p:strVal val="visible"/>
                                      </p:to>
                                    </p:set>
                                  </p:childTnLst>
                                </p:cTn>
                              </p:par>
                            </p:childTnLst>
                          </p:cTn>
                        </p:par>
                        <p:par>
                          <p:cTn id="118" fill="hold">
                            <p:stCondLst>
                              <p:cond delay="1000"/>
                            </p:stCondLst>
                            <p:childTnLst>
                              <p:par>
                                <p:cTn id="119" presetID="22" presetClass="entr" presetSubtype="2" fill="hold" nodeType="afterEffect">
                                  <p:stCondLst>
                                    <p:cond delay="0"/>
                                  </p:stCondLst>
                                  <p:childTnLst>
                                    <p:set>
                                      <p:cBhvr>
                                        <p:cTn id="120" dur="1" fill="hold">
                                          <p:stCondLst>
                                            <p:cond delay="0"/>
                                          </p:stCondLst>
                                        </p:cTn>
                                        <p:tgtEl>
                                          <p:spTgt spid="185"/>
                                        </p:tgtEl>
                                        <p:attrNameLst>
                                          <p:attrName>style.visibility</p:attrName>
                                        </p:attrNameLst>
                                      </p:cBhvr>
                                      <p:to>
                                        <p:strVal val="visible"/>
                                      </p:to>
                                    </p:set>
                                    <p:animEffect transition="in" filter="wipe(right)">
                                      <p:cBhvr>
                                        <p:cTn id="121" dur="500"/>
                                        <p:tgtEl>
                                          <p:spTgt spid="185"/>
                                        </p:tgtEl>
                                      </p:cBhvr>
                                    </p:animEffect>
                                  </p:childTnLst>
                                </p:cTn>
                              </p:par>
                              <p:par>
                                <p:cTn id="122" presetID="22" presetClass="entr" presetSubtype="2" fill="hold" nodeType="withEffect">
                                  <p:stCondLst>
                                    <p:cond delay="0"/>
                                  </p:stCondLst>
                                  <p:childTnLst>
                                    <p:set>
                                      <p:cBhvr>
                                        <p:cTn id="123" dur="1" fill="hold">
                                          <p:stCondLst>
                                            <p:cond delay="0"/>
                                          </p:stCondLst>
                                        </p:cTn>
                                        <p:tgtEl>
                                          <p:spTgt spid="186"/>
                                        </p:tgtEl>
                                        <p:attrNameLst>
                                          <p:attrName>style.visibility</p:attrName>
                                        </p:attrNameLst>
                                      </p:cBhvr>
                                      <p:to>
                                        <p:strVal val="visible"/>
                                      </p:to>
                                    </p:set>
                                    <p:animEffect transition="in" filter="wipe(right)">
                                      <p:cBhvr>
                                        <p:cTn id="124" dur="500"/>
                                        <p:tgtEl>
                                          <p:spTgt spid="186"/>
                                        </p:tgtEl>
                                      </p:cBhvr>
                                    </p:animEffect>
                                  </p:childTnLst>
                                </p:cTn>
                              </p:par>
                              <p:par>
                                <p:cTn id="125" presetID="22" presetClass="entr" presetSubtype="2" fill="hold" nodeType="withEffect">
                                  <p:stCondLst>
                                    <p:cond delay="0"/>
                                  </p:stCondLst>
                                  <p:childTnLst>
                                    <p:set>
                                      <p:cBhvr>
                                        <p:cTn id="126" dur="1" fill="hold">
                                          <p:stCondLst>
                                            <p:cond delay="0"/>
                                          </p:stCondLst>
                                        </p:cTn>
                                        <p:tgtEl>
                                          <p:spTgt spid="187"/>
                                        </p:tgtEl>
                                        <p:attrNameLst>
                                          <p:attrName>style.visibility</p:attrName>
                                        </p:attrNameLst>
                                      </p:cBhvr>
                                      <p:to>
                                        <p:strVal val="visible"/>
                                      </p:to>
                                    </p:set>
                                    <p:animEffect transition="in" filter="wipe(right)">
                                      <p:cBhvr>
                                        <p:cTn id="127" dur="500"/>
                                        <p:tgtEl>
                                          <p:spTgt spid="187"/>
                                        </p:tgtEl>
                                      </p:cBhvr>
                                    </p:animEffect>
                                  </p:childTnLst>
                                </p:cTn>
                              </p:par>
                              <p:par>
                                <p:cTn id="128" presetID="22" presetClass="entr" presetSubtype="2" fill="hold" nodeType="withEffect">
                                  <p:stCondLst>
                                    <p:cond delay="0"/>
                                  </p:stCondLst>
                                  <p:childTnLst>
                                    <p:set>
                                      <p:cBhvr>
                                        <p:cTn id="129" dur="1" fill="hold">
                                          <p:stCondLst>
                                            <p:cond delay="0"/>
                                          </p:stCondLst>
                                        </p:cTn>
                                        <p:tgtEl>
                                          <p:spTgt spid="188"/>
                                        </p:tgtEl>
                                        <p:attrNameLst>
                                          <p:attrName>style.visibility</p:attrName>
                                        </p:attrNameLst>
                                      </p:cBhvr>
                                      <p:to>
                                        <p:strVal val="visible"/>
                                      </p:to>
                                    </p:set>
                                    <p:animEffect transition="in" filter="wipe(right)">
                                      <p:cBhvr>
                                        <p:cTn id="130" dur="500"/>
                                        <p:tgtEl>
                                          <p:spTgt spid="188"/>
                                        </p:tgtEl>
                                      </p:cBhvr>
                                    </p:animEffect>
                                  </p:childTnLst>
                                </p:cTn>
                              </p:par>
                            </p:childTnLst>
                          </p:cTn>
                        </p:par>
                        <p:par>
                          <p:cTn id="131" fill="hold">
                            <p:stCondLst>
                              <p:cond delay="1500"/>
                            </p:stCondLst>
                            <p:childTnLst>
                              <p:par>
                                <p:cTn id="132" presetID="22" presetClass="entr" presetSubtype="8" fill="hold" nodeType="afterEffect">
                                  <p:stCondLst>
                                    <p:cond delay="0"/>
                                  </p:stCondLst>
                                  <p:childTnLst>
                                    <p:set>
                                      <p:cBhvr>
                                        <p:cTn id="133" dur="1" fill="hold">
                                          <p:stCondLst>
                                            <p:cond delay="0"/>
                                          </p:stCondLst>
                                        </p:cTn>
                                        <p:tgtEl>
                                          <p:spTgt spid="200"/>
                                        </p:tgtEl>
                                        <p:attrNameLst>
                                          <p:attrName>style.visibility</p:attrName>
                                        </p:attrNameLst>
                                      </p:cBhvr>
                                      <p:to>
                                        <p:strVal val="visible"/>
                                      </p:to>
                                    </p:set>
                                    <p:animEffect transition="in" filter="wipe(left)">
                                      <p:cBhvr>
                                        <p:cTn id="134" dur="250"/>
                                        <p:tgtEl>
                                          <p:spTgt spid="200"/>
                                        </p:tgtEl>
                                      </p:cBhvr>
                                    </p:animEffect>
                                  </p:childTnLst>
                                </p:cTn>
                              </p:par>
                              <p:par>
                                <p:cTn id="135" presetID="22" presetClass="entr" presetSubtype="8" fill="hold" nodeType="withEffect">
                                  <p:stCondLst>
                                    <p:cond delay="0"/>
                                  </p:stCondLst>
                                  <p:childTnLst>
                                    <p:set>
                                      <p:cBhvr>
                                        <p:cTn id="136" dur="1" fill="hold">
                                          <p:stCondLst>
                                            <p:cond delay="0"/>
                                          </p:stCondLst>
                                        </p:cTn>
                                        <p:tgtEl>
                                          <p:spTgt spid="201"/>
                                        </p:tgtEl>
                                        <p:attrNameLst>
                                          <p:attrName>style.visibility</p:attrName>
                                        </p:attrNameLst>
                                      </p:cBhvr>
                                      <p:to>
                                        <p:strVal val="visible"/>
                                      </p:to>
                                    </p:set>
                                    <p:animEffect transition="in" filter="wipe(left)">
                                      <p:cBhvr>
                                        <p:cTn id="137" dur="250"/>
                                        <p:tgtEl>
                                          <p:spTgt spid="201"/>
                                        </p:tgtEl>
                                      </p:cBhvr>
                                    </p:animEffect>
                                  </p:childTnLst>
                                </p:cTn>
                              </p:par>
                              <p:par>
                                <p:cTn id="138" presetID="22" presetClass="entr" presetSubtype="8" fill="hold" nodeType="withEffect">
                                  <p:stCondLst>
                                    <p:cond delay="0"/>
                                  </p:stCondLst>
                                  <p:childTnLst>
                                    <p:set>
                                      <p:cBhvr>
                                        <p:cTn id="139" dur="1" fill="hold">
                                          <p:stCondLst>
                                            <p:cond delay="0"/>
                                          </p:stCondLst>
                                        </p:cTn>
                                        <p:tgtEl>
                                          <p:spTgt spid="202"/>
                                        </p:tgtEl>
                                        <p:attrNameLst>
                                          <p:attrName>style.visibility</p:attrName>
                                        </p:attrNameLst>
                                      </p:cBhvr>
                                      <p:to>
                                        <p:strVal val="visible"/>
                                      </p:to>
                                    </p:set>
                                    <p:animEffect transition="in" filter="wipe(left)">
                                      <p:cBhvr>
                                        <p:cTn id="140" dur="250"/>
                                        <p:tgtEl>
                                          <p:spTgt spid="202"/>
                                        </p:tgtEl>
                                      </p:cBhvr>
                                    </p:animEffect>
                                  </p:childTnLst>
                                </p:cTn>
                              </p:par>
                              <p:par>
                                <p:cTn id="141" presetID="22" presetClass="entr" presetSubtype="8" fill="hold" nodeType="withEffect">
                                  <p:stCondLst>
                                    <p:cond delay="0"/>
                                  </p:stCondLst>
                                  <p:childTnLst>
                                    <p:set>
                                      <p:cBhvr>
                                        <p:cTn id="142" dur="1" fill="hold">
                                          <p:stCondLst>
                                            <p:cond delay="0"/>
                                          </p:stCondLst>
                                        </p:cTn>
                                        <p:tgtEl>
                                          <p:spTgt spid="203"/>
                                        </p:tgtEl>
                                        <p:attrNameLst>
                                          <p:attrName>style.visibility</p:attrName>
                                        </p:attrNameLst>
                                      </p:cBhvr>
                                      <p:to>
                                        <p:strVal val="visible"/>
                                      </p:to>
                                    </p:set>
                                    <p:animEffect transition="in" filter="wipe(left)">
                                      <p:cBhvr>
                                        <p:cTn id="143" dur="250"/>
                                        <p:tgtEl>
                                          <p:spTgt spid="203"/>
                                        </p:tgtEl>
                                      </p:cBhvr>
                                    </p:animEffect>
                                  </p:childTnLst>
                                </p:cTn>
                              </p:par>
                            </p:childTnLst>
                          </p:cTn>
                        </p:par>
                        <p:par>
                          <p:cTn id="144" fill="hold">
                            <p:stCondLst>
                              <p:cond delay="1750"/>
                            </p:stCondLst>
                            <p:childTnLst>
                              <p:par>
                                <p:cTn id="145" presetID="22" presetClass="entr" presetSubtype="2" fill="hold" grpId="0" nodeType="afterEffect">
                                  <p:stCondLst>
                                    <p:cond delay="0"/>
                                  </p:stCondLst>
                                  <p:childTnLst>
                                    <p:set>
                                      <p:cBhvr>
                                        <p:cTn id="146" dur="1" fill="hold">
                                          <p:stCondLst>
                                            <p:cond delay="0"/>
                                          </p:stCondLst>
                                        </p:cTn>
                                        <p:tgtEl>
                                          <p:spTgt spid="204"/>
                                        </p:tgtEl>
                                        <p:attrNameLst>
                                          <p:attrName>style.visibility</p:attrName>
                                        </p:attrNameLst>
                                      </p:cBhvr>
                                      <p:to>
                                        <p:strVal val="visible"/>
                                      </p:to>
                                    </p:set>
                                    <p:animEffect transition="in" filter="wipe(right)">
                                      <p:cBhvr>
                                        <p:cTn id="147" dur="250"/>
                                        <p:tgtEl>
                                          <p:spTgt spid="204"/>
                                        </p:tgtEl>
                                      </p:cBhvr>
                                    </p:animEffect>
                                  </p:childTnLst>
                                </p:cTn>
                              </p:par>
                              <p:par>
                                <p:cTn id="148" presetID="22" presetClass="entr" presetSubtype="2" fill="hold" grpId="0" nodeType="withEffect">
                                  <p:stCondLst>
                                    <p:cond delay="0"/>
                                  </p:stCondLst>
                                  <p:childTnLst>
                                    <p:set>
                                      <p:cBhvr>
                                        <p:cTn id="149" dur="1" fill="hold">
                                          <p:stCondLst>
                                            <p:cond delay="0"/>
                                          </p:stCondLst>
                                        </p:cTn>
                                        <p:tgtEl>
                                          <p:spTgt spid="205"/>
                                        </p:tgtEl>
                                        <p:attrNameLst>
                                          <p:attrName>style.visibility</p:attrName>
                                        </p:attrNameLst>
                                      </p:cBhvr>
                                      <p:to>
                                        <p:strVal val="visible"/>
                                      </p:to>
                                    </p:set>
                                    <p:animEffect transition="in" filter="wipe(right)">
                                      <p:cBhvr>
                                        <p:cTn id="150" dur="250"/>
                                        <p:tgtEl>
                                          <p:spTgt spid="205"/>
                                        </p:tgtEl>
                                      </p:cBhvr>
                                    </p:animEffect>
                                  </p:childTnLst>
                                </p:cTn>
                              </p:par>
                              <p:par>
                                <p:cTn id="151" presetID="22" presetClass="entr" presetSubtype="2" fill="hold" grpId="0" nodeType="withEffect">
                                  <p:stCondLst>
                                    <p:cond delay="0"/>
                                  </p:stCondLst>
                                  <p:childTnLst>
                                    <p:set>
                                      <p:cBhvr>
                                        <p:cTn id="152" dur="1" fill="hold">
                                          <p:stCondLst>
                                            <p:cond delay="0"/>
                                          </p:stCondLst>
                                        </p:cTn>
                                        <p:tgtEl>
                                          <p:spTgt spid="206"/>
                                        </p:tgtEl>
                                        <p:attrNameLst>
                                          <p:attrName>style.visibility</p:attrName>
                                        </p:attrNameLst>
                                      </p:cBhvr>
                                      <p:to>
                                        <p:strVal val="visible"/>
                                      </p:to>
                                    </p:set>
                                    <p:animEffect transition="in" filter="wipe(right)">
                                      <p:cBhvr>
                                        <p:cTn id="153" dur="250"/>
                                        <p:tgtEl>
                                          <p:spTgt spid="206"/>
                                        </p:tgtEl>
                                      </p:cBhvr>
                                    </p:animEffect>
                                  </p:childTnLst>
                                </p:cTn>
                              </p:par>
                              <p:par>
                                <p:cTn id="154" presetID="22" presetClass="entr" presetSubtype="8" fill="hold" nodeType="withEffect">
                                  <p:stCondLst>
                                    <p:cond delay="0"/>
                                  </p:stCondLst>
                                  <p:childTnLst>
                                    <p:set>
                                      <p:cBhvr>
                                        <p:cTn id="155" dur="1" fill="hold">
                                          <p:stCondLst>
                                            <p:cond delay="0"/>
                                          </p:stCondLst>
                                        </p:cTn>
                                        <p:tgtEl>
                                          <p:spTgt spid="207"/>
                                        </p:tgtEl>
                                        <p:attrNameLst>
                                          <p:attrName>style.visibility</p:attrName>
                                        </p:attrNameLst>
                                      </p:cBhvr>
                                      <p:to>
                                        <p:strVal val="visible"/>
                                      </p:to>
                                    </p:set>
                                    <p:animEffect transition="in" filter="wipe(left)">
                                      <p:cBhvr>
                                        <p:cTn id="156" dur="250"/>
                                        <p:tgtEl>
                                          <p:spTgt spid="207"/>
                                        </p:tgtEl>
                                      </p:cBhvr>
                                    </p:animEffect>
                                  </p:childTnLst>
                                </p:cTn>
                              </p:par>
                              <p:par>
                                <p:cTn id="157" presetID="22" presetClass="entr" presetSubtype="8" fill="hold" nodeType="withEffect">
                                  <p:stCondLst>
                                    <p:cond delay="0"/>
                                  </p:stCondLst>
                                  <p:childTnLst>
                                    <p:set>
                                      <p:cBhvr>
                                        <p:cTn id="158" dur="1" fill="hold">
                                          <p:stCondLst>
                                            <p:cond delay="0"/>
                                          </p:stCondLst>
                                        </p:cTn>
                                        <p:tgtEl>
                                          <p:spTgt spid="208"/>
                                        </p:tgtEl>
                                        <p:attrNameLst>
                                          <p:attrName>style.visibility</p:attrName>
                                        </p:attrNameLst>
                                      </p:cBhvr>
                                      <p:to>
                                        <p:strVal val="visible"/>
                                      </p:to>
                                    </p:set>
                                    <p:animEffect transition="in" filter="wipe(left)">
                                      <p:cBhvr>
                                        <p:cTn id="159" dur="250"/>
                                        <p:tgtEl>
                                          <p:spTgt spid="208"/>
                                        </p:tgtEl>
                                      </p:cBhvr>
                                    </p:animEffect>
                                  </p:childTnLst>
                                </p:cTn>
                              </p:par>
                              <p:par>
                                <p:cTn id="160" presetID="22" presetClass="entr" presetSubtype="8" fill="hold" nodeType="withEffect">
                                  <p:stCondLst>
                                    <p:cond delay="0"/>
                                  </p:stCondLst>
                                  <p:childTnLst>
                                    <p:set>
                                      <p:cBhvr>
                                        <p:cTn id="161" dur="1" fill="hold">
                                          <p:stCondLst>
                                            <p:cond delay="0"/>
                                          </p:stCondLst>
                                        </p:cTn>
                                        <p:tgtEl>
                                          <p:spTgt spid="209"/>
                                        </p:tgtEl>
                                        <p:attrNameLst>
                                          <p:attrName>style.visibility</p:attrName>
                                        </p:attrNameLst>
                                      </p:cBhvr>
                                      <p:to>
                                        <p:strVal val="visible"/>
                                      </p:to>
                                    </p:set>
                                    <p:animEffect transition="in" filter="wipe(left)">
                                      <p:cBhvr>
                                        <p:cTn id="162" dur="250"/>
                                        <p:tgtEl>
                                          <p:spTgt spid="209"/>
                                        </p:tgtEl>
                                      </p:cBhvr>
                                    </p:animEffect>
                                  </p:childTnLst>
                                </p:cTn>
                              </p:par>
                              <p:par>
                                <p:cTn id="163" presetID="22" presetClass="entr" presetSubtype="8" fill="hold" nodeType="withEffect">
                                  <p:stCondLst>
                                    <p:cond delay="0"/>
                                  </p:stCondLst>
                                  <p:childTnLst>
                                    <p:set>
                                      <p:cBhvr>
                                        <p:cTn id="164" dur="1" fill="hold">
                                          <p:stCondLst>
                                            <p:cond delay="0"/>
                                          </p:stCondLst>
                                        </p:cTn>
                                        <p:tgtEl>
                                          <p:spTgt spid="210"/>
                                        </p:tgtEl>
                                        <p:attrNameLst>
                                          <p:attrName>style.visibility</p:attrName>
                                        </p:attrNameLst>
                                      </p:cBhvr>
                                      <p:to>
                                        <p:strVal val="visible"/>
                                      </p:to>
                                    </p:set>
                                    <p:animEffect transition="in" filter="wipe(left)">
                                      <p:cBhvr>
                                        <p:cTn id="165" dur="250"/>
                                        <p:tgtEl>
                                          <p:spTgt spid="210"/>
                                        </p:tgtEl>
                                      </p:cBhvr>
                                    </p:animEffect>
                                  </p:childTnLst>
                                </p:cTn>
                              </p:par>
                            </p:childTnLst>
                          </p:cTn>
                        </p:par>
                        <p:par>
                          <p:cTn id="166" fill="hold">
                            <p:stCondLst>
                              <p:cond delay="2000"/>
                            </p:stCondLst>
                            <p:childTnLst>
                              <p:par>
                                <p:cTn id="167" presetID="22" presetClass="entr" presetSubtype="8" fill="hold" nodeType="afterEffect">
                                  <p:stCondLst>
                                    <p:cond delay="0"/>
                                  </p:stCondLst>
                                  <p:childTnLst>
                                    <p:set>
                                      <p:cBhvr>
                                        <p:cTn id="168" dur="1" fill="hold">
                                          <p:stCondLst>
                                            <p:cond delay="0"/>
                                          </p:stCondLst>
                                        </p:cTn>
                                        <p:tgtEl>
                                          <p:spTgt spid="211"/>
                                        </p:tgtEl>
                                        <p:attrNameLst>
                                          <p:attrName>style.visibility</p:attrName>
                                        </p:attrNameLst>
                                      </p:cBhvr>
                                      <p:to>
                                        <p:strVal val="visible"/>
                                      </p:to>
                                    </p:set>
                                    <p:animEffect transition="in" filter="wipe(left)">
                                      <p:cBhvr>
                                        <p:cTn id="169" dur="250"/>
                                        <p:tgtEl>
                                          <p:spTgt spid="211"/>
                                        </p:tgtEl>
                                      </p:cBhvr>
                                    </p:animEffect>
                                  </p:childTnLst>
                                </p:cTn>
                              </p:par>
                              <p:par>
                                <p:cTn id="170" presetID="22" presetClass="entr" presetSubtype="8" fill="hold" nodeType="withEffect">
                                  <p:stCondLst>
                                    <p:cond delay="0"/>
                                  </p:stCondLst>
                                  <p:childTnLst>
                                    <p:set>
                                      <p:cBhvr>
                                        <p:cTn id="171" dur="1" fill="hold">
                                          <p:stCondLst>
                                            <p:cond delay="0"/>
                                          </p:stCondLst>
                                        </p:cTn>
                                        <p:tgtEl>
                                          <p:spTgt spid="212"/>
                                        </p:tgtEl>
                                        <p:attrNameLst>
                                          <p:attrName>style.visibility</p:attrName>
                                        </p:attrNameLst>
                                      </p:cBhvr>
                                      <p:to>
                                        <p:strVal val="visible"/>
                                      </p:to>
                                    </p:set>
                                    <p:animEffect transition="in" filter="wipe(left)">
                                      <p:cBhvr>
                                        <p:cTn id="172" dur="250"/>
                                        <p:tgtEl>
                                          <p:spTgt spid="212"/>
                                        </p:tgtEl>
                                      </p:cBhvr>
                                    </p:animEffect>
                                  </p:childTnLst>
                                </p:cTn>
                              </p:par>
                              <p:par>
                                <p:cTn id="173" presetID="22" presetClass="entr" presetSubtype="8" fill="hold" nodeType="withEffect">
                                  <p:stCondLst>
                                    <p:cond delay="0"/>
                                  </p:stCondLst>
                                  <p:childTnLst>
                                    <p:set>
                                      <p:cBhvr>
                                        <p:cTn id="174" dur="1" fill="hold">
                                          <p:stCondLst>
                                            <p:cond delay="0"/>
                                          </p:stCondLst>
                                        </p:cTn>
                                        <p:tgtEl>
                                          <p:spTgt spid="213"/>
                                        </p:tgtEl>
                                        <p:attrNameLst>
                                          <p:attrName>style.visibility</p:attrName>
                                        </p:attrNameLst>
                                      </p:cBhvr>
                                      <p:to>
                                        <p:strVal val="visible"/>
                                      </p:to>
                                    </p:set>
                                    <p:animEffect transition="in" filter="wipe(left)">
                                      <p:cBhvr>
                                        <p:cTn id="175" dur="250"/>
                                        <p:tgtEl>
                                          <p:spTgt spid="213"/>
                                        </p:tgtEl>
                                      </p:cBhvr>
                                    </p:animEffect>
                                  </p:childTnLst>
                                </p:cTn>
                              </p:par>
                              <p:par>
                                <p:cTn id="176" presetID="22" presetClass="entr" presetSubtype="8" fill="hold" nodeType="withEffect">
                                  <p:stCondLst>
                                    <p:cond delay="0"/>
                                  </p:stCondLst>
                                  <p:childTnLst>
                                    <p:set>
                                      <p:cBhvr>
                                        <p:cTn id="177" dur="1" fill="hold">
                                          <p:stCondLst>
                                            <p:cond delay="0"/>
                                          </p:stCondLst>
                                        </p:cTn>
                                        <p:tgtEl>
                                          <p:spTgt spid="214"/>
                                        </p:tgtEl>
                                        <p:attrNameLst>
                                          <p:attrName>style.visibility</p:attrName>
                                        </p:attrNameLst>
                                      </p:cBhvr>
                                      <p:to>
                                        <p:strVal val="visible"/>
                                      </p:to>
                                    </p:set>
                                    <p:animEffect transition="in" filter="wipe(left)">
                                      <p:cBhvr>
                                        <p:cTn id="178" dur="250"/>
                                        <p:tgtEl>
                                          <p:spTgt spid="214"/>
                                        </p:tgtEl>
                                      </p:cBhvr>
                                    </p:animEffect>
                                  </p:childTnLst>
                                </p:cTn>
                              </p:par>
                            </p:childTnLst>
                          </p:cTn>
                        </p:par>
                        <p:par>
                          <p:cTn id="179" fill="hold">
                            <p:stCondLst>
                              <p:cond delay="2250"/>
                            </p:stCondLst>
                            <p:childTnLst>
                              <p:par>
                                <p:cTn id="180" presetID="22" presetClass="entr" presetSubtype="2" fill="hold" nodeType="afterEffect">
                                  <p:stCondLst>
                                    <p:cond delay="0"/>
                                  </p:stCondLst>
                                  <p:childTnLst>
                                    <p:set>
                                      <p:cBhvr>
                                        <p:cTn id="181" dur="1" fill="hold">
                                          <p:stCondLst>
                                            <p:cond delay="0"/>
                                          </p:stCondLst>
                                        </p:cTn>
                                        <p:tgtEl>
                                          <p:spTgt spid="226"/>
                                        </p:tgtEl>
                                        <p:attrNameLst>
                                          <p:attrName>style.visibility</p:attrName>
                                        </p:attrNameLst>
                                      </p:cBhvr>
                                      <p:to>
                                        <p:strVal val="visible"/>
                                      </p:to>
                                    </p:set>
                                    <p:animEffect transition="in" filter="wipe(right)">
                                      <p:cBhvr>
                                        <p:cTn id="182" dur="250"/>
                                        <p:tgtEl>
                                          <p:spTgt spid="226"/>
                                        </p:tgtEl>
                                      </p:cBhvr>
                                    </p:animEffect>
                                  </p:childTnLst>
                                </p:cTn>
                              </p:par>
                              <p:par>
                                <p:cTn id="183" presetID="22" presetClass="entr" presetSubtype="2" fill="hold" nodeType="withEffect">
                                  <p:stCondLst>
                                    <p:cond delay="0"/>
                                  </p:stCondLst>
                                  <p:childTnLst>
                                    <p:set>
                                      <p:cBhvr>
                                        <p:cTn id="184" dur="1" fill="hold">
                                          <p:stCondLst>
                                            <p:cond delay="0"/>
                                          </p:stCondLst>
                                        </p:cTn>
                                        <p:tgtEl>
                                          <p:spTgt spid="227"/>
                                        </p:tgtEl>
                                        <p:attrNameLst>
                                          <p:attrName>style.visibility</p:attrName>
                                        </p:attrNameLst>
                                      </p:cBhvr>
                                      <p:to>
                                        <p:strVal val="visible"/>
                                      </p:to>
                                    </p:set>
                                    <p:animEffect transition="in" filter="wipe(right)">
                                      <p:cBhvr>
                                        <p:cTn id="185" dur="250"/>
                                        <p:tgtEl>
                                          <p:spTgt spid="227"/>
                                        </p:tgtEl>
                                      </p:cBhvr>
                                    </p:animEffect>
                                  </p:childTnLst>
                                </p:cTn>
                              </p:par>
                              <p:par>
                                <p:cTn id="186" presetID="22" presetClass="entr" presetSubtype="2" fill="hold" nodeType="withEffect">
                                  <p:stCondLst>
                                    <p:cond delay="0"/>
                                  </p:stCondLst>
                                  <p:childTnLst>
                                    <p:set>
                                      <p:cBhvr>
                                        <p:cTn id="187" dur="1" fill="hold">
                                          <p:stCondLst>
                                            <p:cond delay="0"/>
                                          </p:stCondLst>
                                        </p:cTn>
                                        <p:tgtEl>
                                          <p:spTgt spid="228"/>
                                        </p:tgtEl>
                                        <p:attrNameLst>
                                          <p:attrName>style.visibility</p:attrName>
                                        </p:attrNameLst>
                                      </p:cBhvr>
                                      <p:to>
                                        <p:strVal val="visible"/>
                                      </p:to>
                                    </p:set>
                                    <p:animEffect transition="in" filter="wipe(right)">
                                      <p:cBhvr>
                                        <p:cTn id="188" dur="250"/>
                                        <p:tgtEl>
                                          <p:spTgt spid="228"/>
                                        </p:tgtEl>
                                      </p:cBhvr>
                                    </p:animEffect>
                                  </p:childTnLst>
                                </p:cTn>
                              </p:par>
                              <p:par>
                                <p:cTn id="189" presetID="22" presetClass="entr" presetSubtype="2" fill="hold" nodeType="withEffect">
                                  <p:stCondLst>
                                    <p:cond delay="0"/>
                                  </p:stCondLst>
                                  <p:childTnLst>
                                    <p:set>
                                      <p:cBhvr>
                                        <p:cTn id="190" dur="1" fill="hold">
                                          <p:stCondLst>
                                            <p:cond delay="0"/>
                                          </p:stCondLst>
                                        </p:cTn>
                                        <p:tgtEl>
                                          <p:spTgt spid="229"/>
                                        </p:tgtEl>
                                        <p:attrNameLst>
                                          <p:attrName>style.visibility</p:attrName>
                                        </p:attrNameLst>
                                      </p:cBhvr>
                                      <p:to>
                                        <p:strVal val="visible"/>
                                      </p:to>
                                    </p:set>
                                    <p:animEffect transition="in" filter="wipe(right)">
                                      <p:cBhvr>
                                        <p:cTn id="191" dur="250"/>
                                        <p:tgtEl>
                                          <p:spTgt spid="229"/>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19"/>
                                        </p:tgtEl>
                                        <p:attrNameLst>
                                          <p:attrName>style.visibility</p:attrName>
                                        </p:attrNameLst>
                                      </p:cBhvr>
                                      <p:to>
                                        <p:strVal val="visible"/>
                                      </p:to>
                                    </p:set>
                                    <p:animEffect transition="in" filter="wipe(left)">
                                      <p:cBhvr>
                                        <p:cTn id="195" dur="250"/>
                                        <p:tgtEl>
                                          <p:spTgt spid="219"/>
                                        </p:tgtEl>
                                      </p:cBhvr>
                                    </p:animEffect>
                                  </p:childTnLst>
                                </p:cTn>
                              </p:par>
                              <p:par>
                                <p:cTn id="196" presetID="22" presetClass="entr" presetSubtype="8" fill="hold" grpId="0" nodeType="withEffect">
                                  <p:stCondLst>
                                    <p:cond delay="0"/>
                                  </p:stCondLst>
                                  <p:childTnLst>
                                    <p:set>
                                      <p:cBhvr>
                                        <p:cTn id="197" dur="1" fill="hold">
                                          <p:stCondLst>
                                            <p:cond delay="0"/>
                                          </p:stCondLst>
                                        </p:cTn>
                                        <p:tgtEl>
                                          <p:spTgt spid="220"/>
                                        </p:tgtEl>
                                        <p:attrNameLst>
                                          <p:attrName>style.visibility</p:attrName>
                                        </p:attrNameLst>
                                      </p:cBhvr>
                                      <p:to>
                                        <p:strVal val="visible"/>
                                      </p:to>
                                    </p:set>
                                    <p:animEffect transition="in" filter="wipe(left)">
                                      <p:cBhvr>
                                        <p:cTn id="198" dur="250"/>
                                        <p:tgtEl>
                                          <p:spTgt spid="220"/>
                                        </p:tgtEl>
                                      </p:cBhvr>
                                    </p:animEffect>
                                  </p:childTnLst>
                                </p:cTn>
                              </p:par>
                              <p:par>
                                <p:cTn id="199" presetID="22" presetClass="entr" presetSubtype="8" fill="hold" grpId="0" nodeType="withEffect">
                                  <p:stCondLst>
                                    <p:cond delay="0"/>
                                  </p:stCondLst>
                                  <p:childTnLst>
                                    <p:set>
                                      <p:cBhvr>
                                        <p:cTn id="200" dur="1" fill="hold">
                                          <p:stCondLst>
                                            <p:cond delay="0"/>
                                          </p:stCondLst>
                                        </p:cTn>
                                        <p:tgtEl>
                                          <p:spTgt spid="221"/>
                                        </p:tgtEl>
                                        <p:attrNameLst>
                                          <p:attrName>style.visibility</p:attrName>
                                        </p:attrNameLst>
                                      </p:cBhvr>
                                      <p:to>
                                        <p:strVal val="visible"/>
                                      </p:to>
                                    </p:set>
                                    <p:animEffect transition="in" filter="wipe(left)">
                                      <p:cBhvr>
                                        <p:cTn id="201" dur="250"/>
                                        <p:tgtEl>
                                          <p:spTgt spid="221"/>
                                        </p:tgtEl>
                                      </p:cBhvr>
                                    </p:animEffect>
                                  </p:childTnLst>
                                </p:cTn>
                              </p:par>
                              <p:par>
                                <p:cTn id="202" presetID="22" presetClass="entr" presetSubtype="2" fill="hold" nodeType="withEffect">
                                  <p:stCondLst>
                                    <p:cond delay="0"/>
                                  </p:stCondLst>
                                  <p:childTnLst>
                                    <p:set>
                                      <p:cBhvr>
                                        <p:cTn id="203" dur="1" fill="hold">
                                          <p:stCondLst>
                                            <p:cond delay="0"/>
                                          </p:stCondLst>
                                        </p:cTn>
                                        <p:tgtEl>
                                          <p:spTgt spid="222"/>
                                        </p:tgtEl>
                                        <p:attrNameLst>
                                          <p:attrName>style.visibility</p:attrName>
                                        </p:attrNameLst>
                                      </p:cBhvr>
                                      <p:to>
                                        <p:strVal val="visible"/>
                                      </p:to>
                                    </p:set>
                                    <p:animEffect transition="in" filter="wipe(right)">
                                      <p:cBhvr>
                                        <p:cTn id="204" dur="250"/>
                                        <p:tgtEl>
                                          <p:spTgt spid="222"/>
                                        </p:tgtEl>
                                      </p:cBhvr>
                                    </p:animEffect>
                                  </p:childTnLst>
                                </p:cTn>
                              </p:par>
                              <p:par>
                                <p:cTn id="205" presetID="22" presetClass="entr" presetSubtype="2" fill="hold" nodeType="withEffect">
                                  <p:stCondLst>
                                    <p:cond delay="0"/>
                                  </p:stCondLst>
                                  <p:childTnLst>
                                    <p:set>
                                      <p:cBhvr>
                                        <p:cTn id="206" dur="1" fill="hold">
                                          <p:stCondLst>
                                            <p:cond delay="0"/>
                                          </p:stCondLst>
                                        </p:cTn>
                                        <p:tgtEl>
                                          <p:spTgt spid="223"/>
                                        </p:tgtEl>
                                        <p:attrNameLst>
                                          <p:attrName>style.visibility</p:attrName>
                                        </p:attrNameLst>
                                      </p:cBhvr>
                                      <p:to>
                                        <p:strVal val="visible"/>
                                      </p:to>
                                    </p:set>
                                    <p:animEffect transition="in" filter="wipe(right)">
                                      <p:cBhvr>
                                        <p:cTn id="207" dur="250"/>
                                        <p:tgtEl>
                                          <p:spTgt spid="223"/>
                                        </p:tgtEl>
                                      </p:cBhvr>
                                    </p:animEffect>
                                  </p:childTnLst>
                                </p:cTn>
                              </p:par>
                              <p:par>
                                <p:cTn id="208" presetID="22" presetClass="entr" presetSubtype="2" fill="hold" nodeType="withEffect">
                                  <p:stCondLst>
                                    <p:cond delay="0"/>
                                  </p:stCondLst>
                                  <p:childTnLst>
                                    <p:set>
                                      <p:cBhvr>
                                        <p:cTn id="209" dur="1" fill="hold">
                                          <p:stCondLst>
                                            <p:cond delay="0"/>
                                          </p:stCondLst>
                                        </p:cTn>
                                        <p:tgtEl>
                                          <p:spTgt spid="224"/>
                                        </p:tgtEl>
                                        <p:attrNameLst>
                                          <p:attrName>style.visibility</p:attrName>
                                        </p:attrNameLst>
                                      </p:cBhvr>
                                      <p:to>
                                        <p:strVal val="visible"/>
                                      </p:to>
                                    </p:set>
                                    <p:animEffect transition="in" filter="wipe(right)">
                                      <p:cBhvr>
                                        <p:cTn id="210" dur="250"/>
                                        <p:tgtEl>
                                          <p:spTgt spid="224"/>
                                        </p:tgtEl>
                                      </p:cBhvr>
                                    </p:animEffect>
                                  </p:childTnLst>
                                </p:cTn>
                              </p:par>
                              <p:par>
                                <p:cTn id="211" presetID="22" presetClass="entr" presetSubtype="2" fill="hold" nodeType="withEffect">
                                  <p:stCondLst>
                                    <p:cond delay="0"/>
                                  </p:stCondLst>
                                  <p:childTnLst>
                                    <p:set>
                                      <p:cBhvr>
                                        <p:cTn id="212" dur="1" fill="hold">
                                          <p:stCondLst>
                                            <p:cond delay="0"/>
                                          </p:stCondLst>
                                        </p:cTn>
                                        <p:tgtEl>
                                          <p:spTgt spid="225"/>
                                        </p:tgtEl>
                                        <p:attrNameLst>
                                          <p:attrName>style.visibility</p:attrName>
                                        </p:attrNameLst>
                                      </p:cBhvr>
                                      <p:to>
                                        <p:strVal val="visible"/>
                                      </p:to>
                                    </p:set>
                                    <p:animEffect transition="in" filter="wipe(right)">
                                      <p:cBhvr>
                                        <p:cTn id="213" dur="250"/>
                                        <p:tgtEl>
                                          <p:spTgt spid="225"/>
                                        </p:tgtEl>
                                      </p:cBhvr>
                                    </p:animEffect>
                                  </p:childTnLst>
                                </p:cTn>
                              </p:par>
                            </p:childTnLst>
                          </p:cTn>
                        </p:par>
                        <p:par>
                          <p:cTn id="214" fill="hold">
                            <p:stCondLst>
                              <p:cond delay="2750"/>
                            </p:stCondLst>
                            <p:childTnLst>
                              <p:par>
                                <p:cTn id="215" presetID="22" presetClass="entr" presetSubtype="2" fill="hold" nodeType="afterEffect">
                                  <p:stCondLst>
                                    <p:cond delay="0"/>
                                  </p:stCondLst>
                                  <p:childTnLst>
                                    <p:set>
                                      <p:cBhvr>
                                        <p:cTn id="216" dur="1" fill="hold">
                                          <p:stCondLst>
                                            <p:cond delay="0"/>
                                          </p:stCondLst>
                                        </p:cTn>
                                        <p:tgtEl>
                                          <p:spTgt spid="215"/>
                                        </p:tgtEl>
                                        <p:attrNameLst>
                                          <p:attrName>style.visibility</p:attrName>
                                        </p:attrNameLst>
                                      </p:cBhvr>
                                      <p:to>
                                        <p:strVal val="visible"/>
                                      </p:to>
                                    </p:set>
                                    <p:animEffect transition="in" filter="wipe(right)">
                                      <p:cBhvr>
                                        <p:cTn id="217" dur="250"/>
                                        <p:tgtEl>
                                          <p:spTgt spid="215"/>
                                        </p:tgtEl>
                                      </p:cBhvr>
                                    </p:animEffect>
                                  </p:childTnLst>
                                </p:cTn>
                              </p:par>
                              <p:par>
                                <p:cTn id="218" presetID="22" presetClass="entr" presetSubtype="2" fill="hold" nodeType="withEffect">
                                  <p:stCondLst>
                                    <p:cond delay="0"/>
                                  </p:stCondLst>
                                  <p:childTnLst>
                                    <p:set>
                                      <p:cBhvr>
                                        <p:cTn id="219" dur="1" fill="hold">
                                          <p:stCondLst>
                                            <p:cond delay="0"/>
                                          </p:stCondLst>
                                        </p:cTn>
                                        <p:tgtEl>
                                          <p:spTgt spid="216"/>
                                        </p:tgtEl>
                                        <p:attrNameLst>
                                          <p:attrName>style.visibility</p:attrName>
                                        </p:attrNameLst>
                                      </p:cBhvr>
                                      <p:to>
                                        <p:strVal val="visible"/>
                                      </p:to>
                                    </p:set>
                                    <p:animEffect transition="in" filter="wipe(right)">
                                      <p:cBhvr>
                                        <p:cTn id="220" dur="250"/>
                                        <p:tgtEl>
                                          <p:spTgt spid="216"/>
                                        </p:tgtEl>
                                      </p:cBhvr>
                                    </p:animEffect>
                                  </p:childTnLst>
                                </p:cTn>
                              </p:par>
                              <p:par>
                                <p:cTn id="221" presetID="22" presetClass="entr" presetSubtype="2" fill="hold" nodeType="withEffect">
                                  <p:stCondLst>
                                    <p:cond delay="0"/>
                                  </p:stCondLst>
                                  <p:childTnLst>
                                    <p:set>
                                      <p:cBhvr>
                                        <p:cTn id="222" dur="1" fill="hold">
                                          <p:stCondLst>
                                            <p:cond delay="0"/>
                                          </p:stCondLst>
                                        </p:cTn>
                                        <p:tgtEl>
                                          <p:spTgt spid="217"/>
                                        </p:tgtEl>
                                        <p:attrNameLst>
                                          <p:attrName>style.visibility</p:attrName>
                                        </p:attrNameLst>
                                      </p:cBhvr>
                                      <p:to>
                                        <p:strVal val="visible"/>
                                      </p:to>
                                    </p:set>
                                    <p:animEffect transition="in" filter="wipe(right)">
                                      <p:cBhvr>
                                        <p:cTn id="223" dur="250"/>
                                        <p:tgtEl>
                                          <p:spTgt spid="217"/>
                                        </p:tgtEl>
                                      </p:cBhvr>
                                    </p:animEffect>
                                  </p:childTnLst>
                                </p:cTn>
                              </p:par>
                              <p:par>
                                <p:cTn id="224" presetID="22" presetClass="entr" presetSubtype="2" fill="hold" nodeType="withEffect">
                                  <p:stCondLst>
                                    <p:cond delay="0"/>
                                  </p:stCondLst>
                                  <p:childTnLst>
                                    <p:set>
                                      <p:cBhvr>
                                        <p:cTn id="225" dur="1" fill="hold">
                                          <p:stCondLst>
                                            <p:cond delay="0"/>
                                          </p:stCondLst>
                                        </p:cTn>
                                        <p:tgtEl>
                                          <p:spTgt spid="218"/>
                                        </p:tgtEl>
                                        <p:attrNameLst>
                                          <p:attrName>style.visibility</p:attrName>
                                        </p:attrNameLst>
                                      </p:cBhvr>
                                      <p:to>
                                        <p:strVal val="visible"/>
                                      </p:to>
                                    </p:set>
                                    <p:animEffect transition="in" filter="wipe(right)">
                                      <p:cBhvr>
                                        <p:cTn id="226" dur="250"/>
                                        <p:tgtEl>
                                          <p:spTgt spid="218"/>
                                        </p:tgtEl>
                                      </p:cBhvr>
                                    </p:animEffect>
                                  </p:childTnLst>
                                </p:cTn>
                              </p:par>
                            </p:childTnLst>
                          </p:cTn>
                        </p:par>
                        <p:par>
                          <p:cTn id="227" fill="hold">
                            <p:stCondLst>
                              <p:cond delay="3000"/>
                            </p:stCondLst>
                            <p:childTnLst>
                              <p:par>
                                <p:cTn id="228" presetID="22" presetClass="entr" presetSubtype="8" fill="hold" nodeType="afterEffect">
                                  <p:stCondLst>
                                    <p:cond delay="0"/>
                                  </p:stCondLst>
                                  <p:childTnLst>
                                    <p:set>
                                      <p:cBhvr>
                                        <p:cTn id="229" dur="1" fill="hold">
                                          <p:stCondLst>
                                            <p:cond delay="0"/>
                                          </p:stCondLst>
                                        </p:cTn>
                                        <p:tgtEl>
                                          <p:spTgt spid="230"/>
                                        </p:tgtEl>
                                        <p:attrNameLst>
                                          <p:attrName>style.visibility</p:attrName>
                                        </p:attrNameLst>
                                      </p:cBhvr>
                                      <p:to>
                                        <p:strVal val="visible"/>
                                      </p:to>
                                    </p:set>
                                    <p:animEffect transition="in" filter="wipe(left)">
                                      <p:cBhvr>
                                        <p:cTn id="230" dur="250"/>
                                        <p:tgtEl>
                                          <p:spTgt spid="230"/>
                                        </p:tgtEl>
                                      </p:cBhvr>
                                    </p:animEffect>
                                  </p:childTnLst>
                                </p:cTn>
                              </p:par>
                              <p:par>
                                <p:cTn id="231" presetID="22" presetClass="entr" presetSubtype="8" fill="hold" nodeType="withEffect">
                                  <p:stCondLst>
                                    <p:cond delay="0"/>
                                  </p:stCondLst>
                                  <p:childTnLst>
                                    <p:set>
                                      <p:cBhvr>
                                        <p:cTn id="232" dur="1" fill="hold">
                                          <p:stCondLst>
                                            <p:cond delay="0"/>
                                          </p:stCondLst>
                                        </p:cTn>
                                        <p:tgtEl>
                                          <p:spTgt spid="231"/>
                                        </p:tgtEl>
                                        <p:attrNameLst>
                                          <p:attrName>style.visibility</p:attrName>
                                        </p:attrNameLst>
                                      </p:cBhvr>
                                      <p:to>
                                        <p:strVal val="visible"/>
                                      </p:to>
                                    </p:set>
                                    <p:animEffect transition="in" filter="wipe(left)">
                                      <p:cBhvr>
                                        <p:cTn id="233" dur="250"/>
                                        <p:tgtEl>
                                          <p:spTgt spid="231"/>
                                        </p:tgtEl>
                                      </p:cBhvr>
                                    </p:animEffect>
                                  </p:childTnLst>
                                </p:cTn>
                              </p:par>
                              <p:par>
                                <p:cTn id="234" presetID="22" presetClass="entr" presetSubtype="8" fill="hold" nodeType="withEffect">
                                  <p:stCondLst>
                                    <p:cond delay="0"/>
                                  </p:stCondLst>
                                  <p:childTnLst>
                                    <p:set>
                                      <p:cBhvr>
                                        <p:cTn id="235" dur="1" fill="hold">
                                          <p:stCondLst>
                                            <p:cond delay="0"/>
                                          </p:stCondLst>
                                        </p:cTn>
                                        <p:tgtEl>
                                          <p:spTgt spid="232"/>
                                        </p:tgtEl>
                                        <p:attrNameLst>
                                          <p:attrName>style.visibility</p:attrName>
                                        </p:attrNameLst>
                                      </p:cBhvr>
                                      <p:to>
                                        <p:strVal val="visible"/>
                                      </p:to>
                                    </p:set>
                                    <p:animEffect transition="in" filter="wipe(left)">
                                      <p:cBhvr>
                                        <p:cTn id="236" dur="250"/>
                                        <p:tgtEl>
                                          <p:spTgt spid="232"/>
                                        </p:tgtEl>
                                      </p:cBhvr>
                                    </p:animEffect>
                                  </p:childTnLst>
                                </p:cTn>
                              </p:par>
                              <p:par>
                                <p:cTn id="237" presetID="22" presetClass="entr" presetSubtype="8" fill="hold" nodeType="withEffect">
                                  <p:stCondLst>
                                    <p:cond delay="0"/>
                                  </p:stCondLst>
                                  <p:childTnLst>
                                    <p:set>
                                      <p:cBhvr>
                                        <p:cTn id="238" dur="1" fill="hold">
                                          <p:stCondLst>
                                            <p:cond delay="0"/>
                                          </p:stCondLst>
                                        </p:cTn>
                                        <p:tgtEl>
                                          <p:spTgt spid="233"/>
                                        </p:tgtEl>
                                        <p:attrNameLst>
                                          <p:attrName>style.visibility</p:attrName>
                                        </p:attrNameLst>
                                      </p:cBhvr>
                                      <p:to>
                                        <p:strVal val="visible"/>
                                      </p:to>
                                    </p:set>
                                    <p:animEffect transition="in" filter="wipe(left)">
                                      <p:cBhvr>
                                        <p:cTn id="239" dur="250"/>
                                        <p:tgtEl>
                                          <p:spTgt spid="233"/>
                                        </p:tgtEl>
                                      </p:cBhvr>
                                    </p:animEffect>
                                  </p:childTnLst>
                                </p:cTn>
                              </p:par>
                            </p:childTnLst>
                          </p:cTn>
                        </p:par>
                        <p:par>
                          <p:cTn id="240" fill="hold">
                            <p:stCondLst>
                              <p:cond delay="3250"/>
                            </p:stCondLst>
                            <p:childTnLst>
                              <p:par>
                                <p:cTn id="241" presetID="22" presetClass="entr" presetSubtype="2" fill="hold" grpId="0" nodeType="afterEffect">
                                  <p:stCondLst>
                                    <p:cond delay="0"/>
                                  </p:stCondLst>
                                  <p:childTnLst>
                                    <p:set>
                                      <p:cBhvr>
                                        <p:cTn id="242" dur="1" fill="hold">
                                          <p:stCondLst>
                                            <p:cond delay="0"/>
                                          </p:stCondLst>
                                        </p:cTn>
                                        <p:tgtEl>
                                          <p:spTgt spid="234"/>
                                        </p:tgtEl>
                                        <p:attrNameLst>
                                          <p:attrName>style.visibility</p:attrName>
                                        </p:attrNameLst>
                                      </p:cBhvr>
                                      <p:to>
                                        <p:strVal val="visible"/>
                                      </p:to>
                                    </p:set>
                                    <p:animEffect transition="in" filter="wipe(right)">
                                      <p:cBhvr>
                                        <p:cTn id="243" dur="250"/>
                                        <p:tgtEl>
                                          <p:spTgt spid="234"/>
                                        </p:tgtEl>
                                      </p:cBhvr>
                                    </p:animEffect>
                                  </p:childTnLst>
                                </p:cTn>
                              </p:par>
                              <p:par>
                                <p:cTn id="244" presetID="22" presetClass="entr" presetSubtype="2" fill="hold" grpId="0" nodeType="withEffect">
                                  <p:stCondLst>
                                    <p:cond delay="0"/>
                                  </p:stCondLst>
                                  <p:childTnLst>
                                    <p:set>
                                      <p:cBhvr>
                                        <p:cTn id="245" dur="1" fill="hold">
                                          <p:stCondLst>
                                            <p:cond delay="0"/>
                                          </p:stCondLst>
                                        </p:cTn>
                                        <p:tgtEl>
                                          <p:spTgt spid="235"/>
                                        </p:tgtEl>
                                        <p:attrNameLst>
                                          <p:attrName>style.visibility</p:attrName>
                                        </p:attrNameLst>
                                      </p:cBhvr>
                                      <p:to>
                                        <p:strVal val="visible"/>
                                      </p:to>
                                    </p:set>
                                    <p:animEffect transition="in" filter="wipe(right)">
                                      <p:cBhvr>
                                        <p:cTn id="246" dur="250"/>
                                        <p:tgtEl>
                                          <p:spTgt spid="235"/>
                                        </p:tgtEl>
                                      </p:cBhvr>
                                    </p:animEffect>
                                  </p:childTnLst>
                                </p:cTn>
                              </p:par>
                              <p:par>
                                <p:cTn id="247" presetID="22" presetClass="entr" presetSubtype="2" fill="hold" grpId="0" nodeType="withEffect">
                                  <p:stCondLst>
                                    <p:cond delay="0"/>
                                  </p:stCondLst>
                                  <p:childTnLst>
                                    <p:set>
                                      <p:cBhvr>
                                        <p:cTn id="248" dur="1" fill="hold">
                                          <p:stCondLst>
                                            <p:cond delay="0"/>
                                          </p:stCondLst>
                                        </p:cTn>
                                        <p:tgtEl>
                                          <p:spTgt spid="236"/>
                                        </p:tgtEl>
                                        <p:attrNameLst>
                                          <p:attrName>style.visibility</p:attrName>
                                        </p:attrNameLst>
                                      </p:cBhvr>
                                      <p:to>
                                        <p:strVal val="visible"/>
                                      </p:to>
                                    </p:set>
                                    <p:animEffect transition="in" filter="wipe(right)">
                                      <p:cBhvr>
                                        <p:cTn id="249" dur="250"/>
                                        <p:tgtEl>
                                          <p:spTgt spid="236"/>
                                        </p:tgtEl>
                                      </p:cBhvr>
                                    </p:animEffect>
                                  </p:childTnLst>
                                </p:cTn>
                              </p:par>
                              <p:par>
                                <p:cTn id="250" presetID="22" presetClass="entr" presetSubtype="8" fill="hold" nodeType="withEffect">
                                  <p:stCondLst>
                                    <p:cond delay="0"/>
                                  </p:stCondLst>
                                  <p:childTnLst>
                                    <p:set>
                                      <p:cBhvr>
                                        <p:cTn id="251" dur="1" fill="hold">
                                          <p:stCondLst>
                                            <p:cond delay="0"/>
                                          </p:stCondLst>
                                        </p:cTn>
                                        <p:tgtEl>
                                          <p:spTgt spid="237"/>
                                        </p:tgtEl>
                                        <p:attrNameLst>
                                          <p:attrName>style.visibility</p:attrName>
                                        </p:attrNameLst>
                                      </p:cBhvr>
                                      <p:to>
                                        <p:strVal val="visible"/>
                                      </p:to>
                                    </p:set>
                                    <p:animEffect transition="in" filter="wipe(left)">
                                      <p:cBhvr>
                                        <p:cTn id="252" dur="250"/>
                                        <p:tgtEl>
                                          <p:spTgt spid="237"/>
                                        </p:tgtEl>
                                      </p:cBhvr>
                                    </p:animEffect>
                                  </p:childTnLst>
                                </p:cTn>
                              </p:par>
                              <p:par>
                                <p:cTn id="253" presetID="22" presetClass="entr" presetSubtype="8" fill="hold" nodeType="withEffect">
                                  <p:stCondLst>
                                    <p:cond delay="0"/>
                                  </p:stCondLst>
                                  <p:childTnLst>
                                    <p:set>
                                      <p:cBhvr>
                                        <p:cTn id="254" dur="1" fill="hold">
                                          <p:stCondLst>
                                            <p:cond delay="0"/>
                                          </p:stCondLst>
                                        </p:cTn>
                                        <p:tgtEl>
                                          <p:spTgt spid="238"/>
                                        </p:tgtEl>
                                        <p:attrNameLst>
                                          <p:attrName>style.visibility</p:attrName>
                                        </p:attrNameLst>
                                      </p:cBhvr>
                                      <p:to>
                                        <p:strVal val="visible"/>
                                      </p:to>
                                    </p:set>
                                    <p:animEffect transition="in" filter="wipe(left)">
                                      <p:cBhvr>
                                        <p:cTn id="255" dur="250"/>
                                        <p:tgtEl>
                                          <p:spTgt spid="238"/>
                                        </p:tgtEl>
                                      </p:cBhvr>
                                    </p:animEffect>
                                  </p:childTnLst>
                                </p:cTn>
                              </p:par>
                              <p:par>
                                <p:cTn id="256" presetID="22" presetClass="entr" presetSubtype="8" fill="hold" nodeType="withEffect">
                                  <p:stCondLst>
                                    <p:cond delay="0"/>
                                  </p:stCondLst>
                                  <p:childTnLst>
                                    <p:set>
                                      <p:cBhvr>
                                        <p:cTn id="257" dur="1" fill="hold">
                                          <p:stCondLst>
                                            <p:cond delay="0"/>
                                          </p:stCondLst>
                                        </p:cTn>
                                        <p:tgtEl>
                                          <p:spTgt spid="239"/>
                                        </p:tgtEl>
                                        <p:attrNameLst>
                                          <p:attrName>style.visibility</p:attrName>
                                        </p:attrNameLst>
                                      </p:cBhvr>
                                      <p:to>
                                        <p:strVal val="visible"/>
                                      </p:to>
                                    </p:set>
                                    <p:animEffect transition="in" filter="wipe(left)">
                                      <p:cBhvr>
                                        <p:cTn id="258" dur="250"/>
                                        <p:tgtEl>
                                          <p:spTgt spid="239"/>
                                        </p:tgtEl>
                                      </p:cBhvr>
                                    </p:animEffect>
                                  </p:childTnLst>
                                </p:cTn>
                              </p:par>
                              <p:par>
                                <p:cTn id="259" presetID="22" presetClass="entr" presetSubtype="8" fill="hold" nodeType="withEffect">
                                  <p:stCondLst>
                                    <p:cond delay="0"/>
                                  </p:stCondLst>
                                  <p:childTnLst>
                                    <p:set>
                                      <p:cBhvr>
                                        <p:cTn id="260" dur="1" fill="hold">
                                          <p:stCondLst>
                                            <p:cond delay="0"/>
                                          </p:stCondLst>
                                        </p:cTn>
                                        <p:tgtEl>
                                          <p:spTgt spid="240"/>
                                        </p:tgtEl>
                                        <p:attrNameLst>
                                          <p:attrName>style.visibility</p:attrName>
                                        </p:attrNameLst>
                                      </p:cBhvr>
                                      <p:to>
                                        <p:strVal val="visible"/>
                                      </p:to>
                                    </p:set>
                                    <p:animEffect transition="in" filter="wipe(left)">
                                      <p:cBhvr>
                                        <p:cTn id="261" dur="250"/>
                                        <p:tgtEl>
                                          <p:spTgt spid="240"/>
                                        </p:tgtEl>
                                      </p:cBhvr>
                                    </p:animEffect>
                                  </p:childTnLst>
                                </p:cTn>
                              </p:par>
                            </p:childTnLst>
                          </p:cTn>
                        </p:par>
                        <p:par>
                          <p:cTn id="262" fill="hold">
                            <p:stCondLst>
                              <p:cond delay="3500"/>
                            </p:stCondLst>
                            <p:childTnLst>
                              <p:par>
                                <p:cTn id="263" presetID="22" presetClass="entr" presetSubtype="8" fill="hold" nodeType="afterEffect">
                                  <p:stCondLst>
                                    <p:cond delay="0"/>
                                  </p:stCondLst>
                                  <p:childTnLst>
                                    <p:set>
                                      <p:cBhvr>
                                        <p:cTn id="264" dur="1" fill="hold">
                                          <p:stCondLst>
                                            <p:cond delay="0"/>
                                          </p:stCondLst>
                                        </p:cTn>
                                        <p:tgtEl>
                                          <p:spTgt spid="241"/>
                                        </p:tgtEl>
                                        <p:attrNameLst>
                                          <p:attrName>style.visibility</p:attrName>
                                        </p:attrNameLst>
                                      </p:cBhvr>
                                      <p:to>
                                        <p:strVal val="visible"/>
                                      </p:to>
                                    </p:set>
                                    <p:animEffect transition="in" filter="wipe(left)">
                                      <p:cBhvr>
                                        <p:cTn id="265" dur="250"/>
                                        <p:tgtEl>
                                          <p:spTgt spid="241"/>
                                        </p:tgtEl>
                                      </p:cBhvr>
                                    </p:animEffect>
                                  </p:childTnLst>
                                </p:cTn>
                              </p:par>
                              <p:par>
                                <p:cTn id="266" presetID="22" presetClass="entr" presetSubtype="8" fill="hold" nodeType="withEffect">
                                  <p:stCondLst>
                                    <p:cond delay="0"/>
                                  </p:stCondLst>
                                  <p:childTnLst>
                                    <p:set>
                                      <p:cBhvr>
                                        <p:cTn id="267" dur="1" fill="hold">
                                          <p:stCondLst>
                                            <p:cond delay="0"/>
                                          </p:stCondLst>
                                        </p:cTn>
                                        <p:tgtEl>
                                          <p:spTgt spid="242"/>
                                        </p:tgtEl>
                                        <p:attrNameLst>
                                          <p:attrName>style.visibility</p:attrName>
                                        </p:attrNameLst>
                                      </p:cBhvr>
                                      <p:to>
                                        <p:strVal val="visible"/>
                                      </p:to>
                                    </p:set>
                                    <p:animEffect transition="in" filter="wipe(left)">
                                      <p:cBhvr>
                                        <p:cTn id="268" dur="250"/>
                                        <p:tgtEl>
                                          <p:spTgt spid="242"/>
                                        </p:tgtEl>
                                      </p:cBhvr>
                                    </p:animEffect>
                                  </p:childTnLst>
                                </p:cTn>
                              </p:par>
                              <p:par>
                                <p:cTn id="269" presetID="22" presetClass="entr" presetSubtype="8" fill="hold" nodeType="withEffect">
                                  <p:stCondLst>
                                    <p:cond delay="0"/>
                                  </p:stCondLst>
                                  <p:childTnLst>
                                    <p:set>
                                      <p:cBhvr>
                                        <p:cTn id="270" dur="1" fill="hold">
                                          <p:stCondLst>
                                            <p:cond delay="0"/>
                                          </p:stCondLst>
                                        </p:cTn>
                                        <p:tgtEl>
                                          <p:spTgt spid="243"/>
                                        </p:tgtEl>
                                        <p:attrNameLst>
                                          <p:attrName>style.visibility</p:attrName>
                                        </p:attrNameLst>
                                      </p:cBhvr>
                                      <p:to>
                                        <p:strVal val="visible"/>
                                      </p:to>
                                    </p:set>
                                    <p:animEffect transition="in" filter="wipe(left)">
                                      <p:cBhvr>
                                        <p:cTn id="271" dur="250"/>
                                        <p:tgtEl>
                                          <p:spTgt spid="243"/>
                                        </p:tgtEl>
                                      </p:cBhvr>
                                    </p:animEffect>
                                  </p:childTnLst>
                                </p:cTn>
                              </p:par>
                              <p:par>
                                <p:cTn id="272" presetID="22" presetClass="entr" presetSubtype="8" fill="hold" nodeType="withEffect">
                                  <p:stCondLst>
                                    <p:cond delay="0"/>
                                  </p:stCondLst>
                                  <p:childTnLst>
                                    <p:set>
                                      <p:cBhvr>
                                        <p:cTn id="273" dur="1" fill="hold">
                                          <p:stCondLst>
                                            <p:cond delay="0"/>
                                          </p:stCondLst>
                                        </p:cTn>
                                        <p:tgtEl>
                                          <p:spTgt spid="244"/>
                                        </p:tgtEl>
                                        <p:attrNameLst>
                                          <p:attrName>style.visibility</p:attrName>
                                        </p:attrNameLst>
                                      </p:cBhvr>
                                      <p:to>
                                        <p:strVal val="visible"/>
                                      </p:to>
                                    </p:set>
                                    <p:animEffect transition="in" filter="wipe(left)">
                                      <p:cBhvr>
                                        <p:cTn id="274" dur="250"/>
                                        <p:tgtEl>
                                          <p:spTgt spid="244"/>
                                        </p:tgtEl>
                                      </p:cBhvr>
                                    </p:animEffect>
                                  </p:childTnLst>
                                </p:cTn>
                              </p:par>
                            </p:childTnLst>
                          </p:cTn>
                        </p:par>
                        <p:par>
                          <p:cTn id="275" fill="hold">
                            <p:stCondLst>
                              <p:cond delay="3750"/>
                            </p:stCondLst>
                            <p:childTnLst>
                              <p:par>
                                <p:cTn id="276" presetID="22" presetClass="entr" presetSubtype="2" fill="hold" nodeType="afterEffect">
                                  <p:stCondLst>
                                    <p:cond delay="0"/>
                                  </p:stCondLst>
                                  <p:childTnLst>
                                    <p:set>
                                      <p:cBhvr>
                                        <p:cTn id="277" dur="1" fill="hold">
                                          <p:stCondLst>
                                            <p:cond delay="0"/>
                                          </p:stCondLst>
                                        </p:cTn>
                                        <p:tgtEl>
                                          <p:spTgt spid="256"/>
                                        </p:tgtEl>
                                        <p:attrNameLst>
                                          <p:attrName>style.visibility</p:attrName>
                                        </p:attrNameLst>
                                      </p:cBhvr>
                                      <p:to>
                                        <p:strVal val="visible"/>
                                      </p:to>
                                    </p:set>
                                    <p:animEffect transition="in" filter="wipe(right)">
                                      <p:cBhvr>
                                        <p:cTn id="278" dur="250"/>
                                        <p:tgtEl>
                                          <p:spTgt spid="256"/>
                                        </p:tgtEl>
                                      </p:cBhvr>
                                    </p:animEffect>
                                  </p:childTnLst>
                                </p:cTn>
                              </p:par>
                              <p:par>
                                <p:cTn id="279" presetID="22" presetClass="entr" presetSubtype="2" fill="hold" nodeType="withEffect">
                                  <p:stCondLst>
                                    <p:cond delay="0"/>
                                  </p:stCondLst>
                                  <p:childTnLst>
                                    <p:set>
                                      <p:cBhvr>
                                        <p:cTn id="280" dur="1" fill="hold">
                                          <p:stCondLst>
                                            <p:cond delay="0"/>
                                          </p:stCondLst>
                                        </p:cTn>
                                        <p:tgtEl>
                                          <p:spTgt spid="257"/>
                                        </p:tgtEl>
                                        <p:attrNameLst>
                                          <p:attrName>style.visibility</p:attrName>
                                        </p:attrNameLst>
                                      </p:cBhvr>
                                      <p:to>
                                        <p:strVal val="visible"/>
                                      </p:to>
                                    </p:set>
                                    <p:animEffect transition="in" filter="wipe(right)">
                                      <p:cBhvr>
                                        <p:cTn id="281" dur="250"/>
                                        <p:tgtEl>
                                          <p:spTgt spid="257"/>
                                        </p:tgtEl>
                                      </p:cBhvr>
                                    </p:animEffect>
                                  </p:childTnLst>
                                </p:cTn>
                              </p:par>
                              <p:par>
                                <p:cTn id="282" presetID="22" presetClass="entr" presetSubtype="2" fill="hold" nodeType="withEffect">
                                  <p:stCondLst>
                                    <p:cond delay="0"/>
                                  </p:stCondLst>
                                  <p:childTnLst>
                                    <p:set>
                                      <p:cBhvr>
                                        <p:cTn id="283" dur="1" fill="hold">
                                          <p:stCondLst>
                                            <p:cond delay="0"/>
                                          </p:stCondLst>
                                        </p:cTn>
                                        <p:tgtEl>
                                          <p:spTgt spid="258"/>
                                        </p:tgtEl>
                                        <p:attrNameLst>
                                          <p:attrName>style.visibility</p:attrName>
                                        </p:attrNameLst>
                                      </p:cBhvr>
                                      <p:to>
                                        <p:strVal val="visible"/>
                                      </p:to>
                                    </p:set>
                                    <p:animEffect transition="in" filter="wipe(right)">
                                      <p:cBhvr>
                                        <p:cTn id="284" dur="250"/>
                                        <p:tgtEl>
                                          <p:spTgt spid="258"/>
                                        </p:tgtEl>
                                      </p:cBhvr>
                                    </p:animEffect>
                                  </p:childTnLst>
                                </p:cTn>
                              </p:par>
                              <p:par>
                                <p:cTn id="285" presetID="22" presetClass="entr" presetSubtype="2" fill="hold" nodeType="withEffect">
                                  <p:stCondLst>
                                    <p:cond delay="0"/>
                                  </p:stCondLst>
                                  <p:childTnLst>
                                    <p:set>
                                      <p:cBhvr>
                                        <p:cTn id="286" dur="1" fill="hold">
                                          <p:stCondLst>
                                            <p:cond delay="0"/>
                                          </p:stCondLst>
                                        </p:cTn>
                                        <p:tgtEl>
                                          <p:spTgt spid="259"/>
                                        </p:tgtEl>
                                        <p:attrNameLst>
                                          <p:attrName>style.visibility</p:attrName>
                                        </p:attrNameLst>
                                      </p:cBhvr>
                                      <p:to>
                                        <p:strVal val="visible"/>
                                      </p:to>
                                    </p:set>
                                    <p:animEffect transition="in" filter="wipe(right)">
                                      <p:cBhvr>
                                        <p:cTn id="287" dur="250"/>
                                        <p:tgtEl>
                                          <p:spTgt spid="259"/>
                                        </p:tgtEl>
                                      </p:cBhvr>
                                    </p:animEffect>
                                  </p:childTnLst>
                                </p:cTn>
                              </p:par>
                            </p:childTnLst>
                          </p:cTn>
                        </p:par>
                        <p:par>
                          <p:cTn id="288" fill="hold">
                            <p:stCondLst>
                              <p:cond delay="4000"/>
                            </p:stCondLst>
                            <p:childTnLst>
                              <p:par>
                                <p:cTn id="289" presetID="22" presetClass="entr" presetSubtype="8" fill="hold" grpId="0" nodeType="afterEffect">
                                  <p:stCondLst>
                                    <p:cond delay="0"/>
                                  </p:stCondLst>
                                  <p:childTnLst>
                                    <p:set>
                                      <p:cBhvr>
                                        <p:cTn id="290" dur="1" fill="hold">
                                          <p:stCondLst>
                                            <p:cond delay="0"/>
                                          </p:stCondLst>
                                        </p:cTn>
                                        <p:tgtEl>
                                          <p:spTgt spid="249"/>
                                        </p:tgtEl>
                                        <p:attrNameLst>
                                          <p:attrName>style.visibility</p:attrName>
                                        </p:attrNameLst>
                                      </p:cBhvr>
                                      <p:to>
                                        <p:strVal val="visible"/>
                                      </p:to>
                                    </p:set>
                                    <p:animEffect transition="in" filter="wipe(left)">
                                      <p:cBhvr>
                                        <p:cTn id="291" dur="250"/>
                                        <p:tgtEl>
                                          <p:spTgt spid="249"/>
                                        </p:tgtEl>
                                      </p:cBhvr>
                                    </p:animEffect>
                                  </p:childTnLst>
                                </p:cTn>
                              </p:par>
                              <p:par>
                                <p:cTn id="292" presetID="22" presetClass="entr" presetSubtype="8" fill="hold" grpId="0" nodeType="withEffect">
                                  <p:stCondLst>
                                    <p:cond delay="0"/>
                                  </p:stCondLst>
                                  <p:childTnLst>
                                    <p:set>
                                      <p:cBhvr>
                                        <p:cTn id="293" dur="1" fill="hold">
                                          <p:stCondLst>
                                            <p:cond delay="0"/>
                                          </p:stCondLst>
                                        </p:cTn>
                                        <p:tgtEl>
                                          <p:spTgt spid="250"/>
                                        </p:tgtEl>
                                        <p:attrNameLst>
                                          <p:attrName>style.visibility</p:attrName>
                                        </p:attrNameLst>
                                      </p:cBhvr>
                                      <p:to>
                                        <p:strVal val="visible"/>
                                      </p:to>
                                    </p:set>
                                    <p:animEffect transition="in" filter="wipe(left)">
                                      <p:cBhvr>
                                        <p:cTn id="294" dur="250"/>
                                        <p:tgtEl>
                                          <p:spTgt spid="250"/>
                                        </p:tgtEl>
                                      </p:cBhvr>
                                    </p:animEffect>
                                  </p:childTnLst>
                                </p:cTn>
                              </p:par>
                              <p:par>
                                <p:cTn id="295" presetID="22" presetClass="entr" presetSubtype="8" fill="hold" grpId="0" nodeType="withEffect">
                                  <p:stCondLst>
                                    <p:cond delay="0"/>
                                  </p:stCondLst>
                                  <p:childTnLst>
                                    <p:set>
                                      <p:cBhvr>
                                        <p:cTn id="296" dur="1" fill="hold">
                                          <p:stCondLst>
                                            <p:cond delay="0"/>
                                          </p:stCondLst>
                                        </p:cTn>
                                        <p:tgtEl>
                                          <p:spTgt spid="251"/>
                                        </p:tgtEl>
                                        <p:attrNameLst>
                                          <p:attrName>style.visibility</p:attrName>
                                        </p:attrNameLst>
                                      </p:cBhvr>
                                      <p:to>
                                        <p:strVal val="visible"/>
                                      </p:to>
                                    </p:set>
                                    <p:animEffect transition="in" filter="wipe(left)">
                                      <p:cBhvr>
                                        <p:cTn id="297" dur="250"/>
                                        <p:tgtEl>
                                          <p:spTgt spid="251"/>
                                        </p:tgtEl>
                                      </p:cBhvr>
                                    </p:animEffect>
                                  </p:childTnLst>
                                </p:cTn>
                              </p:par>
                              <p:par>
                                <p:cTn id="298" presetID="22" presetClass="entr" presetSubtype="2" fill="hold" nodeType="withEffect">
                                  <p:stCondLst>
                                    <p:cond delay="0"/>
                                  </p:stCondLst>
                                  <p:childTnLst>
                                    <p:set>
                                      <p:cBhvr>
                                        <p:cTn id="299" dur="1" fill="hold">
                                          <p:stCondLst>
                                            <p:cond delay="0"/>
                                          </p:stCondLst>
                                        </p:cTn>
                                        <p:tgtEl>
                                          <p:spTgt spid="252"/>
                                        </p:tgtEl>
                                        <p:attrNameLst>
                                          <p:attrName>style.visibility</p:attrName>
                                        </p:attrNameLst>
                                      </p:cBhvr>
                                      <p:to>
                                        <p:strVal val="visible"/>
                                      </p:to>
                                    </p:set>
                                    <p:animEffect transition="in" filter="wipe(right)">
                                      <p:cBhvr>
                                        <p:cTn id="300" dur="250"/>
                                        <p:tgtEl>
                                          <p:spTgt spid="252"/>
                                        </p:tgtEl>
                                      </p:cBhvr>
                                    </p:animEffect>
                                  </p:childTnLst>
                                </p:cTn>
                              </p:par>
                              <p:par>
                                <p:cTn id="301" presetID="22" presetClass="entr" presetSubtype="2" fill="hold" nodeType="withEffect">
                                  <p:stCondLst>
                                    <p:cond delay="0"/>
                                  </p:stCondLst>
                                  <p:childTnLst>
                                    <p:set>
                                      <p:cBhvr>
                                        <p:cTn id="302" dur="1" fill="hold">
                                          <p:stCondLst>
                                            <p:cond delay="0"/>
                                          </p:stCondLst>
                                        </p:cTn>
                                        <p:tgtEl>
                                          <p:spTgt spid="253"/>
                                        </p:tgtEl>
                                        <p:attrNameLst>
                                          <p:attrName>style.visibility</p:attrName>
                                        </p:attrNameLst>
                                      </p:cBhvr>
                                      <p:to>
                                        <p:strVal val="visible"/>
                                      </p:to>
                                    </p:set>
                                    <p:animEffect transition="in" filter="wipe(right)">
                                      <p:cBhvr>
                                        <p:cTn id="303" dur="250"/>
                                        <p:tgtEl>
                                          <p:spTgt spid="253"/>
                                        </p:tgtEl>
                                      </p:cBhvr>
                                    </p:animEffect>
                                  </p:childTnLst>
                                </p:cTn>
                              </p:par>
                              <p:par>
                                <p:cTn id="304" presetID="22" presetClass="entr" presetSubtype="2" fill="hold" nodeType="withEffect">
                                  <p:stCondLst>
                                    <p:cond delay="0"/>
                                  </p:stCondLst>
                                  <p:childTnLst>
                                    <p:set>
                                      <p:cBhvr>
                                        <p:cTn id="305" dur="1" fill="hold">
                                          <p:stCondLst>
                                            <p:cond delay="0"/>
                                          </p:stCondLst>
                                        </p:cTn>
                                        <p:tgtEl>
                                          <p:spTgt spid="254"/>
                                        </p:tgtEl>
                                        <p:attrNameLst>
                                          <p:attrName>style.visibility</p:attrName>
                                        </p:attrNameLst>
                                      </p:cBhvr>
                                      <p:to>
                                        <p:strVal val="visible"/>
                                      </p:to>
                                    </p:set>
                                    <p:animEffect transition="in" filter="wipe(right)">
                                      <p:cBhvr>
                                        <p:cTn id="306" dur="250"/>
                                        <p:tgtEl>
                                          <p:spTgt spid="254"/>
                                        </p:tgtEl>
                                      </p:cBhvr>
                                    </p:animEffect>
                                  </p:childTnLst>
                                </p:cTn>
                              </p:par>
                              <p:par>
                                <p:cTn id="307" presetID="22" presetClass="entr" presetSubtype="2" fill="hold" nodeType="withEffect">
                                  <p:stCondLst>
                                    <p:cond delay="0"/>
                                  </p:stCondLst>
                                  <p:childTnLst>
                                    <p:set>
                                      <p:cBhvr>
                                        <p:cTn id="308" dur="1" fill="hold">
                                          <p:stCondLst>
                                            <p:cond delay="0"/>
                                          </p:stCondLst>
                                        </p:cTn>
                                        <p:tgtEl>
                                          <p:spTgt spid="255"/>
                                        </p:tgtEl>
                                        <p:attrNameLst>
                                          <p:attrName>style.visibility</p:attrName>
                                        </p:attrNameLst>
                                      </p:cBhvr>
                                      <p:to>
                                        <p:strVal val="visible"/>
                                      </p:to>
                                    </p:set>
                                    <p:animEffect transition="in" filter="wipe(right)">
                                      <p:cBhvr>
                                        <p:cTn id="309" dur="250"/>
                                        <p:tgtEl>
                                          <p:spTgt spid="255"/>
                                        </p:tgtEl>
                                      </p:cBhvr>
                                    </p:animEffect>
                                  </p:childTnLst>
                                </p:cTn>
                              </p:par>
                            </p:childTnLst>
                          </p:cTn>
                        </p:par>
                        <p:par>
                          <p:cTn id="310" fill="hold">
                            <p:stCondLst>
                              <p:cond delay="4250"/>
                            </p:stCondLst>
                            <p:childTnLst>
                              <p:par>
                                <p:cTn id="311" presetID="22" presetClass="entr" presetSubtype="2" fill="hold" nodeType="afterEffect">
                                  <p:stCondLst>
                                    <p:cond delay="0"/>
                                  </p:stCondLst>
                                  <p:childTnLst>
                                    <p:set>
                                      <p:cBhvr>
                                        <p:cTn id="312" dur="1" fill="hold">
                                          <p:stCondLst>
                                            <p:cond delay="0"/>
                                          </p:stCondLst>
                                        </p:cTn>
                                        <p:tgtEl>
                                          <p:spTgt spid="245"/>
                                        </p:tgtEl>
                                        <p:attrNameLst>
                                          <p:attrName>style.visibility</p:attrName>
                                        </p:attrNameLst>
                                      </p:cBhvr>
                                      <p:to>
                                        <p:strVal val="visible"/>
                                      </p:to>
                                    </p:set>
                                    <p:animEffect transition="in" filter="wipe(right)">
                                      <p:cBhvr>
                                        <p:cTn id="313" dur="250"/>
                                        <p:tgtEl>
                                          <p:spTgt spid="245"/>
                                        </p:tgtEl>
                                      </p:cBhvr>
                                    </p:animEffect>
                                  </p:childTnLst>
                                </p:cTn>
                              </p:par>
                              <p:par>
                                <p:cTn id="314" presetID="22" presetClass="entr" presetSubtype="2" fill="hold" nodeType="withEffect">
                                  <p:stCondLst>
                                    <p:cond delay="0"/>
                                  </p:stCondLst>
                                  <p:childTnLst>
                                    <p:set>
                                      <p:cBhvr>
                                        <p:cTn id="315" dur="1" fill="hold">
                                          <p:stCondLst>
                                            <p:cond delay="0"/>
                                          </p:stCondLst>
                                        </p:cTn>
                                        <p:tgtEl>
                                          <p:spTgt spid="246"/>
                                        </p:tgtEl>
                                        <p:attrNameLst>
                                          <p:attrName>style.visibility</p:attrName>
                                        </p:attrNameLst>
                                      </p:cBhvr>
                                      <p:to>
                                        <p:strVal val="visible"/>
                                      </p:to>
                                    </p:set>
                                    <p:animEffect transition="in" filter="wipe(right)">
                                      <p:cBhvr>
                                        <p:cTn id="316" dur="250"/>
                                        <p:tgtEl>
                                          <p:spTgt spid="246"/>
                                        </p:tgtEl>
                                      </p:cBhvr>
                                    </p:animEffect>
                                  </p:childTnLst>
                                </p:cTn>
                              </p:par>
                              <p:par>
                                <p:cTn id="317" presetID="22" presetClass="entr" presetSubtype="2" fill="hold" nodeType="withEffect">
                                  <p:stCondLst>
                                    <p:cond delay="0"/>
                                  </p:stCondLst>
                                  <p:childTnLst>
                                    <p:set>
                                      <p:cBhvr>
                                        <p:cTn id="318" dur="1" fill="hold">
                                          <p:stCondLst>
                                            <p:cond delay="0"/>
                                          </p:stCondLst>
                                        </p:cTn>
                                        <p:tgtEl>
                                          <p:spTgt spid="247"/>
                                        </p:tgtEl>
                                        <p:attrNameLst>
                                          <p:attrName>style.visibility</p:attrName>
                                        </p:attrNameLst>
                                      </p:cBhvr>
                                      <p:to>
                                        <p:strVal val="visible"/>
                                      </p:to>
                                    </p:set>
                                    <p:animEffect transition="in" filter="wipe(right)">
                                      <p:cBhvr>
                                        <p:cTn id="319" dur="250"/>
                                        <p:tgtEl>
                                          <p:spTgt spid="247"/>
                                        </p:tgtEl>
                                      </p:cBhvr>
                                    </p:animEffect>
                                  </p:childTnLst>
                                </p:cTn>
                              </p:par>
                              <p:par>
                                <p:cTn id="320" presetID="22" presetClass="entr" presetSubtype="2" fill="hold" nodeType="withEffect">
                                  <p:stCondLst>
                                    <p:cond delay="0"/>
                                  </p:stCondLst>
                                  <p:childTnLst>
                                    <p:set>
                                      <p:cBhvr>
                                        <p:cTn id="321" dur="1" fill="hold">
                                          <p:stCondLst>
                                            <p:cond delay="0"/>
                                          </p:stCondLst>
                                        </p:cTn>
                                        <p:tgtEl>
                                          <p:spTgt spid="248"/>
                                        </p:tgtEl>
                                        <p:attrNameLst>
                                          <p:attrName>style.visibility</p:attrName>
                                        </p:attrNameLst>
                                      </p:cBhvr>
                                      <p:to>
                                        <p:strVal val="visible"/>
                                      </p:to>
                                    </p:set>
                                    <p:animEffect transition="in" filter="wipe(right)">
                                      <p:cBhvr>
                                        <p:cTn id="322" dur="250"/>
                                        <p:tgtEl>
                                          <p:spTgt spid="248"/>
                                        </p:tgtEl>
                                      </p:cBhvr>
                                    </p:animEffect>
                                  </p:childTnLst>
                                </p:cTn>
                              </p:par>
                            </p:childTnLst>
                          </p:cTn>
                        </p:par>
                        <p:par>
                          <p:cTn id="323" fill="hold">
                            <p:stCondLst>
                              <p:cond delay="4500"/>
                            </p:stCondLst>
                            <p:childTnLst>
                              <p:par>
                                <p:cTn id="324" presetID="22" presetClass="entr" presetSubtype="8" fill="hold" nodeType="afterEffect">
                                  <p:stCondLst>
                                    <p:cond delay="0"/>
                                  </p:stCondLst>
                                  <p:childTnLst>
                                    <p:set>
                                      <p:cBhvr>
                                        <p:cTn id="325" dur="1" fill="hold">
                                          <p:stCondLst>
                                            <p:cond delay="0"/>
                                          </p:stCondLst>
                                        </p:cTn>
                                        <p:tgtEl>
                                          <p:spTgt spid="260"/>
                                        </p:tgtEl>
                                        <p:attrNameLst>
                                          <p:attrName>style.visibility</p:attrName>
                                        </p:attrNameLst>
                                      </p:cBhvr>
                                      <p:to>
                                        <p:strVal val="visible"/>
                                      </p:to>
                                    </p:set>
                                    <p:animEffect transition="in" filter="wipe(left)">
                                      <p:cBhvr>
                                        <p:cTn id="326" dur="250"/>
                                        <p:tgtEl>
                                          <p:spTgt spid="260"/>
                                        </p:tgtEl>
                                      </p:cBhvr>
                                    </p:animEffect>
                                  </p:childTnLst>
                                </p:cTn>
                              </p:par>
                              <p:par>
                                <p:cTn id="327" presetID="22" presetClass="entr" presetSubtype="8" fill="hold" nodeType="withEffect">
                                  <p:stCondLst>
                                    <p:cond delay="0"/>
                                  </p:stCondLst>
                                  <p:childTnLst>
                                    <p:set>
                                      <p:cBhvr>
                                        <p:cTn id="328" dur="1" fill="hold">
                                          <p:stCondLst>
                                            <p:cond delay="0"/>
                                          </p:stCondLst>
                                        </p:cTn>
                                        <p:tgtEl>
                                          <p:spTgt spid="261"/>
                                        </p:tgtEl>
                                        <p:attrNameLst>
                                          <p:attrName>style.visibility</p:attrName>
                                        </p:attrNameLst>
                                      </p:cBhvr>
                                      <p:to>
                                        <p:strVal val="visible"/>
                                      </p:to>
                                    </p:set>
                                    <p:animEffect transition="in" filter="wipe(left)">
                                      <p:cBhvr>
                                        <p:cTn id="329" dur="250"/>
                                        <p:tgtEl>
                                          <p:spTgt spid="261"/>
                                        </p:tgtEl>
                                      </p:cBhvr>
                                    </p:animEffect>
                                  </p:childTnLst>
                                </p:cTn>
                              </p:par>
                              <p:par>
                                <p:cTn id="330" presetID="22" presetClass="entr" presetSubtype="8" fill="hold" nodeType="withEffect">
                                  <p:stCondLst>
                                    <p:cond delay="0"/>
                                  </p:stCondLst>
                                  <p:childTnLst>
                                    <p:set>
                                      <p:cBhvr>
                                        <p:cTn id="331" dur="1" fill="hold">
                                          <p:stCondLst>
                                            <p:cond delay="0"/>
                                          </p:stCondLst>
                                        </p:cTn>
                                        <p:tgtEl>
                                          <p:spTgt spid="262"/>
                                        </p:tgtEl>
                                        <p:attrNameLst>
                                          <p:attrName>style.visibility</p:attrName>
                                        </p:attrNameLst>
                                      </p:cBhvr>
                                      <p:to>
                                        <p:strVal val="visible"/>
                                      </p:to>
                                    </p:set>
                                    <p:animEffect transition="in" filter="wipe(left)">
                                      <p:cBhvr>
                                        <p:cTn id="332" dur="250"/>
                                        <p:tgtEl>
                                          <p:spTgt spid="262"/>
                                        </p:tgtEl>
                                      </p:cBhvr>
                                    </p:animEffect>
                                  </p:childTnLst>
                                </p:cTn>
                              </p:par>
                              <p:par>
                                <p:cTn id="333" presetID="22" presetClass="entr" presetSubtype="8" fill="hold" nodeType="withEffect">
                                  <p:stCondLst>
                                    <p:cond delay="0"/>
                                  </p:stCondLst>
                                  <p:childTnLst>
                                    <p:set>
                                      <p:cBhvr>
                                        <p:cTn id="334" dur="1" fill="hold">
                                          <p:stCondLst>
                                            <p:cond delay="0"/>
                                          </p:stCondLst>
                                        </p:cTn>
                                        <p:tgtEl>
                                          <p:spTgt spid="263"/>
                                        </p:tgtEl>
                                        <p:attrNameLst>
                                          <p:attrName>style.visibility</p:attrName>
                                        </p:attrNameLst>
                                      </p:cBhvr>
                                      <p:to>
                                        <p:strVal val="visible"/>
                                      </p:to>
                                    </p:set>
                                    <p:animEffect transition="in" filter="wipe(left)">
                                      <p:cBhvr>
                                        <p:cTn id="335" dur="250"/>
                                        <p:tgtEl>
                                          <p:spTgt spid="263"/>
                                        </p:tgtEl>
                                      </p:cBhvr>
                                    </p:animEffect>
                                  </p:childTnLst>
                                </p:cTn>
                              </p:par>
                            </p:childTnLst>
                          </p:cTn>
                        </p:par>
                        <p:par>
                          <p:cTn id="336" fill="hold">
                            <p:stCondLst>
                              <p:cond delay="4750"/>
                            </p:stCondLst>
                            <p:childTnLst>
                              <p:par>
                                <p:cTn id="337" presetID="22" presetClass="entr" presetSubtype="2" fill="hold" grpId="0" nodeType="afterEffect">
                                  <p:stCondLst>
                                    <p:cond delay="0"/>
                                  </p:stCondLst>
                                  <p:childTnLst>
                                    <p:set>
                                      <p:cBhvr>
                                        <p:cTn id="338" dur="1" fill="hold">
                                          <p:stCondLst>
                                            <p:cond delay="0"/>
                                          </p:stCondLst>
                                        </p:cTn>
                                        <p:tgtEl>
                                          <p:spTgt spid="264"/>
                                        </p:tgtEl>
                                        <p:attrNameLst>
                                          <p:attrName>style.visibility</p:attrName>
                                        </p:attrNameLst>
                                      </p:cBhvr>
                                      <p:to>
                                        <p:strVal val="visible"/>
                                      </p:to>
                                    </p:set>
                                    <p:animEffect transition="in" filter="wipe(right)">
                                      <p:cBhvr>
                                        <p:cTn id="339" dur="250"/>
                                        <p:tgtEl>
                                          <p:spTgt spid="264"/>
                                        </p:tgtEl>
                                      </p:cBhvr>
                                    </p:animEffect>
                                  </p:childTnLst>
                                </p:cTn>
                              </p:par>
                              <p:par>
                                <p:cTn id="340" presetID="22" presetClass="entr" presetSubtype="2" fill="hold" grpId="0" nodeType="withEffect">
                                  <p:stCondLst>
                                    <p:cond delay="0"/>
                                  </p:stCondLst>
                                  <p:childTnLst>
                                    <p:set>
                                      <p:cBhvr>
                                        <p:cTn id="341" dur="1" fill="hold">
                                          <p:stCondLst>
                                            <p:cond delay="0"/>
                                          </p:stCondLst>
                                        </p:cTn>
                                        <p:tgtEl>
                                          <p:spTgt spid="265"/>
                                        </p:tgtEl>
                                        <p:attrNameLst>
                                          <p:attrName>style.visibility</p:attrName>
                                        </p:attrNameLst>
                                      </p:cBhvr>
                                      <p:to>
                                        <p:strVal val="visible"/>
                                      </p:to>
                                    </p:set>
                                    <p:animEffect transition="in" filter="wipe(right)">
                                      <p:cBhvr>
                                        <p:cTn id="342" dur="250"/>
                                        <p:tgtEl>
                                          <p:spTgt spid="265"/>
                                        </p:tgtEl>
                                      </p:cBhvr>
                                    </p:animEffect>
                                  </p:childTnLst>
                                </p:cTn>
                              </p:par>
                              <p:par>
                                <p:cTn id="343" presetID="22" presetClass="entr" presetSubtype="2" fill="hold" grpId="0" nodeType="withEffect">
                                  <p:stCondLst>
                                    <p:cond delay="0"/>
                                  </p:stCondLst>
                                  <p:childTnLst>
                                    <p:set>
                                      <p:cBhvr>
                                        <p:cTn id="344" dur="1" fill="hold">
                                          <p:stCondLst>
                                            <p:cond delay="0"/>
                                          </p:stCondLst>
                                        </p:cTn>
                                        <p:tgtEl>
                                          <p:spTgt spid="266"/>
                                        </p:tgtEl>
                                        <p:attrNameLst>
                                          <p:attrName>style.visibility</p:attrName>
                                        </p:attrNameLst>
                                      </p:cBhvr>
                                      <p:to>
                                        <p:strVal val="visible"/>
                                      </p:to>
                                    </p:set>
                                    <p:animEffect transition="in" filter="wipe(right)">
                                      <p:cBhvr>
                                        <p:cTn id="345" dur="250"/>
                                        <p:tgtEl>
                                          <p:spTgt spid="266"/>
                                        </p:tgtEl>
                                      </p:cBhvr>
                                    </p:animEffect>
                                  </p:childTnLst>
                                </p:cTn>
                              </p:par>
                              <p:par>
                                <p:cTn id="346" presetID="22" presetClass="entr" presetSubtype="8" fill="hold" nodeType="withEffect">
                                  <p:stCondLst>
                                    <p:cond delay="0"/>
                                  </p:stCondLst>
                                  <p:childTnLst>
                                    <p:set>
                                      <p:cBhvr>
                                        <p:cTn id="347" dur="1" fill="hold">
                                          <p:stCondLst>
                                            <p:cond delay="0"/>
                                          </p:stCondLst>
                                        </p:cTn>
                                        <p:tgtEl>
                                          <p:spTgt spid="267"/>
                                        </p:tgtEl>
                                        <p:attrNameLst>
                                          <p:attrName>style.visibility</p:attrName>
                                        </p:attrNameLst>
                                      </p:cBhvr>
                                      <p:to>
                                        <p:strVal val="visible"/>
                                      </p:to>
                                    </p:set>
                                    <p:animEffect transition="in" filter="wipe(left)">
                                      <p:cBhvr>
                                        <p:cTn id="348" dur="250"/>
                                        <p:tgtEl>
                                          <p:spTgt spid="267"/>
                                        </p:tgtEl>
                                      </p:cBhvr>
                                    </p:animEffect>
                                  </p:childTnLst>
                                </p:cTn>
                              </p:par>
                              <p:par>
                                <p:cTn id="349" presetID="22" presetClass="entr" presetSubtype="8" fill="hold" nodeType="withEffect">
                                  <p:stCondLst>
                                    <p:cond delay="0"/>
                                  </p:stCondLst>
                                  <p:childTnLst>
                                    <p:set>
                                      <p:cBhvr>
                                        <p:cTn id="350" dur="1" fill="hold">
                                          <p:stCondLst>
                                            <p:cond delay="0"/>
                                          </p:stCondLst>
                                        </p:cTn>
                                        <p:tgtEl>
                                          <p:spTgt spid="268"/>
                                        </p:tgtEl>
                                        <p:attrNameLst>
                                          <p:attrName>style.visibility</p:attrName>
                                        </p:attrNameLst>
                                      </p:cBhvr>
                                      <p:to>
                                        <p:strVal val="visible"/>
                                      </p:to>
                                    </p:set>
                                    <p:animEffect transition="in" filter="wipe(left)">
                                      <p:cBhvr>
                                        <p:cTn id="351" dur="250"/>
                                        <p:tgtEl>
                                          <p:spTgt spid="268"/>
                                        </p:tgtEl>
                                      </p:cBhvr>
                                    </p:animEffect>
                                  </p:childTnLst>
                                </p:cTn>
                              </p:par>
                              <p:par>
                                <p:cTn id="352" presetID="22" presetClass="entr" presetSubtype="8" fill="hold" nodeType="withEffect">
                                  <p:stCondLst>
                                    <p:cond delay="0"/>
                                  </p:stCondLst>
                                  <p:childTnLst>
                                    <p:set>
                                      <p:cBhvr>
                                        <p:cTn id="353" dur="1" fill="hold">
                                          <p:stCondLst>
                                            <p:cond delay="0"/>
                                          </p:stCondLst>
                                        </p:cTn>
                                        <p:tgtEl>
                                          <p:spTgt spid="269"/>
                                        </p:tgtEl>
                                        <p:attrNameLst>
                                          <p:attrName>style.visibility</p:attrName>
                                        </p:attrNameLst>
                                      </p:cBhvr>
                                      <p:to>
                                        <p:strVal val="visible"/>
                                      </p:to>
                                    </p:set>
                                    <p:animEffect transition="in" filter="wipe(left)">
                                      <p:cBhvr>
                                        <p:cTn id="354" dur="250"/>
                                        <p:tgtEl>
                                          <p:spTgt spid="269"/>
                                        </p:tgtEl>
                                      </p:cBhvr>
                                    </p:animEffect>
                                  </p:childTnLst>
                                </p:cTn>
                              </p:par>
                              <p:par>
                                <p:cTn id="355" presetID="22" presetClass="entr" presetSubtype="8" fill="hold" nodeType="withEffect">
                                  <p:stCondLst>
                                    <p:cond delay="0"/>
                                  </p:stCondLst>
                                  <p:childTnLst>
                                    <p:set>
                                      <p:cBhvr>
                                        <p:cTn id="356" dur="1" fill="hold">
                                          <p:stCondLst>
                                            <p:cond delay="0"/>
                                          </p:stCondLst>
                                        </p:cTn>
                                        <p:tgtEl>
                                          <p:spTgt spid="270"/>
                                        </p:tgtEl>
                                        <p:attrNameLst>
                                          <p:attrName>style.visibility</p:attrName>
                                        </p:attrNameLst>
                                      </p:cBhvr>
                                      <p:to>
                                        <p:strVal val="visible"/>
                                      </p:to>
                                    </p:set>
                                    <p:animEffect transition="in" filter="wipe(left)">
                                      <p:cBhvr>
                                        <p:cTn id="357" dur="250"/>
                                        <p:tgtEl>
                                          <p:spTgt spid="270"/>
                                        </p:tgtEl>
                                      </p:cBhvr>
                                    </p:animEffect>
                                  </p:childTnLst>
                                </p:cTn>
                              </p:par>
                            </p:childTnLst>
                          </p:cTn>
                        </p:par>
                        <p:par>
                          <p:cTn id="358" fill="hold">
                            <p:stCondLst>
                              <p:cond delay="5000"/>
                            </p:stCondLst>
                            <p:childTnLst>
                              <p:par>
                                <p:cTn id="359" presetID="22" presetClass="entr" presetSubtype="8" fill="hold" nodeType="afterEffect">
                                  <p:stCondLst>
                                    <p:cond delay="0"/>
                                  </p:stCondLst>
                                  <p:childTnLst>
                                    <p:set>
                                      <p:cBhvr>
                                        <p:cTn id="360" dur="1" fill="hold">
                                          <p:stCondLst>
                                            <p:cond delay="0"/>
                                          </p:stCondLst>
                                        </p:cTn>
                                        <p:tgtEl>
                                          <p:spTgt spid="271"/>
                                        </p:tgtEl>
                                        <p:attrNameLst>
                                          <p:attrName>style.visibility</p:attrName>
                                        </p:attrNameLst>
                                      </p:cBhvr>
                                      <p:to>
                                        <p:strVal val="visible"/>
                                      </p:to>
                                    </p:set>
                                    <p:animEffect transition="in" filter="wipe(left)">
                                      <p:cBhvr>
                                        <p:cTn id="361" dur="250"/>
                                        <p:tgtEl>
                                          <p:spTgt spid="271"/>
                                        </p:tgtEl>
                                      </p:cBhvr>
                                    </p:animEffect>
                                  </p:childTnLst>
                                </p:cTn>
                              </p:par>
                              <p:par>
                                <p:cTn id="362" presetID="22" presetClass="entr" presetSubtype="8" fill="hold" nodeType="withEffect">
                                  <p:stCondLst>
                                    <p:cond delay="0"/>
                                  </p:stCondLst>
                                  <p:childTnLst>
                                    <p:set>
                                      <p:cBhvr>
                                        <p:cTn id="363" dur="1" fill="hold">
                                          <p:stCondLst>
                                            <p:cond delay="0"/>
                                          </p:stCondLst>
                                        </p:cTn>
                                        <p:tgtEl>
                                          <p:spTgt spid="272"/>
                                        </p:tgtEl>
                                        <p:attrNameLst>
                                          <p:attrName>style.visibility</p:attrName>
                                        </p:attrNameLst>
                                      </p:cBhvr>
                                      <p:to>
                                        <p:strVal val="visible"/>
                                      </p:to>
                                    </p:set>
                                    <p:animEffect transition="in" filter="wipe(left)">
                                      <p:cBhvr>
                                        <p:cTn id="364" dur="250"/>
                                        <p:tgtEl>
                                          <p:spTgt spid="272"/>
                                        </p:tgtEl>
                                      </p:cBhvr>
                                    </p:animEffect>
                                  </p:childTnLst>
                                </p:cTn>
                              </p:par>
                              <p:par>
                                <p:cTn id="365" presetID="22" presetClass="entr" presetSubtype="8" fill="hold" nodeType="withEffect">
                                  <p:stCondLst>
                                    <p:cond delay="0"/>
                                  </p:stCondLst>
                                  <p:childTnLst>
                                    <p:set>
                                      <p:cBhvr>
                                        <p:cTn id="366" dur="1" fill="hold">
                                          <p:stCondLst>
                                            <p:cond delay="0"/>
                                          </p:stCondLst>
                                        </p:cTn>
                                        <p:tgtEl>
                                          <p:spTgt spid="273"/>
                                        </p:tgtEl>
                                        <p:attrNameLst>
                                          <p:attrName>style.visibility</p:attrName>
                                        </p:attrNameLst>
                                      </p:cBhvr>
                                      <p:to>
                                        <p:strVal val="visible"/>
                                      </p:to>
                                    </p:set>
                                    <p:animEffect transition="in" filter="wipe(left)">
                                      <p:cBhvr>
                                        <p:cTn id="367" dur="250"/>
                                        <p:tgtEl>
                                          <p:spTgt spid="273"/>
                                        </p:tgtEl>
                                      </p:cBhvr>
                                    </p:animEffect>
                                  </p:childTnLst>
                                </p:cTn>
                              </p:par>
                              <p:par>
                                <p:cTn id="368" presetID="22" presetClass="entr" presetSubtype="8" fill="hold" nodeType="withEffect">
                                  <p:stCondLst>
                                    <p:cond delay="0"/>
                                  </p:stCondLst>
                                  <p:childTnLst>
                                    <p:set>
                                      <p:cBhvr>
                                        <p:cTn id="369" dur="1" fill="hold">
                                          <p:stCondLst>
                                            <p:cond delay="0"/>
                                          </p:stCondLst>
                                        </p:cTn>
                                        <p:tgtEl>
                                          <p:spTgt spid="274"/>
                                        </p:tgtEl>
                                        <p:attrNameLst>
                                          <p:attrName>style.visibility</p:attrName>
                                        </p:attrNameLst>
                                      </p:cBhvr>
                                      <p:to>
                                        <p:strVal val="visible"/>
                                      </p:to>
                                    </p:set>
                                    <p:animEffect transition="in" filter="wipe(left)">
                                      <p:cBhvr>
                                        <p:cTn id="370" dur="250"/>
                                        <p:tgtEl>
                                          <p:spTgt spid="274"/>
                                        </p:tgtEl>
                                      </p:cBhvr>
                                    </p:animEffect>
                                  </p:childTnLst>
                                </p:cTn>
                              </p:par>
                            </p:childTnLst>
                          </p:cTn>
                        </p:par>
                      </p:childTnLst>
                    </p:cTn>
                  </p:par>
                  <p:par>
                    <p:cTn id="371" fill="hold">
                      <p:stCondLst>
                        <p:cond delay="indefinite"/>
                      </p:stCondLst>
                      <p:childTnLst>
                        <p:par>
                          <p:cTn id="372" fill="hold">
                            <p:stCondLst>
                              <p:cond delay="0"/>
                            </p:stCondLst>
                            <p:childTnLst>
                              <p:par>
                                <p:cTn id="373" presetID="1" presetClass="entr" presetSubtype="0" fill="hold" nodeType="clickEffect">
                                  <p:stCondLst>
                                    <p:cond delay="0"/>
                                  </p:stCondLst>
                                  <p:childTnLst>
                                    <p:set>
                                      <p:cBhvr>
                                        <p:cTn id="374" dur="1" fill="hold">
                                          <p:stCondLst>
                                            <p:cond delay="0"/>
                                          </p:stCondLst>
                                        </p:cTn>
                                        <p:tgtEl>
                                          <p:spTgt spid="5">
                                            <p:txEl>
                                              <p:pRg st="5" end="5"/>
                                            </p:txEl>
                                          </p:spTgt>
                                        </p:tgtEl>
                                        <p:attrNameLst>
                                          <p:attrName>style.visibility</p:attrName>
                                        </p:attrNameLst>
                                      </p:cBhvr>
                                      <p:to>
                                        <p:strVal val="visible"/>
                                      </p:to>
                                    </p:set>
                                  </p:childTnLst>
                                </p:cTn>
                              </p:par>
                              <p:par>
                                <p:cTn id="375" presetID="1" presetClass="entr" presetSubtype="0" fill="hold" nodeType="withEffect">
                                  <p:stCondLst>
                                    <p:cond delay="0"/>
                                  </p:stCondLst>
                                  <p:childTnLst>
                                    <p:set>
                                      <p:cBhvr>
                                        <p:cTn id="376" dur="1" fill="hold">
                                          <p:stCondLst>
                                            <p:cond delay="0"/>
                                          </p:stCondLst>
                                        </p:cTn>
                                        <p:tgtEl>
                                          <p:spTgt spid="5">
                                            <p:txEl>
                                              <p:pRg st="6" end="6"/>
                                            </p:txEl>
                                          </p:spTgt>
                                        </p:tgtEl>
                                        <p:attrNameLst>
                                          <p:attrName>style.visibility</p:attrName>
                                        </p:attrNameLst>
                                      </p:cBhvr>
                                      <p:to>
                                        <p:strVal val="visible"/>
                                      </p:to>
                                    </p:set>
                                  </p:childTnLst>
                                </p:cTn>
                              </p:par>
                              <p:par>
                                <p:cTn id="377" presetID="1" presetClass="entr" presetSubtype="0" fill="hold" nodeType="withEffect">
                                  <p:stCondLst>
                                    <p:cond delay="0"/>
                                  </p:stCondLst>
                                  <p:childTnLst>
                                    <p:set>
                                      <p:cBhvr>
                                        <p:cTn id="37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animBg="1"/>
      <p:bldP spid="165" grpId="0" animBg="1"/>
      <p:bldP spid="189" grpId="0" animBg="1"/>
      <p:bldP spid="190" grpId="0" animBg="1"/>
      <p:bldP spid="191" grpId="0" animBg="1"/>
      <p:bldP spid="204" grpId="0" animBg="1"/>
      <p:bldP spid="205" grpId="0" animBg="1"/>
      <p:bldP spid="206" grpId="0" animBg="1"/>
      <p:bldP spid="219" grpId="0" animBg="1"/>
      <p:bldP spid="220" grpId="0" animBg="1"/>
      <p:bldP spid="221" grpId="0" animBg="1"/>
      <p:bldP spid="234" grpId="0" animBg="1"/>
      <p:bldP spid="235" grpId="0" animBg="1"/>
      <p:bldP spid="236" grpId="0" animBg="1"/>
      <p:bldP spid="249" grpId="0" animBg="1"/>
      <p:bldP spid="250" grpId="0" animBg="1"/>
      <p:bldP spid="251" grpId="0" animBg="1"/>
      <p:bldP spid="264" grpId="0" animBg="1"/>
      <p:bldP spid="265" grpId="0" animBg="1"/>
      <p:bldP spid="26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Rounded Rectangle 245"/>
          <p:cNvSpPr/>
          <p:nvPr/>
        </p:nvSpPr>
        <p:spPr bwMode="auto">
          <a:xfrm>
            <a:off x="5735319" y="4400550"/>
            <a:ext cx="2169162" cy="699346"/>
          </a:xfrm>
          <a:prstGeom prst="roundRect">
            <a:avLst>
              <a:gd name="adj" fmla="val 1961"/>
            </a:avLst>
          </a:prstGeom>
          <a:solidFill>
            <a:schemeClr val="bg2"/>
          </a:solidFill>
          <a:ln w="19050" cap="flat" cmpd="sng" algn="ctr">
            <a:solidFill>
              <a:schemeClr val="tx2"/>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5" name="Rounded Rectangle 244"/>
          <p:cNvSpPr/>
          <p:nvPr/>
        </p:nvSpPr>
        <p:spPr bwMode="auto">
          <a:xfrm>
            <a:off x="6940973" y="21588"/>
            <a:ext cx="2169162" cy="4074162"/>
          </a:xfrm>
          <a:prstGeom prst="roundRect">
            <a:avLst>
              <a:gd name="adj" fmla="val 1961"/>
            </a:avLst>
          </a:prstGeom>
          <a:solidFill>
            <a:schemeClr val="bg2"/>
          </a:solidFill>
          <a:ln w="19050" cap="flat" cmpd="sng" algn="ctr">
            <a:solidFill>
              <a:schemeClr val="tx2"/>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 name="Rounded Rectangle 242"/>
          <p:cNvSpPr/>
          <p:nvPr/>
        </p:nvSpPr>
        <p:spPr bwMode="auto">
          <a:xfrm>
            <a:off x="4612638" y="21588"/>
            <a:ext cx="2169162" cy="4074162"/>
          </a:xfrm>
          <a:prstGeom prst="roundRect">
            <a:avLst>
              <a:gd name="adj" fmla="val 1961"/>
            </a:avLst>
          </a:prstGeom>
          <a:solidFill>
            <a:schemeClr val="bg2"/>
          </a:solidFill>
          <a:ln w="19050" cap="flat" cmpd="sng" algn="ctr">
            <a:solidFill>
              <a:schemeClr val="tx2"/>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 name="Title 3"/>
          <p:cNvSpPr>
            <a:spLocks noGrp="1"/>
          </p:cNvSpPr>
          <p:nvPr>
            <p:ph type="title"/>
          </p:nvPr>
        </p:nvSpPr>
        <p:spPr>
          <a:xfrm>
            <a:off x="0" y="0"/>
            <a:ext cx="4572000" cy="742950"/>
          </a:xfrm>
        </p:spPr>
        <p:txBody>
          <a:bodyPr/>
          <a:lstStyle/>
          <a:p>
            <a:pPr lvl="1"/>
            <a:r>
              <a:rPr lang="en-US" sz="3200" dirty="0" smtClean="0">
                <a:latin typeface="+mj-lt"/>
              </a:rPr>
              <a:t>Implementation</a:t>
            </a:r>
          </a:p>
        </p:txBody>
      </p:sp>
      <p:sp>
        <p:nvSpPr>
          <p:cNvPr id="5" name="Content Placeholder 4"/>
          <p:cNvSpPr>
            <a:spLocks noGrp="1"/>
          </p:cNvSpPr>
          <p:nvPr>
            <p:ph idx="1"/>
          </p:nvPr>
        </p:nvSpPr>
        <p:spPr>
          <a:xfrm>
            <a:off x="304800" y="742950"/>
            <a:ext cx="8534400" cy="4400550"/>
          </a:xfrm>
        </p:spPr>
        <p:txBody>
          <a:bodyPr/>
          <a:lstStyle/>
          <a:p>
            <a:pPr>
              <a:buNone/>
            </a:pPr>
            <a:r>
              <a:rPr lang="en-US" u="sng" dirty="0" smtClean="0"/>
              <a:t>Clients</a:t>
            </a:r>
            <a:r>
              <a:rPr lang="en-US" dirty="0" smtClean="0"/>
              <a:t>:</a:t>
            </a:r>
          </a:p>
          <a:p>
            <a:pPr marL="630238" lvl="1" indent="-230188"/>
            <a:r>
              <a:rPr lang="en-US" dirty="0" smtClean="0"/>
              <a:t>Relax multi-res bands</a:t>
            </a:r>
          </a:p>
          <a:p>
            <a:pPr marL="630238" lvl="1" indent="-230188"/>
            <a:r>
              <a:rPr lang="en-US" dirty="0" smtClean="0"/>
              <a:t>Share between bands</a:t>
            </a:r>
            <a:br>
              <a:rPr lang="en-US" dirty="0" smtClean="0"/>
            </a:br>
            <a:r>
              <a:rPr lang="en-US" dirty="0" smtClean="0"/>
              <a:t>and across resolutions</a:t>
            </a:r>
            <a:endParaRPr lang="en-US" u="sng" dirty="0" smtClean="0"/>
          </a:p>
          <a:p>
            <a:pPr>
              <a:buNone/>
            </a:pPr>
            <a:endParaRPr lang="en-US" u="sng" dirty="0" smtClean="0"/>
          </a:p>
          <a:p>
            <a:pPr>
              <a:buNone/>
            </a:pPr>
            <a:r>
              <a:rPr lang="en-US" u="sng" dirty="0" smtClean="0"/>
              <a:t>Server</a:t>
            </a:r>
            <a:r>
              <a:rPr lang="en-US" dirty="0" smtClean="0"/>
              <a:t>:</a:t>
            </a:r>
          </a:p>
          <a:p>
            <a:pPr marL="630238" lvl="1" indent="-230188"/>
            <a:r>
              <a:rPr lang="en-US" dirty="0" smtClean="0"/>
              <a:t>Manages bookkeeping</a:t>
            </a:r>
          </a:p>
          <a:p>
            <a:pPr marL="630238" lvl="1" indent="-230188"/>
            <a:r>
              <a:rPr lang="en-US" dirty="0" smtClean="0"/>
              <a:t>Solves low-res grids</a:t>
            </a:r>
          </a:p>
        </p:txBody>
      </p:sp>
      <p:pic>
        <p:nvPicPr>
          <p:cNvPr id="148" name="Picture 8" descr="C:\Papers\Distributed2DMultiGrid\SDMG\Talk\Splitting\inputA.jpg"/>
          <p:cNvPicPr>
            <a:picLocks noChangeAspect="1" noChangeArrowheads="1"/>
          </p:cNvPicPr>
          <p:nvPr/>
        </p:nvPicPr>
        <p:blipFill>
          <a:blip r:embed="rId3">
            <a:lum bright="20000"/>
          </a:blip>
          <a:srcRect/>
          <a:stretch>
            <a:fillRect/>
          </a:stretch>
        </p:blipFill>
        <p:spPr bwMode="auto">
          <a:xfrm>
            <a:off x="4808826" y="812418"/>
            <a:ext cx="794411" cy="1463040"/>
          </a:xfrm>
          <a:prstGeom prst="rect">
            <a:avLst/>
          </a:prstGeom>
          <a:noFill/>
          <a:ln w="25400">
            <a:solidFill>
              <a:srgbClr val="7030A0"/>
            </a:solidFill>
          </a:ln>
        </p:spPr>
      </p:pic>
      <p:pic>
        <p:nvPicPr>
          <p:cNvPr id="149" name="Picture 9" descr="C:\Papers\Distributed2DMultiGrid\SDMG\Talk\Splitting\inputB.jpg"/>
          <p:cNvPicPr>
            <a:picLocks noChangeAspect="1" noChangeArrowheads="1"/>
          </p:cNvPicPr>
          <p:nvPr/>
        </p:nvPicPr>
        <p:blipFill>
          <a:blip r:embed="rId4">
            <a:lum bright="20000"/>
          </a:blip>
          <a:srcRect/>
          <a:stretch>
            <a:fillRect/>
          </a:stretch>
        </p:blipFill>
        <p:spPr bwMode="auto">
          <a:xfrm>
            <a:off x="5793843" y="812418"/>
            <a:ext cx="794411" cy="1463040"/>
          </a:xfrm>
          <a:prstGeom prst="rect">
            <a:avLst/>
          </a:prstGeom>
          <a:noFill/>
          <a:ln w="25400">
            <a:solidFill>
              <a:srgbClr val="7030A0"/>
            </a:solidFill>
          </a:ln>
        </p:spPr>
      </p:pic>
      <p:pic>
        <p:nvPicPr>
          <p:cNvPr id="138" name="Picture 7" descr="C:\Papers\Distributed2DMultiGrid\SDMG\Talk\Splitting\inputD.jpg"/>
          <p:cNvPicPr>
            <a:picLocks noChangeAspect="1" noChangeArrowheads="1"/>
          </p:cNvPicPr>
          <p:nvPr/>
        </p:nvPicPr>
        <p:blipFill>
          <a:blip r:embed="rId5">
            <a:lum bright="20000"/>
          </a:blip>
          <a:srcRect/>
          <a:stretch>
            <a:fillRect/>
          </a:stretch>
        </p:blipFill>
        <p:spPr bwMode="auto">
          <a:xfrm>
            <a:off x="8142497" y="812418"/>
            <a:ext cx="794411" cy="1463040"/>
          </a:xfrm>
          <a:prstGeom prst="rect">
            <a:avLst/>
          </a:prstGeom>
          <a:noFill/>
          <a:ln w="25400">
            <a:solidFill>
              <a:srgbClr val="7030A0"/>
            </a:solidFill>
          </a:ln>
        </p:spPr>
      </p:pic>
      <p:pic>
        <p:nvPicPr>
          <p:cNvPr id="150" name="Picture 10" descr="C:\Papers\Distributed2DMultiGrid\SDMG\Talk\Splitting\inputC.jpg"/>
          <p:cNvPicPr>
            <a:picLocks noChangeAspect="1" noChangeArrowheads="1"/>
          </p:cNvPicPr>
          <p:nvPr/>
        </p:nvPicPr>
        <p:blipFill>
          <a:blip r:embed="rId6">
            <a:lum bright="20000"/>
          </a:blip>
          <a:srcRect/>
          <a:stretch>
            <a:fillRect/>
          </a:stretch>
        </p:blipFill>
        <p:spPr bwMode="auto">
          <a:xfrm>
            <a:off x="7109225" y="812418"/>
            <a:ext cx="794411" cy="1463040"/>
          </a:xfrm>
          <a:prstGeom prst="rect">
            <a:avLst/>
          </a:prstGeom>
          <a:noFill/>
          <a:ln w="25400">
            <a:solidFill>
              <a:srgbClr val="7030A0"/>
            </a:solidFill>
          </a:ln>
        </p:spPr>
      </p:pic>
      <p:pic>
        <p:nvPicPr>
          <p:cNvPr id="174" name="Picture 8" descr="C:\Papers\Distributed2DMultiGrid\SDMG\Talk\Splitting\inputA.jpg"/>
          <p:cNvPicPr>
            <a:picLocks noChangeAspect="1" noChangeArrowheads="1"/>
          </p:cNvPicPr>
          <p:nvPr/>
        </p:nvPicPr>
        <p:blipFill>
          <a:blip r:embed="rId3">
            <a:lum bright="20000"/>
          </a:blip>
          <a:srcRect/>
          <a:stretch>
            <a:fillRect/>
          </a:stretch>
        </p:blipFill>
        <p:spPr bwMode="auto">
          <a:xfrm>
            <a:off x="4986610" y="2565016"/>
            <a:ext cx="441340" cy="731521"/>
          </a:xfrm>
          <a:prstGeom prst="rect">
            <a:avLst/>
          </a:prstGeom>
          <a:noFill/>
          <a:ln w="25400">
            <a:solidFill>
              <a:srgbClr val="7030A0"/>
            </a:solidFill>
          </a:ln>
        </p:spPr>
      </p:pic>
      <p:pic>
        <p:nvPicPr>
          <p:cNvPr id="175" name="Picture 9" descr="C:\Papers\Distributed2DMultiGrid\SDMG\Talk\Splitting\inputB.jpg"/>
          <p:cNvPicPr>
            <a:picLocks noChangeAspect="1" noChangeArrowheads="1"/>
          </p:cNvPicPr>
          <p:nvPr/>
        </p:nvPicPr>
        <p:blipFill>
          <a:blip r:embed="rId4">
            <a:lum bright="20000"/>
          </a:blip>
          <a:srcRect/>
          <a:stretch>
            <a:fillRect/>
          </a:stretch>
        </p:blipFill>
        <p:spPr bwMode="auto">
          <a:xfrm>
            <a:off x="5970437" y="2565016"/>
            <a:ext cx="441340" cy="731521"/>
          </a:xfrm>
          <a:prstGeom prst="rect">
            <a:avLst/>
          </a:prstGeom>
          <a:noFill/>
          <a:ln w="25400">
            <a:solidFill>
              <a:srgbClr val="7030A0"/>
            </a:solidFill>
          </a:ln>
        </p:spPr>
      </p:pic>
      <p:pic>
        <p:nvPicPr>
          <p:cNvPr id="277" name="Picture 10" descr="C:\Papers\Distributed2DMultiGrid\SDMG\Talk\Splitting\inputC.jpg"/>
          <p:cNvPicPr>
            <a:picLocks noChangeAspect="1" noChangeArrowheads="1"/>
          </p:cNvPicPr>
          <p:nvPr/>
        </p:nvPicPr>
        <p:blipFill>
          <a:blip r:embed="rId6">
            <a:lum bright="20000"/>
          </a:blip>
          <a:srcRect/>
          <a:stretch>
            <a:fillRect/>
          </a:stretch>
        </p:blipFill>
        <p:spPr bwMode="auto">
          <a:xfrm>
            <a:off x="7288725" y="2565778"/>
            <a:ext cx="441340" cy="731521"/>
          </a:xfrm>
          <a:prstGeom prst="rect">
            <a:avLst/>
          </a:prstGeom>
          <a:noFill/>
          <a:ln w="25400">
            <a:solidFill>
              <a:srgbClr val="7030A0"/>
            </a:solidFill>
          </a:ln>
        </p:spPr>
      </p:pic>
      <p:pic>
        <p:nvPicPr>
          <p:cNvPr id="276" name="Picture 7" descr="C:\Papers\Distributed2DMultiGrid\SDMG\Talk\Splitting\inputD.jpg"/>
          <p:cNvPicPr>
            <a:picLocks noChangeAspect="1" noChangeArrowheads="1"/>
          </p:cNvPicPr>
          <p:nvPr/>
        </p:nvPicPr>
        <p:blipFill>
          <a:blip r:embed="rId5">
            <a:lum bright="20000"/>
          </a:blip>
          <a:srcRect/>
          <a:stretch>
            <a:fillRect/>
          </a:stretch>
        </p:blipFill>
        <p:spPr bwMode="auto">
          <a:xfrm>
            <a:off x="8319963" y="2565778"/>
            <a:ext cx="441340" cy="731521"/>
          </a:xfrm>
          <a:prstGeom prst="rect">
            <a:avLst/>
          </a:prstGeom>
          <a:noFill/>
          <a:ln w="25400">
            <a:solidFill>
              <a:srgbClr val="7030A0"/>
            </a:solidFill>
          </a:ln>
        </p:spPr>
      </p:pic>
      <p:cxnSp>
        <p:nvCxnSpPr>
          <p:cNvPr id="409" name="Straight Arrow Connector 408"/>
          <p:cNvCxnSpPr>
            <a:stCxn id="148" idx="2"/>
            <a:endCxn id="174" idx="0"/>
          </p:cNvCxnSpPr>
          <p:nvPr/>
        </p:nvCxnSpPr>
        <p:spPr bwMode="auto">
          <a:xfrm rot="16200000" flipH="1">
            <a:off x="5061877" y="2419613"/>
            <a:ext cx="289558" cy="1248"/>
          </a:xfrm>
          <a:prstGeom prst="straightConnector1">
            <a:avLst/>
          </a:prstGeom>
          <a:noFill/>
          <a:ln w="50800" cap="flat" cmpd="sng" algn="ctr">
            <a:solidFill>
              <a:schemeClr val="tx2"/>
            </a:solidFill>
            <a:prstDash val="solid"/>
            <a:round/>
            <a:headEnd type="none" w="med" len="med"/>
            <a:tailEnd type="triangle"/>
          </a:ln>
          <a:effectLst/>
        </p:spPr>
      </p:cxnSp>
      <p:cxnSp>
        <p:nvCxnSpPr>
          <p:cNvPr id="412" name="Straight Arrow Connector 411"/>
          <p:cNvCxnSpPr>
            <a:stCxn id="149" idx="2"/>
            <a:endCxn id="175" idx="0"/>
          </p:cNvCxnSpPr>
          <p:nvPr/>
        </p:nvCxnSpPr>
        <p:spPr bwMode="auto">
          <a:xfrm rot="16200000" flipH="1">
            <a:off x="6046299" y="2420208"/>
            <a:ext cx="289558" cy="58"/>
          </a:xfrm>
          <a:prstGeom prst="straightConnector1">
            <a:avLst/>
          </a:prstGeom>
          <a:noFill/>
          <a:ln w="50800" cap="flat" cmpd="sng" algn="ctr">
            <a:solidFill>
              <a:schemeClr val="tx2"/>
            </a:solidFill>
            <a:prstDash val="solid"/>
            <a:round/>
            <a:headEnd type="none" w="med" len="med"/>
            <a:tailEnd type="triangle"/>
          </a:ln>
          <a:effectLst/>
        </p:spPr>
      </p:cxnSp>
      <p:cxnSp>
        <p:nvCxnSpPr>
          <p:cNvPr id="415" name="Straight Arrow Connector 414"/>
          <p:cNvCxnSpPr>
            <a:stCxn id="150" idx="2"/>
            <a:endCxn id="277" idx="0"/>
          </p:cNvCxnSpPr>
          <p:nvPr/>
        </p:nvCxnSpPr>
        <p:spPr bwMode="auto">
          <a:xfrm rot="16200000" flipH="1">
            <a:off x="7362753" y="2419136"/>
            <a:ext cx="290320" cy="2964"/>
          </a:xfrm>
          <a:prstGeom prst="straightConnector1">
            <a:avLst/>
          </a:prstGeom>
          <a:noFill/>
          <a:ln w="50800" cap="flat" cmpd="sng" algn="ctr">
            <a:solidFill>
              <a:schemeClr val="tx2"/>
            </a:solidFill>
            <a:prstDash val="solid"/>
            <a:round/>
            <a:headEnd type="none" w="med" len="med"/>
            <a:tailEnd type="triangle"/>
          </a:ln>
          <a:effectLst/>
        </p:spPr>
      </p:cxnSp>
      <p:cxnSp>
        <p:nvCxnSpPr>
          <p:cNvPr id="416" name="Straight Arrow Connector 415"/>
          <p:cNvCxnSpPr>
            <a:stCxn id="138" idx="2"/>
            <a:endCxn id="276" idx="0"/>
          </p:cNvCxnSpPr>
          <p:nvPr/>
        </p:nvCxnSpPr>
        <p:spPr bwMode="auto">
          <a:xfrm rot="16200000" flipH="1">
            <a:off x="8395008" y="2420153"/>
            <a:ext cx="290320" cy="930"/>
          </a:xfrm>
          <a:prstGeom prst="straightConnector1">
            <a:avLst/>
          </a:prstGeom>
          <a:noFill/>
          <a:ln w="50800" cap="flat" cmpd="sng" algn="ctr">
            <a:solidFill>
              <a:schemeClr val="tx2"/>
            </a:solidFill>
            <a:prstDash val="solid"/>
            <a:round/>
            <a:headEnd type="none" w="med" len="med"/>
            <a:tailEnd type="triangle"/>
          </a:ln>
          <a:effectLst/>
        </p:spPr>
      </p:cxnSp>
      <p:pic>
        <p:nvPicPr>
          <p:cNvPr id="1026" name="Picture 2" descr="C:\Papers\Distributed2DMultiGrid\SDMG\Talk\Splitting\inputBB.jpg"/>
          <p:cNvPicPr>
            <a:picLocks noChangeAspect="1" noChangeArrowheads="1"/>
          </p:cNvPicPr>
          <p:nvPr/>
        </p:nvPicPr>
        <p:blipFill>
          <a:blip r:embed="rId7">
            <a:lum bright="20000"/>
          </a:blip>
          <a:srcRect/>
          <a:stretch>
            <a:fillRect/>
          </a:stretch>
        </p:blipFill>
        <p:spPr bwMode="auto">
          <a:xfrm>
            <a:off x="7316891" y="3631816"/>
            <a:ext cx="381000" cy="350838"/>
          </a:xfrm>
          <a:prstGeom prst="rect">
            <a:avLst/>
          </a:prstGeom>
          <a:noFill/>
          <a:ln w="25400">
            <a:solidFill>
              <a:schemeClr val="tx2"/>
            </a:solidFill>
          </a:ln>
        </p:spPr>
      </p:pic>
      <p:pic>
        <p:nvPicPr>
          <p:cNvPr id="1027" name="Picture 3" descr="C:\Papers\Distributed2DMultiGrid\SDMG\Talk\Splitting\inputAA.jpg"/>
          <p:cNvPicPr>
            <a:picLocks noChangeAspect="1" noChangeArrowheads="1"/>
          </p:cNvPicPr>
          <p:nvPr/>
        </p:nvPicPr>
        <p:blipFill>
          <a:blip r:embed="rId8">
            <a:lum bright="20000"/>
          </a:blip>
          <a:srcRect/>
          <a:stretch>
            <a:fillRect/>
          </a:stretch>
        </p:blipFill>
        <p:spPr bwMode="auto">
          <a:xfrm>
            <a:off x="5020730" y="3633150"/>
            <a:ext cx="381000" cy="350838"/>
          </a:xfrm>
          <a:prstGeom prst="rect">
            <a:avLst/>
          </a:prstGeom>
          <a:noFill/>
          <a:ln w="25400">
            <a:solidFill>
              <a:schemeClr val="tx2"/>
            </a:solidFill>
          </a:ln>
        </p:spPr>
      </p:pic>
      <p:cxnSp>
        <p:nvCxnSpPr>
          <p:cNvPr id="437" name="Straight Arrow Connector 436"/>
          <p:cNvCxnSpPr>
            <a:stCxn id="174" idx="2"/>
            <a:endCxn id="1027" idx="0"/>
          </p:cNvCxnSpPr>
          <p:nvPr/>
        </p:nvCxnSpPr>
        <p:spPr bwMode="auto">
          <a:xfrm rot="16200000" flipH="1">
            <a:off x="5040949" y="3462868"/>
            <a:ext cx="336613" cy="3950"/>
          </a:xfrm>
          <a:prstGeom prst="straightConnector1">
            <a:avLst/>
          </a:prstGeom>
          <a:noFill/>
          <a:ln w="25400" cap="flat" cmpd="sng" algn="ctr">
            <a:solidFill>
              <a:schemeClr val="tx2"/>
            </a:solidFill>
            <a:prstDash val="solid"/>
            <a:round/>
            <a:headEnd type="none" w="med" len="med"/>
            <a:tailEnd type="triangle"/>
          </a:ln>
          <a:effectLst/>
        </p:spPr>
      </p:cxnSp>
      <p:cxnSp>
        <p:nvCxnSpPr>
          <p:cNvPr id="438" name="Straight Arrow Connector 437"/>
          <p:cNvCxnSpPr>
            <a:stCxn id="175" idx="2"/>
            <a:endCxn id="1027" idx="0"/>
          </p:cNvCxnSpPr>
          <p:nvPr/>
        </p:nvCxnSpPr>
        <p:spPr bwMode="auto">
          <a:xfrm rot="5400000">
            <a:off x="5532863" y="2974905"/>
            <a:ext cx="336613" cy="979877"/>
          </a:xfrm>
          <a:prstGeom prst="straightConnector1">
            <a:avLst/>
          </a:prstGeom>
          <a:noFill/>
          <a:ln w="25400" cap="flat" cmpd="sng" algn="ctr">
            <a:solidFill>
              <a:schemeClr val="tx2"/>
            </a:solidFill>
            <a:prstDash val="solid"/>
            <a:round/>
            <a:headEnd type="none" w="med" len="med"/>
            <a:tailEnd type="triangle"/>
          </a:ln>
          <a:effectLst/>
        </p:spPr>
      </p:cxnSp>
      <p:cxnSp>
        <p:nvCxnSpPr>
          <p:cNvPr id="444" name="Straight Arrow Connector 443"/>
          <p:cNvCxnSpPr>
            <a:stCxn id="277" idx="2"/>
            <a:endCxn id="1026" idx="0"/>
          </p:cNvCxnSpPr>
          <p:nvPr/>
        </p:nvCxnSpPr>
        <p:spPr bwMode="auto">
          <a:xfrm rot="5400000">
            <a:off x="7341135" y="3463555"/>
            <a:ext cx="334517" cy="2004"/>
          </a:xfrm>
          <a:prstGeom prst="straightConnector1">
            <a:avLst/>
          </a:prstGeom>
          <a:noFill/>
          <a:ln w="25400" cap="flat" cmpd="sng" algn="ctr">
            <a:solidFill>
              <a:schemeClr val="tx2"/>
            </a:solidFill>
            <a:prstDash val="solid"/>
            <a:round/>
            <a:headEnd type="none" w="med" len="med"/>
            <a:tailEnd type="triangle"/>
          </a:ln>
          <a:effectLst/>
        </p:spPr>
      </p:cxnSp>
      <p:cxnSp>
        <p:nvCxnSpPr>
          <p:cNvPr id="445" name="Straight Arrow Connector 444"/>
          <p:cNvCxnSpPr>
            <a:stCxn id="276" idx="2"/>
            <a:endCxn id="1026" idx="0"/>
          </p:cNvCxnSpPr>
          <p:nvPr/>
        </p:nvCxnSpPr>
        <p:spPr bwMode="auto">
          <a:xfrm rot="5400000">
            <a:off x="7856754" y="2947936"/>
            <a:ext cx="334517" cy="1033242"/>
          </a:xfrm>
          <a:prstGeom prst="straightConnector1">
            <a:avLst/>
          </a:prstGeom>
          <a:noFill/>
          <a:ln w="25400" cap="flat" cmpd="sng" algn="ctr">
            <a:solidFill>
              <a:schemeClr val="tx2"/>
            </a:solidFill>
            <a:prstDash val="solid"/>
            <a:round/>
            <a:headEnd type="none" w="med" len="med"/>
            <a:tailEnd type="triangle"/>
          </a:ln>
          <a:effectLst/>
        </p:spPr>
      </p:cxnSp>
      <p:grpSp>
        <p:nvGrpSpPr>
          <p:cNvPr id="2" name="Group 401"/>
          <p:cNvGrpSpPr/>
          <p:nvPr/>
        </p:nvGrpSpPr>
        <p:grpSpPr>
          <a:xfrm>
            <a:off x="4695611" y="97788"/>
            <a:ext cx="1996440" cy="609600"/>
            <a:chOff x="4688838" y="97788"/>
            <a:chExt cx="1996440" cy="609600"/>
          </a:xfrm>
        </p:grpSpPr>
        <p:sp>
          <p:nvSpPr>
            <p:cNvPr id="136" name="Rectangle 135"/>
            <p:cNvSpPr/>
            <p:nvPr/>
          </p:nvSpPr>
          <p:spPr bwMode="auto">
            <a:xfrm>
              <a:off x="4688838" y="402588"/>
              <a:ext cx="996696" cy="304800"/>
            </a:xfrm>
            <a:prstGeom prst="rect">
              <a:avLst/>
            </a:prstGeom>
            <a:solidFill>
              <a:schemeClr val="bg1">
                <a:alpha val="75000"/>
              </a:scheme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Core 1</a:t>
              </a:r>
            </a:p>
          </p:txBody>
        </p:sp>
        <p:sp>
          <p:nvSpPr>
            <p:cNvPr id="151" name="Rectangle 150"/>
            <p:cNvSpPr/>
            <p:nvPr/>
          </p:nvSpPr>
          <p:spPr bwMode="auto">
            <a:xfrm>
              <a:off x="5686211" y="402588"/>
              <a:ext cx="996696" cy="304800"/>
            </a:xfrm>
            <a:prstGeom prst="rect">
              <a:avLst/>
            </a:prstGeom>
            <a:solidFill>
              <a:schemeClr val="bg1">
                <a:alpha val="75000"/>
              </a:scheme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Core 2</a:t>
              </a:r>
            </a:p>
          </p:txBody>
        </p:sp>
        <p:sp>
          <p:nvSpPr>
            <p:cNvPr id="158" name="Rectangle 157"/>
            <p:cNvSpPr/>
            <p:nvPr/>
          </p:nvSpPr>
          <p:spPr bwMode="auto">
            <a:xfrm>
              <a:off x="4688838" y="97788"/>
              <a:ext cx="1996440" cy="3048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Node 1</a:t>
              </a:r>
            </a:p>
          </p:txBody>
        </p:sp>
      </p:grpSp>
      <p:grpSp>
        <p:nvGrpSpPr>
          <p:cNvPr id="3" name="Group 402"/>
          <p:cNvGrpSpPr/>
          <p:nvPr/>
        </p:nvGrpSpPr>
        <p:grpSpPr>
          <a:xfrm>
            <a:off x="7029025" y="97788"/>
            <a:ext cx="2002536" cy="616373"/>
            <a:chOff x="7029025" y="97788"/>
            <a:chExt cx="2002536" cy="616373"/>
          </a:xfrm>
        </p:grpSpPr>
        <p:sp>
          <p:nvSpPr>
            <p:cNvPr id="133" name="Rectangle 132"/>
            <p:cNvSpPr/>
            <p:nvPr/>
          </p:nvSpPr>
          <p:spPr bwMode="auto">
            <a:xfrm>
              <a:off x="7029025" y="97788"/>
              <a:ext cx="1996440" cy="3048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Node 2</a:t>
              </a:r>
            </a:p>
          </p:txBody>
        </p:sp>
        <p:sp>
          <p:nvSpPr>
            <p:cNvPr id="94" name="Rectangle 93"/>
            <p:cNvSpPr/>
            <p:nvPr/>
          </p:nvSpPr>
          <p:spPr bwMode="auto">
            <a:xfrm>
              <a:off x="7030719" y="409361"/>
              <a:ext cx="996696" cy="304800"/>
            </a:xfrm>
            <a:prstGeom prst="rect">
              <a:avLst/>
            </a:prstGeom>
            <a:solidFill>
              <a:schemeClr val="bg1">
                <a:alpha val="75000"/>
              </a:scheme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Core 1</a:t>
              </a:r>
            </a:p>
          </p:txBody>
        </p:sp>
        <p:sp>
          <p:nvSpPr>
            <p:cNvPr id="95" name="Rectangle 94"/>
            <p:cNvSpPr/>
            <p:nvPr/>
          </p:nvSpPr>
          <p:spPr bwMode="auto">
            <a:xfrm>
              <a:off x="8034865" y="409361"/>
              <a:ext cx="996696" cy="304800"/>
            </a:xfrm>
            <a:prstGeom prst="rect">
              <a:avLst/>
            </a:prstGeom>
            <a:solidFill>
              <a:schemeClr val="bg1">
                <a:alpha val="75000"/>
              </a:scheme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Core 2</a:t>
              </a:r>
            </a:p>
          </p:txBody>
        </p:sp>
      </p:grpSp>
      <p:cxnSp>
        <p:nvCxnSpPr>
          <p:cNvPr id="165" name="Straight Connector 164"/>
          <p:cNvCxnSpPr/>
          <p:nvPr/>
        </p:nvCxnSpPr>
        <p:spPr bwMode="auto">
          <a:xfrm>
            <a:off x="4841238" y="854967"/>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6" name="Straight Connector 165"/>
          <p:cNvCxnSpPr/>
          <p:nvPr/>
        </p:nvCxnSpPr>
        <p:spPr bwMode="auto">
          <a:xfrm>
            <a:off x="5840308" y="858853"/>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7" name="Straight Connector 166"/>
          <p:cNvCxnSpPr/>
          <p:nvPr/>
        </p:nvCxnSpPr>
        <p:spPr bwMode="auto">
          <a:xfrm>
            <a:off x="7152717" y="858853"/>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8" name="Straight Connector 167"/>
          <p:cNvCxnSpPr/>
          <p:nvPr/>
        </p:nvCxnSpPr>
        <p:spPr bwMode="auto">
          <a:xfrm>
            <a:off x="8173776" y="858853"/>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69" name="Straight Connector 168"/>
          <p:cNvCxnSpPr/>
          <p:nvPr/>
        </p:nvCxnSpPr>
        <p:spPr bwMode="auto">
          <a:xfrm>
            <a:off x="4829329" y="1082805"/>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70" name="Straight Connector 169"/>
          <p:cNvCxnSpPr/>
          <p:nvPr/>
        </p:nvCxnSpPr>
        <p:spPr bwMode="auto">
          <a:xfrm>
            <a:off x="5828399" y="1086691"/>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71" name="Straight Connector 170"/>
          <p:cNvCxnSpPr/>
          <p:nvPr/>
        </p:nvCxnSpPr>
        <p:spPr bwMode="auto">
          <a:xfrm>
            <a:off x="7140808" y="1086691"/>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76" name="Straight Connector 175"/>
          <p:cNvCxnSpPr/>
          <p:nvPr/>
        </p:nvCxnSpPr>
        <p:spPr bwMode="auto">
          <a:xfrm>
            <a:off x="8161867" y="1086691"/>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77" name="Straight Connector 176"/>
          <p:cNvCxnSpPr/>
          <p:nvPr/>
        </p:nvCxnSpPr>
        <p:spPr bwMode="auto">
          <a:xfrm>
            <a:off x="4842875" y="1311405"/>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78" name="Straight Connector 177"/>
          <p:cNvCxnSpPr/>
          <p:nvPr/>
        </p:nvCxnSpPr>
        <p:spPr bwMode="auto">
          <a:xfrm>
            <a:off x="5841945" y="1315291"/>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79" name="Straight Connector 178"/>
          <p:cNvCxnSpPr/>
          <p:nvPr/>
        </p:nvCxnSpPr>
        <p:spPr bwMode="auto">
          <a:xfrm>
            <a:off x="7154354" y="1315291"/>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81" name="Straight Connector 180"/>
          <p:cNvCxnSpPr/>
          <p:nvPr/>
        </p:nvCxnSpPr>
        <p:spPr bwMode="auto">
          <a:xfrm>
            <a:off x="8175413" y="1315291"/>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82" name="Straight Connector 181"/>
          <p:cNvCxnSpPr/>
          <p:nvPr/>
        </p:nvCxnSpPr>
        <p:spPr bwMode="auto">
          <a:xfrm>
            <a:off x="4829329" y="1540005"/>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83" name="Straight Connector 182"/>
          <p:cNvCxnSpPr/>
          <p:nvPr/>
        </p:nvCxnSpPr>
        <p:spPr bwMode="auto">
          <a:xfrm>
            <a:off x="5828399" y="1543891"/>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84" name="Straight Connector 183"/>
          <p:cNvCxnSpPr/>
          <p:nvPr/>
        </p:nvCxnSpPr>
        <p:spPr bwMode="auto">
          <a:xfrm>
            <a:off x="7140808" y="1543891"/>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85" name="Straight Connector 184"/>
          <p:cNvCxnSpPr/>
          <p:nvPr/>
        </p:nvCxnSpPr>
        <p:spPr bwMode="auto">
          <a:xfrm>
            <a:off x="8161867" y="1543891"/>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86" name="Straight Connector 185"/>
          <p:cNvCxnSpPr/>
          <p:nvPr/>
        </p:nvCxnSpPr>
        <p:spPr bwMode="auto">
          <a:xfrm>
            <a:off x="4842875" y="1768605"/>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87" name="Straight Connector 186"/>
          <p:cNvCxnSpPr/>
          <p:nvPr/>
        </p:nvCxnSpPr>
        <p:spPr bwMode="auto">
          <a:xfrm>
            <a:off x="5841945" y="1772491"/>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88" name="Straight Connector 187"/>
          <p:cNvCxnSpPr/>
          <p:nvPr/>
        </p:nvCxnSpPr>
        <p:spPr bwMode="auto">
          <a:xfrm>
            <a:off x="7154354" y="1772491"/>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89" name="Straight Connector 188"/>
          <p:cNvCxnSpPr/>
          <p:nvPr/>
        </p:nvCxnSpPr>
        <p:spPr bwMode="auto">
          <a:xfrm>
            <a:off x="8175413" y="1772491"/>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90" name="Straight Connector 189"/>
          <p:cNvCxnSpPr/>
          <p:nvPr/>
        </p:nvCxnSpPr>
        <p:spPr bwMode="auto">
          <a:xfrm>
            <a:off x="4829329" y="1997205"/>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91" name="Straight Connector 190"/>
          <p:cNvCxnSpPr/>
          <p:nvPr/>
        </p:nvCxnSpPr>
        <p:spPr bwMode="auto">
          <a:xfrm>
            <a:off x="5828399" y="2001091"/>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92" name="Straight Connector 191"/>
          <p:cNvCxnSpPr/>
          <p:nvPr/>
        </p:nvCxnSpPr>
        <p:spPr bwMode="auto">
          <a:xfrm>
            <a:off x="7140808" y="2001091"/>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93" name="Straight Connector 192"/>
          <p:cNvCxnSpPr/>
          <p:nvPr/>
        </p:nvCxnSpPr>
        <p:spPr bwMode="auto">
          <a:xfrm>
            <a:off x="8161867" y="2001091"/>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194" name="Straight Connector 193"/>
          <p:cNvCxnSpPr/>
          <p:nvPr/>
        </p:nvCxnSpPr>
        <p:spPr bwMode="auto">
          <a:xfrm>
            <a:off x="4841238" y="2220729"/>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95" name="Straight Connector 194"/>
          <p:cNvCxnSpPr/>
          <p:nvPr/>
        </p:nvCxnSpPr>
        <p:spPr bwMode="auto">
          <a:xfrm>
            <a:off x="5840308" y="2224615"/>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96" name="Straight Connector 195"/>
          <p:cNvCxnSpPr/>
          <p:nvPr/>
        </p:nvCxnSpPr>
        <p:spPr bwMode="auto">
          <a:xfrm>
            <a:off x="7152717" y="2224615"/>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197" name="Straight Connector 196"/>
          <p:cNvCxnSpPr/>
          <p:nvPr/>
        </p:nvCxnSpPr>
        <p:spPr bwMode="auto">
          <a:xfrm>
            <a:off x="8173776" y="2224615"/>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2" name="Straight Connector 201"/>
          <p:cNvCxnSpPr/>
          <p:nvPr/>
        </p:nvCxnSpPr>
        <p:spPr bwMode="auto">
          <a:xfrm>
            <a:off x="5027503" y="2588945"/>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3" name="Straight Connector 202"/>
          <p:cNvCxnSpPr/>
          <p:nvPr/>
        </p:nvCxnSpPr>
        <p:spPr bwMode="auto">
          <a:xfrm>
            <a:off x="6006254" y="2592831"/>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4" name="Straight Connector 203"/>
          <p:cNvCxnSpPr/>
          <p:nvPr/>
        </p:nvCxnSpPr>
        <p:spPr bwMode="auto">
          <a:xfrm>
            <a:off x="7338982" y="2592831"/>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5" name="Straight Connector 204"/>
          <p:cNvCxnSpPr/>
          <p:nvPr/>
        </p:nvCxnSpPr>
        <p:spPr bwMode="auto">
          <a:xfrm>
            <a:off x="8373587" y="2592831"/>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06" name="Straight Connector 205"/>
          <p:cNvCxnSpPr/>
          <p:nvPr/>
        </p:nvCxnSpPr>
        <p:spPr bwMode="auto">
          <a:xfrm>
            <a:off x="5015594" y="2816783"/>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07" name="Straight Connector 206"/>
          <p:cNvCxnSpPr/>
          <p:nvPr/>
        </p:nvCxnSpPr>
        <p:spPr bwMode="auto">
          <a:xfrm>
            <a:off x="5994345" y="2820669"/>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08" name="Straight Connector 207"/>
          <p:cNvCxnSpPr/>
          <p:nvPr/>
        </p:nvCxnSpPr>
        <p:spPr bwMode="auto">
          <a:xfrm>
            <a:off x="7327073" y="2820669"/>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09" name="Straight Connector 208"/>
          <p:cNvCxnSpPr/>
          <p:nvPr/>
        </p:nvCxnSpPr>
        <p:spPr bwMode="auto">
          <a:xfrm>
            <a:off x="8361678" y="2820669"/>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10" name="Straight Connector 209"/>
          <p:cNvCxnSpPr/>
          <p:nvPr/>
        </p:nvCxnSpPr>
        <p:spPr bwMode="auto">
          <a:xfrm>
            <a:off x="5029140" y="3045383"/>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1" name="Straight Connector 210"/>
          <p:cNvCxnSpPr/>
          <p:nvPr/>
        </p:nvCxnSpPr>
        <p:spPr bwMode="auto">
          <a:xfrm>
            <a:off x="6007891" y="3049269"/>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2" name="Straight Connector 211"/>
          <p:cNvCxnSpPr/>
          <p:nvPr/>
        </p:nvCxnSpPr>
        <p:spPr bwMode="auto">
          <a:xfrm>
            <a:off x="7340619" y="3049269"/>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3" name="Straight Connector 212"/>
          <p:cNvCxnSpPr/>
          <p:nvPr/>
        </p:nvCxnSpPr>
        <p:spPr bwMode="auto">
          <a:xfrm>
            <a:off x="8375224" y="3049269"/>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14" name="Straight Connector 213"/>
          <p:cNvCxnSpPr/>
          <p:nvPr/>
        </p:nvCxnSpPr>
        <p:spPr bwMode="auto">
          <a:xfrm>
            <a:off x="5015594" y="3273983"/>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15" name="Straight Connector 214"/>
          <p:cNvCxnSpPr/>
          <p:nvPr/>
        </p:nvCxnSpPr>
        <p:spPr bwMode="auto">
          <a:xfrm>
            <a:off x="5994345" y="3277869"/>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16" name="Straight Connector 215"/>
          <p:cNvCxnSpPr/>
          <p:nvPr/>
        </p:nvCxnSpPr>
        <p:spPr bwMode="auto">
          <a:xfrm>
            <a:off x="7327073" y="3277869"/>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17" name="Straight Connector 216"/>
          <p:cNvCxnSpPr/>
          <p:nvPr/>
        </p:nvCxnSpPr>
        <p:spPr bwMode="auto">
          <a:xfrm>
            <a:off x="8361678" y="3277869"/>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18" name="Straight Connector 217"/>
          <p:cNvCxnSpPr/>
          <p:nvPr/>
        </p:nvCxnSpPr>
        <p:spPr bwMode="auto">
          <a:xfrm>
            <a:off x="5029200" y="3676064"/>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20" name="Straight Connector 219"/>
          <p:cNvCxnSpPr/>
          <p:nvPr/>
        </p:nvCxnSpPr>
        <p:spPr bwMode="auto">
          <a:xfrm>
            <a:off x="7333906" y="3679950"/>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22" name="Straight Connector 221"/>
          <p:cNvCxnSpPr/>
          <p:nvPr/>
        </p:nvCxnSpPr>
        <p:spPr bwMode="auto">
          <a:xfrm>
            <a:off x="5017291" y="3903902"/>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24" name="Straight Connector 223"/>
          <p:cNvCxnSpPr/>
          <p:nvPr/>
        </p:nvCxnSpPr>
        <p:spPr bwMode="auto">
          <a:xfrm>
            <a:off x="7321997" y="3907788"/>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27" name="Straight Connector 226"/>
          <p:cNvCxnSpPr>
            <a:endCxn id="243" idx="2"/>
          </p:cNvCxnSpPr>
          <p:nvPr/>
        </p:nvCxnSpPr>
        <p:spPr bwMode="auto">
          <a:xfrm rot="16200000" flipH="1">
            <a:off x="3848944" y="2247475"/>
            <a:ext cx="3693162" cy="3388"/>
          </a:xfrm>
          <a:prstGeom prst="line">
            <a:avLst/>
          </a:prstGeom>
          <a:noFill/>
          <a:ln w="19050" cap="flat" cmpd="sng" algn="ctr">
            <a:solidFill>
              <a:schemeClr val="tx1"/>
            </a:solidFill>
            <a:prstDash val="sysDot"/>
            <a:round/>
            <a:headEnd type="none" w="med" len="med"/>
            <a:tailEnd type="none" w="med" len="med"/>
          </a:ln>
          <a:effectLst/>
        </p:spPr>
      </p:cxnSp>
      <p:pic>
        <p:nvPicPr>
          <p:cNvPr id="2051" name="Picture 3" descr="C:\Papers\Distributed2DMultiGrid\SDMG\Talk\Splitting\input.jpg"/>
          <p:cNvPicPr>
            <a:picLocks noChangeAspect="1" noChangeArrowheads="1"/>
          </p:cNvPicPr>
          <p:nvPr/>
        </p:nvPicPr>
        <p:blipFill>
          <a:blip r:embed="rId9">
            <a:lum bright="20000"/>
          </a:blip>
          <a:srcRect/>
          <a:stretch>
            <a:fillRect/>
          </a:stretch>
        </p:blipFill>
        <p:spPr bwMode="auto">
          <a:xfrm>
            <a:off x="6554531" y="4503842"/>
            <a:ext cx="496507" cy="228600"/>
          </a:xfrm>
          <a:prstGeom prst="rect">
            <a:avLst/>
          </a:prstGeom>
          <a:noFill/>
          <a:ln w="19050">
            <a:solidFill>
              <a:schemeClr val="tx2"/>
            </a:solidFill>
          </a:ln>
        </p:spPr>
      </p:pic>
      <p:sp>
        <p:nvSpPr>
          <p:cNvPr id="233" name="Rectangle 232"/>
          <p:cNvSpPr/>
          <p:nvPr/>
        </p:nvSpPr>
        <p:spPr bwMode="auto">
          <a:xfrm>
            <a:off x="5831838" y="4759534"/>
            <a:ext cx="1996440" cy="30480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Server</a:t>
            </a:r>
          </a:p>
        </p:txBody>
      </p:sp>
      <p:cxnSp>
        <p:nvCxnSpPr>
          <p:cNvPr id="236" name="Straight Arrow Connector 235"/>
          <p:cNvCxnSpPr>
            <a:stCxn id="1027" idx="2"/>
            <a:endCxn id="2051" idx="0"/>
          </p:cNvCxnSpPr>
          <p:nvPr/>
        </p:nvCxnSpPr>
        <p:spPr bwMode="auto">
          <a:xfrm rot="16200000" flipH="1">
            <a:off x="5747080" y="3448137"/>
            <a:ext cx="519854" cy="1591555"/>
          </a:xfrm>
          <a:prstGeom prst="straightConnector1">
            <a:avLst/>
          </a:prstGeom>
          <a:noFill/>
          <a:ln w="19050" cap="flat" cmpd="sng" algn="ctr">
            <a:solidFill>
              <a:schemeClr val="accent6">
                <a:lumMod val="75000"/>
              </a:schemeClr>
            </a:solidFill>
            <a:prstDash val="solid"/>
            <a:round/>
            <a:headEnd type="none" w="med" len="med"/>
            <a:tailEnd type="triangle"/>
          </a:ln>
          <a:effectLst/>
        </p:spPr>
      </p:cxnSp>
      <p:cxnSp>
        <p:nvCxnSpPr>
          <p:cNvPr id="239" name="Straight Arrow Connector 238"/>
          <p:cNvCxnSpPr>
            <a:stCxn id="1026" idx="2"/>
            <a:endCxn id="2051" idx="0"/>
          </p:cNvCxnSpPr>
          <p:nvPr/>
        </p:nvCxnSpPr>
        <p:spPr bwMode="auto">
          <a:xfrm rot="5400000">
            <a:off x="6894494" y="3890945"/>
            <a:ext cx="521188" cy="704606"/>
          </a:xfrm>
          <a:prstGeom prst="straightConnector1">
            <a:avLst/>
          </a:prstGeom>
          <a:noFill/>
          <a:ln w="19050" cap="flat" cmpd="sng" algn="ctr">
            <a:solidFill>
              <a:schemeClr val="accent6">
                <a:lumMod val="75000"/>
              </a:schemeClr>
            </a:solidFill>
            <a:prstDash val="solid"/>
            <a:round/>
            <a:headEnd type="none" w="med" len="med"/>
            <a:tailEnd type="triangle"/>
          </a:ln>
          <a:effectLst/>
        </p:spPr>
      </p:cxnSp>
      <p:cxnSp>
        <p:nvCxnSpPr>
          <p:cNvPr id="242" name="Straight Connector 241"/>
          <p:cNvCxnSpPr/>
          <p:nvPr/>
        </p:nvCxnSpPr>
        <p:spPr bwMode="auto">
          <a:xfrm>
            <a:off x="6649716" y="4627453"/>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51" name="Straight Connector 250"/>
          <p:cNvCxnSpPr>
            <a:stCxn id="133" idx="2"/>
            <a:endCxn id="245" idx="2"/>
          </p:cNvCxnSpPr>
          <p:nvPr/>
        </p:nvCxnSpPr>
        <p:spPr bwMode="auto">
          <a:xfrm rot="5400000">
            <a:off x="6179819" y="2248324"/>
            <a:ext cx="3693162" cy="1691"/>
          </a:xfrm>
          <a:prstGeom prst="line">
            <a:avLst/>
          </a:prstGeom>
          <a:noFill/>
          <a:ln w="19050" cap="flat" cmpd="sng" algn="ctr">
            <a:solidFill>
              <a:schemeClr val="tx1"/>
            </a:solidFill>
            <a:prstDash val="sysDot"/>
            <a:round/>
            <a:headEnd type="none" w="med" len="med"/>
            <a:tailEnd type="none" w="med" len="med"/>
          </a:ln>
          <a:effectLst/>
        </p:spPr>
      </p:cxnSp>
      <p:cxnSp>
        <p:nvCxnSpPr>
          <p:cNvPr id="256" name="Straight Arrow Connector 255"/>
          <p:cNvCxnSpPr>
            <a:stCxn id="1027" idx="2"/>
            <a:endCxn id="2051" idx="0"/>
          </p:cNvCxnSpPr>
          <p:nvPr/>
        </p:nvCxnSpPr>
        <p:spPr bwMode="auto">
          <a:xfrm rot="16200000" flipH="1">
            <a:off x="5747080" y="3448137"/>
            <a:ext cx="519854" cy="1591555"/>
          </a:xfrm>
          <a:prstGeom prst="straightConnector1">
            <a:avLst/>
          </a:prstGeom>
          <a:noFill/>
          <a:ln w="19050" cap="flat" cmpd="sng" algn="ctr">
            <a:solidFill>
              <a:schemeClr val="accent6">
                <a:lumMod val="75000"/>
              </a:schemeClr>
            </a:solidFill>
            <a:prstDash val="solid"/>
            <a:round/>
            <a:headEnd type="triangle" w="med" len="med"/>
            <a:tailEnd type="none"/>
          </a:ln>
          <a:effectLst/>
        </p:spPr>
      </p:cxnSp>
      <p:cxnSp>
        <p:nvCxnSpPr>
          <p:cNvPr id="257" name="Straight Arrow Connector 256"/>
          <p:cNvCxnSpPr>
            <a:stCxn id="1026" idx="2"/>
            <a:endCxn id="2051" idx="0"/>
          </p:cNvCxnSpPr>
          <p:nvPr/>
        </p:nvCxnSpPr>
        <p:spPr bwMode="auto">
          <a:xfrm rot="5400000">
            <a:off x="6894494" y="3890945"/>
            <a:ext cx="521188" cy="704606"/>
          </a:xfrm>
          <a:prstGeom prst="straightConnector1">
            <a:avLst/>
          </a:prstGeom>
          <a:noFill/>
          <a:ln w="19050" cap="flat" cmpd="sng" algn="ctr">
            <a:solidFill>
              <a:schemeClr val="accent6">
                <a:lumMod val="75000"/>
              </a:schemeClr>
            </a:solidFill>
            <a:prstDash val="solid"/>
            <a:round/>
            <a:headEnd type="triangle" w="med" len="med"/>
            <a:tailEnd type="none"/>
          </a:ln>
          <a:effectLst/>
        </p:spPr>
      </p:cxnSp>
      <p:cxnSp>
        <p:nvCxnSpPr>
          <p:cNvPr id="266" name="Straight Connector 265"/>
          <p:cNvCxnSpPr/>
          <p:nvPr/>
        </p:nvCxnSpPr>
        <p:spPr bwMode="auto">
          <a:xfrm>
            <a:off x="5029200" y="3670988"/>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67" name="Straight Connector 266"/>
          <p:cNvCxnSpPr/>
          <p:nvPr/>
        </p:nvCxnSpPr>
        <p:spPr bwMode="auto">
          <a:xfrm>
            <a:off x="7333906" y="3674874"/>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268" name="Straight Connector 267"/>
          <p:cNvCxnSpPr/>
          <p:nvPr/>
        </p:nvCxnSpPr>
        <p:spPr bwMode="auto">
          <a:xfrm>
            <a:off x="5017291" y="3898826"/>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69" name="Straight Connector 268"/>
          <p:cNvCxnSpPr/>
          <p:nvPr/>
        </p:nvCxnSpPr>
        <p:spPr bwMode="auto">
          <a:xfrm>
            <a:off x="7321997" y="3902712"/>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282" name="Straight Arrow Connector 281"/>
          <p:cNvCxnSpPr>
            <a:stCxn id="174" idx="2"/>
            <a:endCxn id="1027" idx="0"/>
          </p:cNvCxnSpPr>
          <p:nvPr/>
        </p:nvCxnSpPr>
        <p:spPr bwMode="auto">
          <a:xfrm rot="16200000" flipH="1">
            <a:off x="5040949" y="3462868"/>
            <a:ext cx="336613" cy="3950"/>
          </a:xfrm>
          <a:prstGeom prst="straightConnector1">
            <a:avLst/>
          </a:prstGeom>
          <a:noFill/>
          <a:ln w="25400" cap="flat" cmpd="sng" algn="ctr">
            <a:solidFill>
              <a:schemeClr val="tx2"/>
            </a:solidFill>
            <a:prstDash val="solid"/>
            <a:round/>
            <a:headEnd type="triangle" w="med" len="med"/>
            <a:tailEnd type="none"/>
          </a:ln>
          <a:effectLst/>
        </p:spPr>
      </p:cxnSp>
      <p:cxnSp>
        <p:nvCxnSpPr>
          <p:cNvPr id="308" name="Straight Arrow Connector 307"/>
          <p:cNvCxnSpPr>
            <a:stCxn id="175" idx="2"/>
            <a:endCxn id="1027" idx="0"/>
          </p:cNvCxnSpPr>
          <p:nvPr/>
        </p:nvCxnSpPr>
        <p:spPr bwMode="auto">
          <a:xfrm rot="5400000">
            <a:off x="5532863" y="2974905"/>
            <a:ext cx="336613" cy="979877"/>
          </a:xfrm>
          <a:prstGeom prst="straightConnector1">
            <a:avLst/>
          </a:prstGeom>
          <a:noFill/>
          <a:ln w="25400" cap="flat" cmpd="sng" algn="ctr">
            <a:solidFill>
              <a:schemeClr val="tx2"/>
            </a:solidFill>
            <a:prstDash val="solid"/>
            <a:round/>
            <a:headEnd type="triangle" w="med" len="med"/>
            <a:tailEnd type="none"/>
          </a:ln>
          <a:effectLst/>
        </p:spPr>
      </p:cxnSp>
      <p:cxnSp>
        <p:nvCxnSpPr>
          <p:cNvPr id="309" name="Straight Arrow Connector 308"/>
          <p:cNvCxnSpPr>
            <a:stCxn id="277" idx="2"/>
            <a:endCxn id="1026" idx="0"/>
          </p:cNvCxnSpPr>
          <p:nvPr/>
        </p:nvCxnSpPr>
        <p:spPr bwMode="auto">
          <a:xfrm rot="5400000">
            <a:off x="7341135" y="3463555"/>
            <a:ext cx="334517" cy="2004"/>
          </a:xfrm>
          <a:prstGeom prst="straightConnector1">
            <a:avLst/>
          </a:prstGeom>
          <a:noFill/>
          <a:ln w="25400" cap="flat" cmpd="sng" algn="ctr">
            <a:solidFill>
              <a:schemeClr val="tx2"/>
            </a:solidFill>
            <a:prstDash val="solid"/>
            <a:round/>
            <a:headEnd type="triangle" w="med" len="med"/>
            <a:tailEnd type="none"/>
          </a:ln>
          <a:effectLst/>
        </p:spPr>
      </p:cxnSp>
      <p:cxnSp>
        <p:nvCxnSpPr>
          <p:cNvPr id="310" name="Straight Arrow Connector 309"/>
          <p:cNvCxnSpPr>
            <a:stCxn id="276" idx="2"/>
            <a:endCxn id="1026" idx="0"/>
          </p:cNvCxnSpPr>
          <p:nvPr/>
        </p:nvCxnSpPr>
        <p:spPr bwMode="auto">
          <a:xfrm rot="5400000">
            <a:off x="7856754" y="2947936"/>
            <a:ext cx="334517" cy="1033242"/>
          </a:xfrm>
          <a:prstGeom prst="straightConnector1">
            <a:avLst/>
          </a:prstGeom>
          <a:noFill/>
          <a:ln w="25400" cap="flat" cmpd="sng" algn="ctr">
            <a:solidFill>
              <a:schemeClr val="tx2"/>
            </a:solidFill>
            <a:prstDash val="solid"/>
            <a:round/>
            <a:headEnd type="triangle" w="med" len="med"/>
            <a:tailEnd type="none"/>
          </a:ln>
          <a:effectLst/>
        </p:spPr>
      </p:cxnSp>
      <p:cxnSp>
        <p:nvCxnSpPr>
          <p:cNvPr id="320" name="Straight Connector 319"/>
          <p:cNvCxnSpPr/>
          <p:nvPr/>
        </p:nvCxnSpPr>
        <p:spPr bwMode="auto">
          <a:xfrm>
            <a:off x="5029200" y="2585296"/>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21" name="Straight Connector 320"/>
          <p:cNvCxnSpPr/>
          <p:nvPr/>
        </p:nvCxnSpPr>
        <p:spPr bwMode="auto">
          <a:xfrm>
            <a:off x="6007951" y="2589182"/>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22" name="Straight Connector 321"/>
          <p:cNvCxnSpPr/>
          <p:nvPr/>
        </p:nvCxnSpPr>
        <p:spPr bwMode="auto">
          <a:xfrm>
            <a:off x="7340679" y="2589182"/>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23" name="Straight Connector 322"/>
          <p:cNvCxnSpPr/>
          <p:nvPr/>
        </p:nvCxnSpPr>
        <p:spPr bwMode="auto">
          <a:xfrm>
            <a:off x="8375284" y="2589182"/>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24" name="Straight Connector 323"/>
          <p:cNvCxnSpPr/>
          <p:nvPr/>
        </p:nvCxnSpPr>
        <p:spPr bwMode="auto">
          <a:xfrm>
            <a:off x="5017291" y="2813134"/>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25" name="Straight Connector 324"/>
          <p:cNvCxnSpPr/>
          <p:nvPr/>
        </p:nvCxnSpPr>
        <p:spPr bwMode="auto">
          <a:xfrm>
            <a:off x="5996042" y="2817020"/>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26" name="Straight Connector 325"/>
          <p:cNvCxnSpPr/>
          <p:nvPr/>
        </p:nvCxnSpPr>
        <p:spPr bwMode="auto">
          <a:xfrm>
            <a:off x="7328770" y="2817020"/>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27" name="Straight Connector 326"/>
          <p:cNvCxnSpPr/>
          <p:nvPr/>
        </p:nvCxnSpPr>
        <p:spPr bwMode="auto">
          <a:xfrm>
            <a:off x="8363375" y="2817020"/>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28" name="Straight Connector 327"/>
          <p:cNvCxnSpPr/>
          <p:nvPr/>
        </p:nvCxnSpPr>
        <p:spPr bwMode="auto">
          <a:xfrm>
            <a:off x="5030837" y="3041734"/>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29" name="Straight Connector 328"/>
          <p:cNvCxnSpPr/>
          <p:nvPr/>
        </p:nvCxnSpPr>
        <p:spPr bwMode="auto">
          <a:xfrm>
            <a:off x="6009588" y="3045620"/>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30" name="Straight Connector 329"/>
          <p:cNvCxnSpPr/>
          <p:nvPr/>
        </p:nvCxnSpPr>
        <p:spPr bwMode="auto">
          <a:xfrm>
            <a:off x="7342316" y="3045620"/>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31" name="Straight Connector 330"/>
          <p:cNvCxnSpPr/>
          <p:nvPr/>
        </p:nvCxnSpPr>
        <p:spPr bwMode="auto">
          <a:xfrm>
            <a:off x="8376921" y="3045620"/>
            <a:ext cx="36576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32" name="Straight Connector 331"/>
          <p:cNvCxnSpPr/>
          <p:nvPr/>
        </p:nvCxnSpPr>
        <p:spPr bwMode="auto">
          <a:xfrm>
            <a:off x="5017291" y="3270334"/>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33" name="Straight Connector 332"/>
          <p:cNvCxnSpPr/>
          <p:nvPr/>
        </p:nvCxnSpPr>
        <p:spPr bwMode="auto">
          <a:xfrm>
            <a:off x="5996042" y="3274220"/>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34" name="Straight Connector 333"/>
          <p:cNvCxnSpPr/>
          <p:nvPr/>
        </p:nvCxnSpPr>
        <p:spPr bwMode="auto">
          <a:xfrm>
            <a:off x="7328770" y="3274220"/>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35" name="Straight Connector 334"/>
          <p:cNvCxnSpPr/>
          <p:nvPr/>
        </p:nvCxnSpPr>
        <p:spPr bwMode="auto">
          <a:xfrm>
            <a:off x="8363375" y="3274220"/>
            <a:ext cx="36576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36" name="Straight Arrow Connector 335"/>
          <p:cNvCxnSpPr>
            <a:stCxn id="174" idx="0"/>
            <a:endCxn id="148" idx="2"/>
          </p:cNvCxnSpPr>
          <p:nvPr/>
        </p:nvCxnSpPr>
        <p:spPr bwMode="auto">
          <a:xfrm rot="16200000" flipV="1">
            <a:off x="5061877" y="2419613"/>
            <a:ext cx="289558" cy="1248"/>
          </a:xfrm>
          <a:prstGeom prst="straightConnector1">
            <a:avLst/>
          </a:prstGeom>
          <a:noFill/>
          <a:ln w="50800" cap="flat" cmpd="sng" algn="ctr">
            <a:solidFill>
              <a:schemeClr val="tx2"/>
            </a:solidFill>
            <a:prstDash val="solid"/>
            <a:round/>
            <a:headEnd type="none" w="med" len="med"/>
            <a:tailEnd type="triangle"/>
          </a:ln>
          <a:effectLst/>
        </p:spPr>
      </p:cxnSp>
      <p:cxnSp>
        <p:nvCxnSpPr>
          <p:cNvPr id="337" name="Straight Arrow Connector 336"/>
          <p:cNvCxnSpPr>
            <a:stCxn id="175" idx="0"/>
            <a:endCxn id="149" idx="2"/>
          </p:cNvCxnSpPr>
          <p:nvPr/>
        </p:nvCxnSpPr>
        <p:spPr bwMode="auto">
          <a:xfrm rot="16200000" flipV="1">
            <a:off x="6046299" y="2420208"/>
            <a:ext cx="289558" cy="58"/>
          </a:xfrm>
          <a:prstGeom prst="straightConnector1">
            <a:avLst/>
          </a:prstGeom>
          <a:noFill/>
          <a:ln w="50800" cap="flat" cmpd="sng" algn="ctr">
            <a:solidFill>
              <a:schemeClr val="tx2"/>
            </a:solidFill>
            <a:prstDash val="solid"/>
            <a:round/>
            <a:headEnd type="none" w="med" len="med"/>
            <a:tailEnd type="triangle"/>
          </a:ln>
          <a:effectLst/>
        </p:spPr>
      </p:cxnSp>
      <p:cxnSp>
        <p:nvCxnSpPr>
          <p:cNvPr id="338" name="Straight Arrow Connector 337"/>
          <p:cNvCxnSpPr>
            <a:stCxn id="277" idx="0"/>
            <a:endCxn id="150" idx="2"/>
          </p:cNvCxnSpPr>
          <p:nvPr/>
        </p:nvCxnSpPr>
        <p:spPr bwMode="auto">
          <a:xfrm rot="16200000" flipV="1">
            <a:off x="7362753" y="2419136"/>
            <a:ext cx="290320" cy="2964"/>
          </a:xfrm>
          <a:prstGeom prst="straightConnector1">
            <a:avLst/>
          </a:prstGeom>
          <a:noFill/>
          <a:ln w="50800" cap="flat" cmpd="sng" algn="ctr">
            <a:solidFill>
              <a:schemeClr val="tx2"/>
            </a:solidFill>
            <a:prstDash val="solid"/>
            <a:round/>
            <a:headEnd type="none" w="med" len="med"/>
            <a:tailEnd type="triangle"/>
          </a:ln>
          <a:effectLst/>
        </p:spPr>
      </p:cxnSp>
      <p:cxnSp>
        <p:nvCxnSpPr>
          <p:cNvPr id="339" name="Straight Arrow Connector 338"/>
          <p:cNvCxnSpPr>
            <a:stCxn id="276" idx="0"/>
            <a:endCxn id="138" idx="2"/>
          </p:cNvCxnSpPr>
          <p:nvPr/>
        </p:nvCxnSpPr>
        <p:spPr bwMode="auto">
          <a:xfrm rot="16200000" flipV="1">
            <a:off x="8395008" y="2420153"/>
            <a:ext cx="290320" cy="930"/>
          </a:xfrm>
          <a:prstGeom prst="straightConnector1">
            <a:avLst/>
          </a:prstGeom>
          <a:noFill/>
          <a:ln w="50800" cap="flat" cmpd="sng" algn="ctr">
            <a:solidFill>
              <a:schemeClr val="tx2"/>
            </a:solidFill>
            <a:prstDash val="solid"/>
            <a:round/>
            <a:headEnd type="none" w="med" len="med"/>
            <a:tailEnd type="triangle"/>
          </a:ln>
          <a:effectLst/>
        </p:spPr>
      </p:cxnSp>
      <p:cxnSp>
        <p:nvCxnSpPr>
          <p:cNvPr id="350" name="Straight Connector 349"/>
          <p:cNvCxnSpPr/>
          <p:nvPr/>
        </p:nvCxnSpPr>
        <p:spPr bwMode="auto">
          <a:xfrm>
            <a:off x="4836159" y="849891"/>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51" name="Straight Connector 350"/>
          <p:cNvCxnSpPr/>
          <p:nvPr/>
        </p:nvCxnSpPr>
        <p:spPr bwMode="auto">
          <a:xfrm>
            <a:off x="5835229" y="853777"/>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52" name="Straight Connector 351"/>
          <p:cNvCxnSpPr/>
          <p:nvPr/>
        </p:nvCxnSpPr>
        <p:spPr bwMode="auto">
          <a:xfrm>
            <a:off x="7147638" y="853777"/>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53" name="Straight Connector 352"/>
          <p:cNvCxnSpPr/>
          <p:nvPr/>
        </p:nvCxnSpPr>
        <p:spPr bwMode="auto">
          <a:xfrm>
            <a:off x="8168697" y="853777"/>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54" name="Straight Connector 353"/>
          <p:cNvCxnSpPr/>
          <p:nvPr/>
        </p:nvCxnSpPr>
        <p:spPr bwMode="auto">
          <a:xfrm>
            <a:off x="4824250" y="1077729"/>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55" name="Straight Connector 354"/>
          <p:cNvCxnSpPr/>
          <p:nvPr/>
        </p:nvCxnSpPr>
        <p:spPr bwMode="auto">
          <a:xfrm>
            <a:off x="5823320" y="1081615"/>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56" name="Straight Connector 355"/>
          <p:cNvCxnSpPr/>
          <p:nvPr/>
        </p:nvCxnSpPr>
        <p:spPr bwMode="auto">
          <a:xfrm>
            <a:off x="7135729" y="1081615"/>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57" name="Straight Connector 356"/>
          <p:cNvCxnSpPr/>
          <p:nvPr/>
        </p:nvCxnSpPr>
        <p:spPr bwMode="auto">
          <a:xfrm>
            <a:off x="8156788" y="1081615"/>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58" name="Straight Connector 357"/>
          <p:cNvCxnSpPr/>
          <p:nvPr/>
        </p:nvCxnSpPr>
        <p:spPr bwMode="auto">
          <a:xfrm>
            <a:off x="4837796" y="1306329"/>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59" name="Straight Connector 358"/>
          <p:cNvCxnSpPr/>
          <p:nvPr/>
        </p:nvCxnSpPr>
        <p:spPr bwMode="auto">
          <a:xfrm>
            <a:off x="5836866" y="1310215"/>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60" name="Straight Connector 359"/>
          <p:cNvCxnSpPr/>
          <p:nvPr/>
        </p:nvCxnSpPr>
        <p:spPr bwMode="auto">
          <a:xfrm>
            <a:off x="7149275" y="1310215"/>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61" name="Straight Connector 360"/>
          <p:cNvCxnSpPr/>
          <p:nvPr/>
        </p:nvCxnSpPr>
        <p:spPr bwMode="auto">
          <a:xfrm>
            <a:off x="8170334" y="1310215"/>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62" name="Straight Connector 361"/>
          <p:cNvCxnSpPr/>
          <p:nvPr/>
        </p:nvCxnSpPr>
        <p:spPr bwMode="auto">
          <a:xfrm>
            <a:off x="4824250" y="1534929"/>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63" name="Straight Connector 362"/>
          <p:cNvCxnSpPr/>
          <p:nvPr/>
        </p:nvCxnSpPr>
        <p:spPr bwMode="auto">
          <a:xfrm>
            <a:off x="5823320" y="1538815"/>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72" name="Straight Connector 371"/>
          <p:cNvCxnSpPr/>
          <p:nvPr/>
        </p:nvCxnSpPr>
        <p:spPr bwMode="auto">
          <a:xfrm>
            <a:off x="7135729" y="1538815"/>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73" name="Straight Connector 372"/>
          <p:cNvCxnSpPr/>
          <p:nvPr/>
        </p:nvCxnSpPr>
        <p:spPr bwMode="auto">
          <a:xfrm>
            <a:off x="8156788" y="1538815"/>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74" name="Straight Connector 373"/>
          <p:cNvCxnSpPr/>
          <p:nvPr/>
        </p:nvCxnSpPr>
        <p:spPr bwMode="auto">
          <a:xfrm>
            <a:off x="4837796" y="1763529"/>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75" name="Straight Connector 374"/>
          <p:cNvCxnSpPr/>
          <p:nvPr/>
        </p:nvCxnSpPr>
        <p:spPr bwMode="auto">
          <a:xfrm>
            <a:off x="5836866" y="1767415"/>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92" name="Straight Connector 391"/>
          <p:cNvCxnSpPr/>
          <p:nvPr/>
        </p:nvCxnSpPr>
        <p:spPr bwMode="auto">
          <a:xfrm>
            <a:off x="7149275" y="1767415"/>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93" name="Straight Connector 392"/>
          <p:cNvCxnSpPr/>
          <p:nvPr/>
        </p:nvCxnSpPr>
        <p:spPr bwMode="auto">
          <a:xfrm>
            <a:off x="8170334" y="1767415"/>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94" name="Straight Connector 393"/>
          <p:cNvCxnSpPr/>
          <p:nvPr/>
        </p:nvCxnSpPr>
        <p:spPr bwMode="auto">
          <a:xfrm>
            <a:off x="4824250" y="1992129"/>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95" name="Straight Connector 394"/>
          <p:cNvCxnSpPr/>
          <p:nvPr/>
        </p:nvCxnSpPr>
        <p:spPr bwMode="auto">
          <a:xfrm>
            <a:off x="5823320" y="1996015"/>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96" name="Straight Connector 395"/>
          <p:cNvCxnSpPr/>
          <p:nvPr/>
        </p:nvCxnSpPr>
        <p:spPr bwMode="auto">
          <a:xfrm>
            <a:off x="7135729" y="1996015"/>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97" name="Straight Connector 396"/>
          <p:cNvCxnSpPr/>
          <p:nvPr/>
        </p:nvCxnSpPr>
        <p:spPr bwMode="auto">
          <a:xfrm>
            <a:off x="8156788" y="1996015"/>
            <a:ext cx="731520" cy="0"/>
          </a:xfrm>
          <a:prstGeom prst="line">
            <a:avLst/>
          </a:prstGeom>
          <a:noFill/>
          <a:ln w="31750" cap="flat" cmpd="sng" algn="ctr">
            <a:solidFill>
              <a:schemeClr val="accent6">
                <a:lumMod val="60000"/>
                <a:lumOff val="40000"/>
              </a:schemeClr>
            </a:solidFill>
            <a:prstDash val="solid"/>
            <a:round/>
            <a:headEnd type="triangle" w="med" len="med"/>
            <a:tailEnd type="none" w="med" len="med"/>
          </a:ln>
          <a:effectLst>
            <a:outerShdw blurRad="50800" dist="50800" dir="5400000" algn="ctr" rotWithShape="0">
              <a:srgbClr val="000000">
                <a:alpha val="60000"/>
              </a:srgbClr>
            </a:outerShdw>
          </a:effectLst>
        </p:spPr>
      </p:cxnSp>
      <p:cxnSp>
        <p:nvCxnSpPr>
          <p:cNvPr id="398" name="Straight Connector 397"/>
          <p:cNvCxnSpPr/>
          <p:nvPr/>
        </p:nvCxnSpPr>
        <p:spPr bwMode="auto">
          <a:xfrm>
            <a:off x="4836159" y="2215653"/>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399" name="Straight Connector 398"/>
          <p:cNvCxnSpPr/>
          <p:nvPr/>
        </p:nvCxnSpPr>
        <p:spPr bwMode="auto">
          <a:xfrm>
            <a:off x="5835229" y="2219539"/>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400" name="Straight Connector 399"/>
          <p:cNvCxnSpPr/>
          <p:nvPr/>
        </p:nvCxnSpPr>
        <p:spPr bwMode="auto">
          <a:xfrm>
            <a:off x="7147638" y="2219539"/>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cxnSp>
        <p:nvCxnSpPr>
          <p:cNvPr id="401" name="Straight Connector 400"/>
          <p:cNvCxnSpPr/>
          <p:nvPr/>
        </p:nvCxnSpPr>
        <p:spPr bwMode="auto">
          <a:xfrm>
            <a:off x="8168697" y="2219539"/>
            <a:ext cx="731520" cy="0"/>
          </a:xfrm>
          <a:prstGeom prst="line">
            <a:avLst/>
          </a:prstGeom>
          <a:noFill/>
          <a:ln w="31750" cap="flat" cmpd="sng" algn="ctr">
            <a:solidFill>
              <a:schemeClr val="accent6">
                <a:lumMod val="60000"/>
                <a:lumOff val="40000"/>
              </a:schemeClr>
            </a:solidFill>
            <a:prstDash val="solid"/>
            <a:round/>
            <a:headEnd type="none" w="med" len="med"/>
            <a:tailEnd type="triangle" w="med" len="med"/>
          </a:ln>
          <a:effectLst>
            <a:outerShdw blurRad="50800" dist="50800" dir="5400000" algn="ctr" rotWithShape="0">
              <a:srgbClr val="000000">
                <a:alpha val="60000"/>
              </a:srgbClr>
            </a:outerShdw>
          </a:effectLst>
        </p:spPr>
      </p:cxnSp>
      <p:sp>
        <p:nvSpPr>
          <p:cNvPr id="146" name="Arc 145"/>
          <p:cNvSpPr>
            <a:spLocks/>
          </p:cNvSpPr>
          <p:nvPr/>
        </p:nvSpPr>
        <p:spPr bwMode="auto">
          <a:xfrm rot="10800000">
            <a:off x="5562600" y="742950"/>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Arc 146"/>
          <p:cNvSpPr>
            <a:spLocks/>
          </p:cNvSpPr>
          <p:nvPr/>
        </p:nvSpPr>
        <p:spPr bwMode="auto">
          <a:xfrm rot="10800000">
            <a:off x="7890935" y="742950"/>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 name="Arc 151"/>
          <p:cNvSpPr>
            <a:spLocks/>
          </p:cNvSpPr>
          <p:nvPr/>
        </p:nvSpPr>
        <p:spPr bwMode="auto">
          <a:xfrm rot="10800000">
            <a:off x="6550152" y="742949"/>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 name="Arc 156"/>
          <p:cNvSpPr>
            <a:spLocks/>
          </p:cNvSpPr>
          <p:nvPr/>
        </p:nvSpPr>
        <p:spPr bwMode="auto">
          <a:xfrm>
            <a:off x="5562600" y="971550"/>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 name="Arc 158"/>
          <p:cNvSpPr>
            <a:spLocks/>
          </p:cNvSpPr>
          <p:nvPr/>
        </p:nvSpPr>
        <p:spPr bwMode="auto">
          <a:xfrm>
            <a:off x="7890935" y="971550"/>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 name="Arc 159"/>
          <p:cNvSpPr>
            <a:spLocks/>
          </p:cNvSpPr>
          <p:nvPr/>
        </p:nvSpPr>
        <p:spPr bwMode="auto">
          <a:xfrm>
            <a:off x="6550152" y="971549"/>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0" name="Arc 179"/>
          <p:cNvSpPr>
            <a:spLocks/>
          </p:cNvSpPr>
          <p:nvPr/>
        </p:nvSpPr>
        <p:spPr bwMode="auto">
          <a:xfrm rot="10800000">
            <a:off x="5562600" y="12001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8" name="Arc 197"/>
          <p:cNvSpPr>
            <a:spLocks/>
          </p:cNvSpPr>
          <p:nvPr/>
        </p:nvSpPr>
        <p:spPr bwMode="auto">
          <a:xfrm rot="10800000">
            <a:off x="7890935" y="12001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9" name="Arc 198"/>
          <p:cNvSpPr>
            <a:spLocks/>
          </p:cNvSpPr>
          <p:nvPr/>
        </p:nvSpPr>
        <p:spPr bwMode="auto">
          <a:xfrm rot="10800000">
            <a:off x="6550152" y="1200151"/>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0" name="Arc 199"/>
          <p:cNvSpPr>
            <a:spLocks/>
          </p:cNvSpPr>
          <p:nvPr/>
        </p:nvSpPr>
        <p:spPr bwMode="auto">
          <a:xfrm>
            <a:off x="5562600" y="14287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1" name="Arc 200"/>
          <p:cNvSpPr>
            <a:spLocks/>
          </p:cNvSpPr>
          <p:nvPr/>
        </p:nvSpPr>
        <p:spPr bwMode="auto">
          <a:xfrm>
            <a:off x="7890935" y="14287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9" name="Arc 218"/>
          <p:cNvSpPr>
            <a:spLocks/>
          </p:cNvSpPr>
          <p:nvPr/>
        </p:nvSpPr>
        <p:spPr bwMode="auto">
          <a:xfrm>
            <a:off x="6550152" y="1428751"/>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1" name="Arc 220"/>
          <p:cNvSpPr>
            <a:spLocks/>
          </p:cNvSpPr>
          <p:nvPr/>
        </p:nvSpPr>
        <p:spPr bwMode="auto">
          <a:xfrm rot="10800000">
            <a:off x="5562600" y="16573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3" name="Arc 222"/>
          <p:cNvSpPr>
            <a:spLocks/>
          </p:cNvSpPr>
          <p:nvPr/>
        </p:nvSpPr>
        <p:spPr bwMode="auto">
          <a:xfrm rot="10800000">
            <a:off x="7890935" y="16573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5" name="Arc 224"/>
          <p:cNvSpPr>
            <a:spLocks/>
          </p:cNvSpPr>
          <p:nvPr/>
        </p:nvSpPr>
        <p:spPr bwMode="auto">
          <a:xfrm rot="10800000">
            <a:off x="6550152" y="1657351"/>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6" name="Arc 225"/>
          <p:cNvSpPr>
            <a:spLocks/>
          </p:cNvSpPr>
          <p:nvPr/>
        </p:nvSpPr>
        <p:spPr bwMode="auto">
          <a:xfrm>
            <a:off x="5562600" y="18859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8" name="Arc 227"/>
          <p:cNvSpPr>
            <a:spLocks/>
          </p:cNvSpPr>
          <p:nvPr/>
        </p:nvSpPr>
        <p:spPr bwMode="auto">
          <a:xfrm>
            <a:off x="7890935" y="18859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 name="Arc 228"/>
          <p:cNvSpPr>
            <a:spLocks/>
          </p:cNvSpPr>
          <p:nvPr/>
        </p:nvSpPr>
        <p:spPr bwMode="auto">
          <a:xfrm>
            <a:off x="6550152" y="1885951"/>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 name="Arc 229"/>
          <p:cNvSpPr>
            <a:spLocks/>
          </p:cNvSpPr>
          <p:nvPr/>
        </p:nvSpPr>
        <p:spPr bwMode="auto">
          <a:xfrm rot="10800000">
            <a:off x="5562600" y="2114550"/>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 name="Arc 230"/>
          <p:cNvSpPr>
            <a:spLocks/>
          </p:cNvSpPr>
          <p:nvPr/>
        </p:nvSpPr>
        <p:spPr bwMode="auto">
          <a:xfrm rot="10800000">
            <a:off x="7890935" y="2114550"/>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2" name="Arc 231"/>
          <p:cNvSpPr>
            <a:spLocks/>
          </p:cNvSpPr>
          <p:nvPr/>
        </p:nvSpPr>
        <p:spPr bwMode="auto">
          <a:xfrm rot="10800000">
            <a:off x="6550152" y="2114549"/>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 name="Arc 247"/>
          <p:cNvSpPr>
            <a:spLocks/>
          </p:cNvSpPr>
          <p:nvPr/>
        </p:nvSpPr>
        <p:spPr bwMode="auto">
          <a:xfrm rot="10800000">
            <a:off x="5406475" y="2459986"/>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 name="Arc 248"/>
          <p:cNvSpPr>
            <a:spLocks/>
          </p:cNvSpPr>
          <p:nvPr/>
        </p:nvSpPr>
        <p:spPr bwMode="auto">
          <a:xfrm rot="10800000">
            <a:off x="7772400" y="2419348"/>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 name="Arc 249"/>
          <p:cNvSpPr>
            <a:spLocks/>
          </p:cNvSpPr>
          <p:nvPr/>
        </p:nvSpPr>
        <p:spPr bwMode="auto">
          <a:xfrm rot="10800000">
            <a:off x="6351018" y="2459985"/>
            <a:ext cx="1005840"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2" name="Arc 251"/>
          <p:cNvSpPr>
            <a:spLocks/>
          </p:cNvSpPr>
          <p:nvPr/>
        </p:nvSpPr>
        <p:spPr bwMode="auto">
          <a:xfrm>
            <a:off x="5403427" y="2688586"/>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3" name="Arc 252"/>
          <p:cNvSpPr>
            <a:spLocks/>
          </p:cNvSpPr>
          <p:nvPr/>
        </p:nvSpPr>
        <p:spPr bwMode="auto">
          <a:xfrm>
            <a:off x="7765627" y="2688586"/>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 name="Arc 253"/>
          <p:cNvSpPr>
            <a:spLocks/>
          </p:cNvSpPr>
          <p:nvPr/>
        </p:nvSpPr>
        <p:spPr bwMode="auto">
          <a:xfrm>
            <a:off x="6391656" y="2688585"/>
            <a:ext cx="1005840"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5" name="Arc 254"/>
          <p:cNvSpPr>
            <a:spLocks/>
          </p:cNvSpPr>
          <p:nvPr/>
        </p:nvSpPr>
        <p:spPr bwMode="auto">
          <a:xfrm rot="10800000">
            <a:off x="5406475" y="2917188"/>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8" name="Arc 257"/>
          <p:cNvSpPr>
            <a:spLocks/>
          </p:cNvSpPr>
          <p:nvPr/>
        </p:nvSpPr>
        <p:spPr bwMode="auto">
          <a:xfrm rot="10800000">
            <a:off x="7772400" y="2876550"/>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9" name="Arc 258"/>
          <p:cNvSpPr>
            <a:spLocks/>
          </p:cNvSpPr>
          <p:nvPr/>
        </p:nvSpPr>
        <p:spPr bwMode="auto">
          <a:xfrm rot="10800000">
            <a:off x="6351018" y="2917187"/>
            <a:ext cx="1005840"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0" name="Arc 259"/>
          <p:cNvSpPr>
            <a:spLocks/>
          </p:cNvSpPr>
          <p:nvPr/>
        </p:nvSpPr>
        <p:spPr bwMode="auto">
          <a:xfrm>
            <a:off x="5403427" y="3145788"/>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1" name="Arc 260"/>
          <p:cNvSpPr>
            <a:spLocks/>
          </p:cNvSpPr>
          <p:nvPr/>
        </p:nvSpPr>
        <p:spPr bwMode="auto">
          <a:xfrm>
            <a:off x="7765627" y="3145788"/>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2" name="Arc 261"/>
          <p:cNvSpPr>
            <a:spLocks/>
          </p:cNvSpPr>
          <p:nvPr/>
        </p:nvSpPr>
        <p:spPr bwMode="auto">
          <a:xfrm>
            <a:off x="6391656" y="3145787"/>
            <a:ext cx="1005840"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3" name="Arc 262"/>
          <p:cNvSpPr>
            <a:spLocks/>
          </p:cNvSpPr>
          <p:nvPr/>
        </p:nvSpPr>
        <p:spPr bwMode="auto">
          <a:xfrm rot="10800000">
            <a:off x="5358384" y="3555577"/>
            <a:ext cx="1965960" cy="228600"/>
          </a:xfrm>
          <a:prstGeom prst="arc">
            <a:avLst>
              <a:gd name="adj1" fmla="val 10933286"/>
              <a:gd name="adj2" fmla="val 75330"/>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4" name="Arc 263"/>
          <p:cNvSpPr>
            <a:spLocks/>
          </p:cNvSpPr>
          <p:nvPr/>
        </p:nvSpPr>
        <p:spPr bwMode="auto">
          <a:xfrm>
            <a:off x="5361092" y="3784177"/>
            <a:ext cx="1965960" cy="228600"/>
          </a:xfrm>
          <a:prstGeom prst="arc">
            <a:avLst>
              <a:gd name="adj1" fmla="val 10933286"/>
              <a:gd name="adj2" fmla="val 21568443"/>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93" name="Arc 292"/>
          <p:cNvSpPr>
            <a:spLocks/>
          </p:cNvSpPr>
          <p:nvPr/>
        </p:nvSpPr>
        <p:spPr bwMode="auto">
          <a:xfrm rot="10800000">
            <a:off x="5354319" y="3555578"/>
            <a:ext cx="1965960" cy="228600"/>
          </a:xfrm>
          <a:prstGeom prst="arc">
            <a:avLst>
              <a:gd name="adj1" fmla="val 10933286"/>
              <a:gd name="adj2" fmla="val 75330"/>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94" name="Arc 293"/>
          <p:cNvSpPr>
            <a:spLocks/>
          </p:cNvSpPr>
          <p:nvPr/>
        </p:nvSpPr>
        <p:spPr bwMode="auto">
          <a:xfrm>
            <a:off x="5357027" y="3784178"/>
            <a:ext cx="1965960" cy="228600"/>
          </a:xfrm>
          <a:prstGeom prst="arc">
            <a:avLst>
              <a:gd name="adj1" fmla="val 10933286"/>
              <a:gd name="adj2" fmla="val 21568443"/>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2" name="Arc 311"/>
          <p:cNvSpPr>
            <a:spLocks/>
          </p:cNvSpPr>
          <p:nvPr/>
        </p:nvSpPr>
        <p:spPr bwMode="auto">
          <a:xfrm rot="10800000">
            <a:off x="5406475" y="2466720"/>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3" name="Arc 312"/>
          <p:cNvSpPr>
            <a:spLocks/>
          </p:cNvSpPr>
          <p:nvPr/>
        </p:nvSpPr>
        <p:spPr bwMode="auto">
          <a:xfrm rot="10800000">
            <a:off x="7772400" y="2426082"/>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4" name="Arc 313"/>
          <p:cNvSpPr>
            <a:spLocks/>
          </p:cNvSpPr>
          <p:nvPr/>
        </p:nvSpPr>
        <p:spPr bwMode="auto">
          <a:xfrm rot="10800000">
            <a:off x="6351018" y="2466719"/>
            <a:ext cx="1005840"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5" name="Arc 314"/>
          <p:cNvSpPr>
            <a:spLocks/>
          </p:cNvSpPr>
          <p:nvPr/>
        </p:nvSpPr>
        <p:spPr bwMode="auto">
          <a:xfrm>
            <a:off x="5403427" y="2695320"/>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6" name="Arc 315"/>
          <p:cNvSpPr>
            <a:spLocks/>
          </p:cNvSpPr>
          <p:nvPr/>
        </p:nvSpPr>
        <p:spPr bwMode="auto">
          <a:xfrm>
            <a:off x="7765627" y="2695320"/>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7" name="Arc 316"/>
          <p:cNvSpPr>
            <a:spLocks/>
          </p:cNvSpPr>
          <p:nvPr/>
        </p:nvSpPr>
        <p:spPr bwMode="auto">
          <a:xfrm>
            <a:off x="6391656" y="2695319"/>
            <a:ext cx="1005840"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8" name="Arc 317"/>
          <p:cNvSpPr>
            <a:spLocks/>
          </p:cNvSpPr>
          <p:nvPr/>
        </p:nvSpPr>
        <p:spPr bwMode="auto">
          <a:xfrm rot="10800000">
            <a:off x="5406475" y="2923922"/>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9" name="Arc 318"/>
          <p:cNvSpPr>
            <a:spLocks/>
          </p:cNvSpPr>
          <p:nvPr/>
        </p:nvSpPr>
        <p:spPr bwMode="auto">
          <a:xfrm rot="10800000">
            <a:off x="7772400" y="2883284"/>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0" name="Arc 339"/>
          <p:cNvSpPr>
            <a:spLocks/>
          </p:cNvSpPr>
          <p:nvPr/>
        </p:nvSpPr>
        <p:spPr bwMode="auto">
          <a:xfrm rot="10800000">
            <a:off x="6351018" y="2923921"/>
            <a:ext cx="1005840"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1" name="Arc 340"/>
          <p:cNvSpPr>
            <a:spLocks/>
          </p:cNvSpPr>
          <p:nvPr/>
        </p:nvSpPr>
        <p:spPr bwMode="auto">
          <a:xfrm>
            <a:off x="5403427" y="3152522"/>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2" name="Arc 341"/>
          <p:cNvSpPr>
            <a:spLocks/>
          </p:cNvSpPr>
          <p:nvPr/>
        </p:nvSpPr>
        <p:spPr bwMode="auto">
          <a:xfrm>
            <a:off x="7765627" y="3152522"/>
            <a:ext cx="59436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3" name="Arc 342"/>
          <p:cNvSpPr>
            <a:spLocks/>
          </p:cNvSpPr>
          <p:nvPr/>
        </p:nvSpPr>
        <p:spPr bwMode="auto">
          <a:xfrm>
            <a:off x="6391656" y="3152521"/>
            <a:ext cx="1005840"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4" name="Arc 343"/>
          <p:cNvSpPr>
            <a:spLocks/>
          </p:cNvSpPr>
          <p:nvPr/>
        </p:nvSpPr>
        <p:spPr bwMode="auto">
          <a:xfrm rot="10800000">
            <a:off x="5562600" y="742950"/>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5" name="Arc 344"/>
          <p:cNvSpPr>
            <a:spLocks/>
          </p:cNvSpPr>
          <p:nvPr/>
        </p:nvSpPr>
        <p:spPr bwMode="auto">
          <a:xfrm rot="10800000">
            <a:off x="7890935" y="742950"/>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6" name="Arc 345"/>
          <p:cNvSpPr>
            <a:spLocks/>
          </p:cNvSpPr>
          <p:nvPr/>
        </p:nvSpPr>
        <p:spPr bwMode="auto">
          <a:xfrm rot="10800000">
            <a:off x="6550152" y="742949"/>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7" name="Arc 346"/>
          <p:cNvSpPr>
            <a:spLocks/>
          </p:cNvSpPr>
          <p:nvPr/>
        </p:nvSpPr>
        <p:spPr bwMode="auto">
          <a:xfrm>
            <a:off x="5562600" y="971550"/>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8" name="Arc 347"/>
          <p:cNvSpPr>
            <a:spLocks/>
          </p:cNvSpPr>
          <p:nvPr/>
        </p:nvSpPr>
        <p:spPr bwMode="auto">
          <a:xfrm>
            <a:off x="7890935" y="971550"/>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9" name="Arc 348"/>
          <p:cNvSpPr>
            <a:spLocks/>
          </p:cNvSpPr>
          <p:nvPr/>
        </p:nvSpPr>
        <p:spPr bwMode="auto">
          <a:xfrm>
            <a:off x="6550152" y="971549"/>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64" name="Arc 363"/>
          <p:cNvSpPr>
            <a:spLocks/>
          </p:cNvSpPr>
          <p:nvPr/>
        </p:nvSpPr>
        <p:spPr bwMode="auto">
          <a:xfrm rot="10800000">
            <a:off x="5562600" y="12001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65" name="Arc 364"/>
          <p:cNvSpPr>
            <a:spLocks/>
          </p:cNvSpPr>
          <p:nvPr/>
        </p:nvSpPr>
        <p:spPr bwMode="auto">
          <a:xfrm rot="10800000">
            <a:off x="7890935" y="12001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66" name="Arc 365"/>
          <p:cNvSpPr>
            <a:spLocks/>
          </p:cNvSpPr>
          <p:nvPr/>
        </p:nvSpPr>
        <p:spPr bwMode="auto">
          <a:xfrm rot="10800000">
            <a:off x="6550152" y="1200151"/>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67" name="Arc 366"/>
          <p:cNvSpPr>
            <a:spLocks/>
          </p:cNvSpPr>
          <p:nvPr/>
        </p:nvSpPr>
        <p:spPr bwMode="auto">
          <a:xfrm>
            <a:off x="5562600" y="14287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68" name="Arc 367"/>
          <p:cNvSpPr>
            <a:spLocks/>
          </p:cNvSpPr>
          <p:nvPr/>
        </p:nvSpPr>
        <p:spPr bwMode="auto">
          <a:xfrm>
            <a:off x="7890935" y="14287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69" name="Arc 368"/>
          <p:cNvSpPr>
            <a:spLocks/>
          </p:cNvSpPr>
          <p:nvPr/>
        </p:nvSpPr>
        <p:spPr bwMode="auto">
          <a:xfrm>
            <a:off x="6550152" y="1428751"/>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70" name="Arc 369"/>
          <p:cNvSpPr>
            <a:spLocks/>
          </p:cNvSpPr>
          <p:nvPr/>
        </p:nvSpPr>
        <p:spPr bwMode="auto">
          <a:xfrm rot="10800000">
            <a:off x="5562600" y="16573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71" name="Arc 370"/>
          <p:cNvSpPr>
            <a:spLocks/>
          </p:cNvSpPr>
          <p:nvPr/>
        </p:nvSpPr>
        <p:spPr bwMode="auto">
          <a:xfrm rot="10800000">
            <a:off x="7890935" y="16573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76" name="Arc 375"/>
          <p:cNvSpPr>
            <a:spLocks/>
          </p:cNvSpPr>
          <p:nvPr/>
        </p:nvSpPr>
        <p:spPr bwMode="auto">
          <a:xfrm rot="10800000">
            <a:off x="6550152" y="1657351"/>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77" name="Arc 376"/>
          <p:cNvSpPr>
            <a:spLocks/>
          </p:cNvSpPr>
          <p:nvPr/>
        </p:nvSpPr>
        <p:spPr bwMode="auto">
          <a:xfrm>
            <a:off x="5562600" y="18859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78" name="Arc 377"/>
          <p:cNvSpPr>
            <a:spLocks/>
          </p:cNvSpPr>
          <p:nvPr/>
        </p:nvSpPr>
        <p:spPr bwMode="auto">
          <a:xfrm>
            <a:off x="7890935" y="1885952"/>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79" name="Arc 378"/>
          <p:cNvSpPr>
            <a:spLocks/>
          </p:cNvSpPr>
          <p:nvPr/>
        </p:nvSpPr>
        <p:spPr bwMode="auto">
          <a:xfrm>
            <a:off x="6550152" y="1885951"/>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80" name="Arc 379"/>
          <p:cNvSpPr>
            <a:spLocks/>
          </p:cNvSpPr>
          <p:nvPr/>
        </p:nvSpPr>
        <p:spPr bwMode="auto">
          <a:xfrm rot="10800000">
            <a:off x="5562600" y="2114550"/>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81" name="Arc 380"/>
          <p:cNvSpPr>
            <a:spLocks/>
          </p:cNvSpPr>
          <p:nvPr/>
        </p:nvSpPr>
        <p:spPr bwMode="auto">
          <a:xfrm rot="10800000">
            <a:off x="7890935" y="2114550"/>
            <a:ext cx="304800" cy="228600"/>
          </a:xfrm>
          <a:prstGeom prst="arc">
            <a:avLst>
              <a:gd name="adj1" fmla="val 10933286"/>
              <a:gd name="adj2" fmla="val 21357628"/>
            </a:avLst>
          </a:prstGeom>
          <a:noFill/>
          <a:ln w="25400" cap="flat" cmpd="sng" algn="ctr">
            <a:solidFill>
              <a:schemeClr val="tx2"/>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82" name="Arc 381"/>
          <p:cNvSpPr>
            <a:spLocks/>
          </p:cNvSpPr>
          <p:nvPr/>
        </p:nvSpPr>
        <p:spPr bwMode="auto">
          <a:xfrm rot="10800000">
            <a:off x="6550152" y="2114549"/>
            <a:ext cx="612648" cy="228600"/>
          </a:xfrm>
          <a:prstGeom prst="arc">
            <a:avLst>
              <a:gd name="adj1" fmla="val 10933286"/>
              <a:gd name="adj2" fmla="val 21357628"/>
            </a:avLst>
          </a:prstGeom>
          <a:noFill/>
          <a:ln w="25400" cap="flat" cmpd="sng" algn="ctr">
            <a:solidFill>
              <a:schemeClr val="accent6">
                <a:lumMod val="75000"/>
              </a:schemeClr>
            </a:solidFill>
            <a:prstDash val="sysDot"/>
            <a:round/>
            <a:headEnd type="none" w="med" len="med"/>
            <a:tailEnd type="triangle" w="med" len="med"/>
          </a:ln>
          <a:effectLst>
            <a:outerShdw blurRad="50800" dist="50800" dir="5400000" algn="ctr" rotWithShape="0">
              <a:srgbClr val="000000">
                <a:alpha val="60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wipe(left)">
                                      <p:cBhvr>
                                        <p:cTn id="7" dur="250"/>
                                        <p:tgtEl>
                                          <p:spTgt spid="165"/>
                                        </p:tgtEl>
                                      </p:cBhvr>
                                    </p:animEffect>
                                  </p:childTnLst>
                                </p:cTn>
                              </p:par>
                              <p:par>
                                <p:cTn id="8" presetID="22" presetClass="entr" presetSubtype="8" fill="hold" nodeType="withEffect">
                                  <p:stCondLst>
                                    <p:cond delay="0"/>
                                  </p:stCondLst>
                                  <p:childTnLst>
                                    <p:set>
                                      <p:cBhvr>
                                        <p:cTn id="9" dur="1" fill="hold">
                                          <p:stCondLst>
                                            <p:cond delay="0"/>
                                          </p:stCondLst>
                                        </p:cTn>
                                        <p:tgtEl>
                                          <p:spTgt spid="166"/>
                                        </p:tgtEl>
                                        <p:attrNameLst>
                                          <p:attrName>style.visibility</p:attrName>
                                        </p:attrNameLst>
                                      </p:cBhvr>
                                      <p:to>
                                        <p:strVal val="visible"/>
                                      </p:to>
                                    </p:set>
                                    <p:animEffect transition="in" filter="wipe(left)">
                                      <p:cBhvr>
                                        <p:cTn id="10" dur="250"/>
                                        <p:tgtEl>
                                          <p:spTgt spid="166"/>
                                        </p:tgtEl>
                                      </p:cBhvr>
                                    </p:animEffect>
                                  </p:childTnLst>
                                </p:cTn>
                              </p:par>
                              <p:par>
                                <p:cTn id="11" presetID="22" presetClass="entr" presetSubtype="8"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Effect transition="in" filter="wipe(left)">
                                      <p:cBhvr>
                                        <p:cTn id="13" dur="250"/>
                                        <p:tgtEl>
                                          <p:spTgt spid="167"/>
                                        </p:tgtEl>
                                      </p:cBhvr>
                                    </p:animEffect>
                                  </p:childTnLst>
                                </p:cTn>
                              </p:par>
                              <p:par>
                                <p:cTn id="14" presetID="22" presetClass="entr" presetSubtype="8" fill="hold" nodeType="withEffect">
                                  <p:stCondLst>
                                    <p:cond delay="0"/>
                                  </p:stCondLst>
                                  <p:childTnLst>
                                    <p:set>
                                      <p:cBhvr>
                                        <p:cTn id="15" dur="1" fill="hold">
                                          <p:stCondLst>
                                            <p:cond delay="0"/>
                                          </p:stCondLst>
                                        </p:cTn>
                                        <p:tgtEl>
                                          <p:spTgt spid="168"/>
                                        </p:tgtEl>
                                        <p:attrNameLst>
                                          <p:attrName>style.visibility</p:attrName>
                                        </p:attrNameLst>
                                      </p:cBhvr>
                                      <p:to>
                                        <p:strVal val="visible"/>
                                      </p:to>
                                    </p:set>
                                    <p:animEffect transition="in" filter="wipe(left)">
                                      <p:cBhvr>
                                        <p:cTn id="16" dur="250"/>
                                        <p:tgtEl>
                                          <p:spTgt spid="16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wipe(right)">
                                      <p:cBhvr>
                                        <p:cTn id="19" dur="150"/>
                                        <p:tgtEl>
                                          <p:spTgt spid="14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wipe(right)">
                                      <p:cBhvr>
                                        <p:cTn id="22" dur="150"/>
                                        <p:tgtEl>
                                          <p:spTgt spid="147"/>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52"/>
                                        </p:tgtEl>
                                        <p:attrNameLst>
                                          <p:attrName>style.visibility</p:attrName>
                                        </p:attrNameLst>
                                      </p:cBhvr>
                                      <p:to>
                                        <p:strVal val="visible"/>
                                      </p:to>
                                    </p:set>
                                    <p:animEffect transition="in" filter="wipe(right)">
                                      <p:cBhvr>
                                        <p:cTn id="25" dur="150"/>
                                        <p:tgtEl>
                                          <p:spTgt spid="152"/>
                                        </p:tgtEl>
                                      </p:cBhvr>
                                    </p:animEffect>
                                  </p:childTnLst>
                                </p:cTn>
                              </p:par>
                            </p:childTnLst>
                          </p:cTn>
                        </p:par>
                        <p:par>
                          <p:cTn id="26" fill="hold">
                            <p:stCondLst>
                              <p:cond delay="250"/>
                            </p:stCondLst>
                            <p:childTnLst>
                              <p:par>
                                <p:cTn id="27" presetID="1" presetClass="exit" presetSubtype="0" fill="hold" nodeType="afterEffect">
                                  <p:stCondLst>
                                    <p:cond delay="100"/>
                                  </p:stCondLst>
                                  <p:childTnLst>
                                    <p:set>
                                      <p:cBhvr>
                                        <p:cTn id="28" dur="1" fill="hold">
                                          <p:stCondLst>
                                            <p:cond delay="0"/>
                                          </p:stCondLst>
                                        </p:cTn>
                                        <p:tgtEl>
                                          <p:spTgt spid="165"/>
                                        </p:tgtEl>
                                        <p:attrNameLst>
                                          <p:attrName>style.visibility</p:attrName>
                                        </p:attrNameLst>
                                      </p:cBhvr>
                                      <p:to>
                                        <p:strVal val="hidden"/>
                                      </p:to>
                                    </p:set>
                                  </p:childTnLst>
                                </p:cTn>
                              </p:par>
                              <p:par>
                                <p:cTn id="29" presetID="1" presetClass="exit" presetSubtype="0" fill="hold" nodeType="withEffect">
                                  <p:stCondLst>
                                    <p:cond delay="100"/>
                                  </p:stCondLst>
                                  <p:childTnLst>
                                    <p:set>
                                      <p:cBhvr>
                                        <p:cTn id="30" dur="1" fill="hold">
                                          <p:stCondLst>
                                            <p:cond delay="0"/>
                                          </p:stCondLst>
                                        </p:cTn>
                                        <p:tgtEl>
                                          <p:spTgt spid="166"/>
                                        </p:tgtEl>
                                        <p:attrNameLst>
                                          <p:attrName>style.visibility</p:attrName>
                                        </p:attrNameLst>
                                      </p:cBhvr>
                                      <p:to>
                                        <p:strVal val="hidden"/>
                                      </p:to>
                                    </p:set>
                                  </p:childTnLst>
                                </p:cTn>
                              </p:par>
                              <p:par>
                                <p:cTn id="31" presetID="1" presetClass="exit" presetSubtype="0" fill="hold" nodeType="withEffect">
                                  <p:stCondLst>
                                    <p:cond delay="100"/>
                                  </p:stCondLst>
                                  <p:childTnLst>
                                    <p:set>
                                      <p:cBhvr>
                                        <p:cTn id="32" dur="1" fill="hold">
                                          <p:stCondLst>
                                            <p:cond delay="0"/>
                                          </p:stCondLst>
                                        </p:cTn>
                                        <p:tgtEl>
                                          <p:spTgt spid="167"/>
                                        </p:tgtEl>
                                        <p:attrNameLst>
                                          <p:attrName>style.visibility</p:attrName>
                                        </p:attrNameLst>
                                      </p:cBhvr>
                                      <p:to>
                                        <p:strVal val="hidden"/>
                                      </p:to>
                                    </p:set>
                                  </p:childTnLst>
                                </p:cTn>
                              </p:par>
                              <p:par>
                                <p:cTn id="33" presetID="1" presetClass="exit" presetSubtype="0" fill="hold" nodeType="withEffect">
                                  <p:stCondLst>
                                    <p:cond delay="100"/>
                                  </p:stCondLst>
                                  <p:childTnLst>
                                    <p:set>
                                      <p:cBhvr>
                                        <p:cTn id="34" dur="1" fill="hold">
                                          <p:stCondLst>
                                            <p:cond delay="0"/>
                                          </p:stCondLst>
                                        </p:cTn>
                                        <p:tgtEl>
                                          <p:spTgt spid="168"/>
                                        </p:tgtEl>
                                        <p:attrNameLst>
                                          <p:attrName>style.visibility</p:attrName>
                                        </p:attrNameLst>
                                      </p:cBhvr>
                                      <p:to>
                                        <p:strVal val="hidden"/>
                                      </p:to>
                                    </p:set>
                                  </p:childTnLst>
                                </p:cTn>
                              </p:par>
                              <p:par>
                                <p:cTn id="35" presetID="1" presetClass="exit" presetSubtype="0" fill="hold" grpId="1" nodeType="withEffect">
                                  <p:stCondLst>
                                    <p:cond delay="100"/>
                                  </p:stCondLst>
                                  <p:childTnLst>
                                    <p:set>
                                      <p:cBhvr>
                                        <p:cTn id="36" dur="1" fill="hold">
                                          <p:stCondLst>
                                            <p:cond delay="0"/>
                                          </p:stCondLst>
                                        </p:cTn>
                                        <p:tgtEl>
                                          <p:spTgt spid="146"/>
                                        </p:tgtEl>
                                        <p:attrNameLst>
                                          <p:attrName>style.visibility</p:attrName>
                                        </p:attrNameLst>
                                      </p:cBhvr>
                                      <p:to>
                                        <p:strVal val="hidden"/>
                                      </p:to>
                                    </p:set>
                                  </p:childTnLst>
                                </p:cTn>
                              </p:par>
                              <p:par>
                                <p:cTn id="37" presetID="1" presetClass="exit" presetSubtype="0" fill="hold" grpId="1" nodeType="withEffect">
                                  <p:stCondLst>
                                    <p:cond delay="100"/>
                                  </p:stCondLst>
                                  <p:childTnLst>
                                    <p:set>
                                      <p:cBhvr>
                                        <p:cTn id="38" dur="1" fill="hold">
                                          <p:stCondLst>
                                            <p:cond delay="0"/>
                                          </p:stCondLst>
                                        </p:cTn>
                                        <p:tgtEl>
                                          <p:spTgt spid="147"/>
                                        </p:tgtEl>
                                        <p:attrNameLst>
                                          <p:attrName>style.visibility</p:attrName>
                                        </p:attrNameLst>
                                      </p:cBhvr>
                                      <p:to>
                                        <p:strVal val="hidden"/>
                                      </p:to>
                                    </p:set>
                                  </p:childTnLst>
                                </p:cTn>
                              </p:par>
                              <p:par>
                                <p:cTn id="39" presetID="1" presetClass="exit" presetSubtype="0" fill="hold" grpId="1" nodeType="withEffect">
                                  <p:stCondLst>
                                    <p:cond delay="100"/>
                                  </p:stCondLst>
                                  <p:childTnLst>
                                    <p:set>
                                      <p:cBhvr>
                                        <p:cTn id="40" dur="1" fill="hold">
                                          <p:stCondLst>
                                            <p:cond delay="0"/>
                                          </p:stCondLst>
                                        </p:cTn>
                                        <p:tgtEl>
                                          <p:spTgt spid="152"/>
                                        </p:tgtEl>
                                        <p:attrNameLst>
                                          <p:attrName>style.visibility</p:attrName>
                                        </p:attrNameLst>
                                      </p:cBhvr>
                                      <p:to>
                                        <p:strVal val="hidden"/>
                                      </p:to>
                                    </p:set>
                                  </p:childTnLst>
                                </p:cTn>
                              </p:par>
                              <p:par>
                                <p:cTn id="41" presetID="22" presetClass="entr" presetSubtype="2" fill="hold" nodeType="withEffect">
                                  <p:stCondLst>
                                    <p:cond delay="100"/>
                                  </p:stCondLst>
                                  <p:childTnLst>
                                    <p:set>
                                      <p:cBhvr>
                                        <p:cTn id="42" dur="1" fill="hold">
                                          <p:stCondLst>
                                            <p:cond delay="0"/>
                                          </p:stCondLst>
                                        </p:cTn>
                                        <p:tgtEl>
                                          <p:spTgt spid="169"/>
                                        </p:tgtEl>
                                        <p:attrNameLst>
                                          <p:attrName>style.visibility</p:attrName>
                                        </p:attrNameLst>
                                      </p:cBhvr>
                                      <p:to>
                                        <p:strVal val="visible"/>
                                      </p:to>
                                    </p:set>
                                    <p:animEffect transition="in" filter="wipe(right)">
                                      <p:cBhvr>
                                        <p:cTn id="43" dur="250"/>
                                        <p:tgtEl>
                                          <p:spTgt spid="169"/>
                                        </p:tgtEl>
                                      </p:cBhvr>
                                    </p:animEffect>
                                  </p:childTnLst>
                                </p:cTn>
                              </p:par>
                              <p:par>
                                <p:cTn id="44" presetID="22" presetClass="entr" presetSubtype="2" fill="hold" nodeType="withEffect">
                                  <p:stCondLst>
                                    <p:cond delay="100"/>
                                  </p:stCondLst>
                                  <p:childTnLst>
                                    <p:set>
                                      <p:cBhvr>
                                        <p:cTn id="45" dur="1" fill="hold">
                                          <p:stCondLst>
                                            <p:cond delay="0"/>
                                          </p:stCondLst>
                                        </p:cTn>
                                        <p:tgtEl>
                                          <p:spTgt spid="170"/>
                                        </p:tgtEl>
                                        <p:attrNameLst>
                                          <p:attrName>style.visibility</p:attrName>
                                        </p:attrNameLst>
                                      </p:cBhvr>
                                      <p:to>
                                        <p:strVal val="visible"/>
                                      </p:to>
                                    </p:set>
                                    <p:animEffect transition="in" filter="wipe(right)">
                                      <p:cBhvr>
                                        <p:cTn id="46" dur="250"/>
                                        <p:tgtEl>
                                          <p:spTgt spid="170"/>
                                        </p:tgtEl>
                                      </p:cBhvr>
                                    </p:animEffect>
                                  </p:childTnLst>
                                </p:cTn>
                              </p:par>
                              <p:par>
                                <p:cTn id="47" presetID="22" presetClass="entr" presetSubtype="2" fill="hold" nodeType="withEffect">
                                  <p:stCondLst>
                                    <p:cond delay="100"/>
                                  </p:stCondLst>
                                  <p:childTnLst>
                                    <p:set>
                                      <p:cBhvr>
                                        <p:cTn id="48" dur="1" fill="hold">
                                          <p:stCondLst>
                                            <p:cond delay="0"/>
                                          </p:stCondLst>
                                        </p:cTn>
                                        <p:tgtEl>
                                          <p:spTgt spid="171"/>
                                        </p:tgtEl>
                                        <p:attrNameLst>
                                          <p:attrName>style.visibility</p:attrName>
                                        </p:attrNameLst>
                                      </p:cBhvr>
                                      <p:to>
                                        <p:strVal val="visible"/>
                                      </p:to>
                                    </p:set>
                                    <p:animEffect transition="in" filter="wipe(right)">
                                      <p:cBhvr>
                                        <p:cTn id="49" dur="250"/>
                                        <p:tgtEl>
                                          <p:spTgt spid="171"/>
                                        </p:tgtEl>
                                      </p:cBhvr>
                                    </p:animEffect>
                                  </p:childTnLst>
                                </p:cTn>
                              </p:par>
                              <p:par>
                                <p:cTn id="50" presetID="22" presetClass="entr" presetSubtype="2" fill="hold" nodeType="withEffect">
                                  <p:stCondLst>
                                    <p:cond delay="100"/>
                                  </p:stCondLst>
                                  <p:childTnLst>
                                    <p:set>
                                      <p:cBhvr>
                                        <p:cTn id="51" dur="1" fill="hold">
                                          <p:stCondLst>
                                            <p:cond delay="0"/>
                                          </p:stCondLst>
                                        </p:cTn>
                                        <p:tgtEl>
                                          <p:spTgt spid="176"/>
                                        </p:tgtEl>
                                        <p:attrNameLst>
                                          <p:attrName>style.visibility</p:attrName>
                                        </p:attrNameLst>
                                      </p:cBhvr>
                                      <p:to>
                                        <p:strVal val="visible"/>
                                      </p:to>
                                    </p:set>
                                    <p:animEffect transition="in" filter="wipe(right)">
                                      <p:cBhvr>
                                        <p:cTn id="52" dur="250"/>
                                        <p:tgtEl>
                                          <p:spTgt spid="176"/>
                                        </p:tgtEl>
                                      </p:cBhvr>
                                    </p:animEffect>
                                  </p:childTnLst>
                                </p:cTn>
                              </p:par>
                              <p:par>
                                <p:cTn id="53" presetID="22" presetClass="entr" presetSubtype="8" fill="hold" grpId="0" nodeType="withEffect">
                                  <p:stCondLst>
                                    <p:cond delay="100"/>
                                  </p:stCondLst>
                                  <p:childTnLst>
                                    <p:set>
                                      <p:cBhvr>
                                        <p:cTn id="54" dur="1" fill="hold">
                                          <p:stCondLst>
                                            <p:cond delay="0"/>
                                          </p:stCondLst>
                                        </p:cTn>
                                        <p:tgtEl>
                                          <p:spTgt spid="157"/>
                                        </p:tgtEl>
                                        <p:attrNameLst>
                                          <p:attrName>style.visibility</p:attrName>
                                        </p:attrNameLst>
                                      </p:cBhvr>
                                      <p:to>
                                        <p:strVal val="visible"/>
                                      </p:to>
                                    </p:set>
                                    <p:animEffect transition="in" filter="wipe(left)">
                                      <p:cBhvr>
                                        <p:cTn id="55" dur="150"/>
                                        <p:tgtEl>
                                          <p:spTgt spid="157"/>
                                        </p:tgtEl>
                                      </p:cBhvr>
                                    </p:animEffect>
                                  </p:childTnLst>
                                </p:cTn>
                              </p:par>
                              <p:par>
                                <p:cTn id="56" presetID="22" presetClass="entr" presetSubtype="8" fill="hold" grpId="0" nodeType="withEffect">
                                  <p:stCondLst>
                                    <p:cond delay="100"/>
                                  </p:stCondLst>
                                  <p:childTnLst>
                                    <p:set>
                                      <p:cBhvr>
                                        <p:cTn id="57" dur="1" fill="hold">
                                          <p:stCondLst>
                                            <p:cond delay="0"/>
                                          </p:stCondLst>
                                        </p:cTn>
                                        <p:tgtEl>
                                          <p:spTgt spid="159"/>
                                        </p:tgtEl>
                                        <p:attrNameLst>
                                          <p:attrName>style.visibility</p:attrName>
                                        </p:attrNameLst>
                                      </p:cBhvr>
                                      <p:to>
                                        <p:strVal val="visible"/>
                                      </p:to>
                                    </p:set>
                                    <p:animEffect transition="in" filter="wipe(left)">
                                      <p:cBhvr>
                                        <p:cTn id="58" dur="150"/>
                                        <p:tgtEl>
                                          <p:spTgt spid="159"/>
                                        </p:tgtEl>
                                      </p:cBhvr>
                                    </p:animEffect>
                                  </p:childTnLst>
                                </p:cTn>
                              </p:par>
                              <p:par>
                                <p:cTn id="59" presetID="22" presetClass="entr" presetSubtype="8" fill="hold" grpId="0" nodeType="withEffect">
                                  <p:stCondLst>
                                    <p:cond delay="100"/>
                                  </p:stCondLst>
                                  <p:childTnLst>
                                    <p:set>
                                      <p:cBhvr>
                                        <p:cTn id="60" dur="1" fill="hold">
                                          <p:stCondLst>
                                            <p:cond delay="0"/>
                                          </p:stCondLst>
                                        </p:cTn>
                                        <p:tgtEl>
                                          <p:spTgt spid="160"/>
                                        </p:tgtEl>
                                        <p:attrNameLst>
                                          <p:attrName>style.visibility</p:attrName>
                                        </p:attrNameLst>
                                      </p:cBhvr>
                                      <p:to>
                                        <p:strVal val="visible"/>
                                      </p:to>
                                    </p:set>
                                    <p:animEffect transition="in" filter="wipe(left)">
                                      <p:cBhvr>
                                        <p:cTn id="61" dur="150"/>
                                        <p:tgtEl>
                                          <p:spTgt spid="160"/>
                                        </p:tgtEl>
                                      </p:cBhvr>
                                    </p:animEffect>
                                  </p:childTnLst>
                                </p:cTn>
                              </p:par>
                            </p:childTnLst>
                          </p:cTn>
                        </p:par>
                        <p:par>
                          <p:cTn id="62" fill="hold">
                            <p:stCondLst>
                              <p:cond delay="600"/>
                            </p:stCondLst>
                            <p:childTnLst>
                              <p:par>
                                <p:cTn id="63" presetID="1" presetClass="exit" presetSubtype="0" fill="hold" nodeType="afterEffect">
                                  <p:stCondLst>
                                    <p:cond delay="100"/>
                                  </p:stCondLst>
                                  <p:childTnLst>
                                    <p:set>
                                      <p:cBhvr>
                                        <p:cTn id="64" dur="1" fill="hold">
                                          <p:stCondLst>
                                            <p:cond delay="0"/>
                                          </p:stCondLst>
                                        </p:cTn>
                                        <p:tgtEl>
                                          <p:spTgt spid="169"/>
                                        </p:tgtEl>
                                        <p:attrNameLst>
                                          <p:attrName>style.visibility</p:attrName>
                                        </p:attrNameLst>
                                      </p:cBhvr>
                                      <p:to>
                                        <p:strVal val="hidden"/>
                                      </p:to>
                                    </p:set>
                                  </p:childTnLst>
                                </p:cTn>
                              </p:par>
                              <p:par>
                                <p:cTn id="65" presetID="1" presetClass="exit" presetSubtype="0" fill="hold" nodeType="withEffect">
                                  <p:stCondLst>
                                    <p:cond delay="100"/>
                                  </p:stCondLst>
                                  <p:childTnLst>
                                    <p:set>
                                      <p:cBhvr>
                                        <p:cTn id="66" dur="1" fill="hold">
                                          <p:stCondLst>
                                            <p:cond delay="0"/>
                                          </p:stCondLst>
                                        </p:cTn>
                                        <p:tgtEl>
                                          <p:spTgt spid="170"/>
                                        </p:tgtEl>
                                        <p:attrNameLst>
                                          <p:attrName>style.visibility</p:attrName>
                                        </p:attrNameLst>
                                      </p:cBhvr>
                                      <p:to>
                                        <p:strVal val="hidden"/>
                                      </p:to>
                                    </p:set>
                                  </p:childTnLst>
                                </p:cTn>
                              </p:par>
                              <p:par>
                                <p:cTn id="67" presetID="1" presetClass="exit" presetSubtype="0" fill="hold" nodeType="withEffect">
                                  <p:stCondLst>
                                    <p:cond delay="100"/>
                                  </p:stCondLst>
                                  <p:childTnLst>
                                    <p:set>
                                      <p:cBhvr>
                                        <p:cTn id="68" dur="1" fill="hold">
                                          <p:stCondLst>
                                            <p:cond delay="0"/>
                                          </p:stCondLst>
                                        </p:cTn>
                                        <p:tgtEl>
                                          <p:spTgt spid="171"/>
                                        </p:tgtEl>
                                        <p:attrNameLst>
                                          <p:attrName>style.visibility</p:attrName>
                                        </p:attrNameLst>
                                      </p:cBhvr>
                                      <p:to>
                                        <p:strVal val="hidden"/>
                                      </p:to>
                                    </p:set>
                                  </p:childTnLst>
                                </p:cTn>
                              </p:par>
                              <p:par>
                                <p:cTn id="69" presetID="1" presetClass="exit" presetSubtype="0" fill="hold" nodeType="withEffect">
                                  <p:stCondLst>
                                    <p:cond delay="100"/>
                                  </p:stCondLst>
                                  <p:childTnLst>
                                    <p:set>
                                      <p:cBhvr>
                                        <p:cTn id="70" dur="1" fill="hold">
                                          <p:stCondLst>
                                            <p:cond delay="0"/>
                                          </p:stCondLst>
                                        </p:cTn>
                                        <p:tgtEl>
                                          <p:spTgt spid="176"/>
                                        </p:tgtEl>
                                        <p:attrNameLst>
                                          <p:attrName>style.visibility</p:attrName>
                                        </p:attrNameLst>
                                      </p:cBhvr>
                                      <p:to>
                                        <p:strVal val="hidden"/>
                                      </p:to>
                                    </p:set>
                                  </p:childTnLst>
                                </p:cTn>
                              </p:par>
                              <p:par>
                                <p:cTn id="71" presetID="1" presetClass="exit" presetSubtype="0" fill="hold" grpId="1" nodeType="withEffect">
                                  <p:stCondLst>
                                    <p:cond delay="100"/>
                                  </p:stCondLst>
                                  <p:childTnLst>
                                    <p:set>
                                      <p:cBhvr>
                                        <p:cTn id="72" dur="1" fill="hold">
                                          <p:stCondLst>
                                            <p:cond delay="0"/>
                                          </p:stCondLst>
                                        </p:cTn>
                                        <p:tgtEl>
                                          <p:spTgt spid="157"/>
                                        </p:tgtEl>
                                        <p:attrNameLst>
                                          <p:attrName>style.visibility</p:attrName>
                                        </p:attrNameLst>
                                      </p:cBhvr>
                                      <p:to>
                                        <p:strVal val="hidden"/>
                                      </p:to>
                                    </p:set>
                                  </p:childTnLst>
                                </p:cTn>
                              </p:par>
                              <p:par>
                                <p:cTn id="73" presetID="1" presetClass="exit" presetSubtype="0" fill="hold" grpId="1" nodeType="withEffect">
                                  <p:stCondLst>
                                    <p:cond delay="100"/>
                                  </p:stCondLst>
                                  <p:childTnLst>
                                    <p:set>
                                      <p:cBhvr>
                                        <p:cTn id="74" dur="1" fill="hold">
                                          <p:stCondLst>
                                            <p:cond delay="0"/>
                                          </p:stCondLst>
                                        </p:cTn>
                                        <p:tgtEl>
                                          <p:spTgt spid="159"/>
                                        </p:tgtEl>
                                        <p:attrNameLst>
                                          <p:attrName>style.visibility</p:attrName>
                                        </p:attrNameLst>
                                      </p:cBhvr>
                                      <p:to>
                                        <p:strVal val="hidden"/>
                                      </p:to>
                                    </p:set>
                                  </p:childTnLst>
                                </p:cTn>
                              </p:par>
                              <p:par>
                                <p:cTn id="75" presetID="1" presetClass="exit" presetSubtype="0" fill="hold" grpId="1" nodeType="withEffect">
                                  <p:stCondLst>
                                    <p:cond delay="100"/>
                                  </p:stCondLst>
                                  <p:childTnLst>
                                    <p:set>
                                      <p:cBhvr>
                                        <p:cTn id="76" dur="1" fill="hold">
                                          <p:stCondLst>
                                            <p:cond delay="0"/>
                                          </p:stCondLst>
                                        </p:cTn>
                                        <p:tgtEl>
                                          <p:spTgt spid="160"/>
                                        </p:tgtEl>
                                        <p:attrNameLst>
                                          <p:attrName>style.visibility</p:attrName>
                                        </p:attrNameLst>
                                      </p:cBhvr>
                                      <p:to>
                                        <p:strVal val="hidden"/>
                                      </p:to>
                                    </p:set>
                                  </p:childTnLst>
                                </p:cTn>
                              </p:par>
                              <p:par>
                                <p:cTn id="77" presetID="22" presetClass="entr" presetSubtype="8" fill="hold" nodeType="withEffect">
                                  <p:stCondLst>
                                    <p:cond delay="100"/>
                                  </p:stCondLst>
                                  <p:childTnLst>
                                    <p:set>
                                      <p:cBhvr>
                                        <p:cTn id="78" dur="1" fill="hold">
                                          <p:stCondLst>
                                            <p:cond delay="0"/>
                                          </p:stCondLst>
                                        </p:cTn>
                                        <p:tgtEl>
                                          <p:spTgt spid="177"/>
                                        </p:tgtEl>
                                        <p:attrNameLst>
                                          <p:attrName>style.visibility</p:attrName>
                                        </p:attrNameLst>
                                      </p:cBhvr>
                                      <p:to>
                                        <p:strVal val="visible"/>
                                      </p:to>
                                    </p:set>
                                    <p:animEffect transition="in" filter="wipe(left)">
                                      <p:cBhvr>
                                        <p:cTn id="79" dur="250"/>
                                        <p:tgtEl>
                                          <p:spTgt spid="177"/>
                                        </p:tgtEl>
                                      </p:cBhvr>
                                    </p:animEffect>
                                  </p:childTnLst>
                                </p:cTn>
                              </p:par>
                              <p:par>
                                <p:cTn id="80" presetID="22" presetClass="entr" presetSubtype="8" fill="hold" nodeType="withEffect">
                                  <p:stCondLst>
                                    <p:cond delay="100"/>
                                  </p:stCondLst>
                                  <p:childTnLst>
                                    <p:set>
                                      <p:cBhvr>
                                        <p:cTn id="81" dur="1" fill="hold">
                                          <p:stCondLst>
                                            <p:cond delay="0"/>
                                          </p:stCondLst>
                                        </p:cTn>
                                        <p:tgtEl>
                                          <p:spTgt spid="178"/>
                                        </p:tgtEl>
                                        <p:attrNameLst>
                                          <p:attrName>style.visibility</p:attrName>
                                        </p:attrNameLst>
                                      </p:cBhvr>
                                      <p:to>
                                        <p:strVal val="visible"/>
                                      </p:to>
                                    </p:set>
                                    <p:animEffect transition="in" filter="wipe(left)">
                                      <p:cBhvr>
                                        <p:cTn id="82" dur="250"/>
                                        <p:tgtEl>
                                          <p:spTgt spid="178"/>
                                        </p:tgtEl>
                                      </p:cBhvr>
                                    </p:animEffect>
                                  </p:childTnLst>
                                </p:cTn>
                              </p:par>
                              <p:par>
                                <p:cTn id="83" presetID="22" presetClass="entr" presetSubtype="8" fill="hold" nodeType="withEffect">
                                  <p:stCondLst>
                                    <p:cond delay="100"/>
                                  </p:stCondLst>
                                  <p:childTnLst>
                                    <p:set>
                                      <p:cBhvr>
                                        <p:cTn id="84" dur="1" fill="hold">
                                          <p:stCondLst>
                                            <p:cond delay="0"/>
                                          </p:stCondLst>
                                        </p:cTn>
                                        <p:tgtEl>
                                          <p:spTgt spid="179"/>
                                        </p:tgtEl>
                                        <p:attrNameLst>
                                          <p:attrName>style.visibility</p:attrName>
                                        </p:attrNameLst>
                                      </p:cBhvr>
                                      <p:to>
                                        <p:strVal val="visible"/>
                                      </p:to>
                                    </p:set>
                                    <p:animEffect transition="in" filter="wipe(left)">
                                      <p:cBhvr>
                                        <p:cTn id="85" dur="250"/>
                                        <p:tgtEl>
                                          <p:spTgt spid="179"/>
                                        </p:tgtEl>
                                      </p:cBhvr>
                                    </p:animEffect>
                                  </p:childTnLst>
                                </p:cTn>
                              </p:par>
                              <p:par>
                                <p:cTn id="86" presetID="22" presetClass="entr" presetSubtype="8" fill="hold" nodeType="withEffect">
                                  <p:stCondLst>
                                    <p:cond delay="100"/>
                                  </p:stCondLst>
                                  <p:childTnLst>
                                    <p:set>
                                      <p:cBhvr>
                                        <p:cTn id="87" dur="1" fill="hold">
                                          <p:stCondLst>
                                            <p:cond delay="0"/>
                                          </p:stCondLst>
                                        </p:cTn>
                                        <p:tgtEl>
                                          <p:spTgt spid="181"/>
                                        </p:tgtEl>
                                        <p:attrNameLst>
                                          <p:attrName>style.visibility</p:attrName>
                                        </p:attrNameLst>
                                      </p:cBhvr>
                                      <p:to>
                                        <p:strVal val="visible"/>
                                      </p:to>
                                    </p:set>
                                    <p:animEffect transition="in" filter="wipe(left)">
                                      <p:cBhvr>
                                        <p:cTn id="88" dur="250"/>
                                        <p:tgtEl>
                                          <p:spTgt spid="181"/>
                                        </p:tgtEl>
                                      </p:cBhvr>
                                    </p:animEffect>
                                  </p:childTnLst>
                                </p:cTn>
                              </p:par>
                              <p:par>
                                <p:cTn id="89" presetID="22" presetClass="entr" presetSubtype="2" fill="hold" grpId="0" nodeType="withEffect">
                                  <p:stCondLst>
                                    <p:cond delay="100"/>
                                  </p:stCondLst>
                                  <p:childTnLst>
                                    <p:set>
                                      <p:cBhvr>
                                        <p:cTn id="90" dur="1" fill="hold">
                                          <p:stCondLst>
                                            <p:cond delay="0"/>
                                          </p:stCondLst>
                                        </p:cTn>
                                        <p:tgtEl>
                                          <p:spTgt spid="180"/>
                                        </p:tgtEl>
                                        <p:attrNameLst>
                                          <p:attrName>style.visibility</p:attrName>
                                        </p:attrNameLst>
                                      </p:cBhvr>
                                      <p:to>
                                        <p:strVal val="visible"/>
                                      </p:to>
                                    </p:set>
                                    <p:animEffect transition="in" filter="wipe(right)">
                                      <p:cBhvr>
                                        <p:cTn id="91" dur="150"/>
                                        <p:tgtEl>
                                          <p:spTgt spid="180"/>
                                        </p:tgtEl>
                                      </p:cBhvr>
                                    </p:animEffect>
                                  </p:childTnLst>
                                </p:cTn>
                              </p:par>
                              <p:par>
                                <p:cTn id="92" presetID="22" presetClass="entr" presetSubtype="2" fill="hold" grpId="0" nodeType="withEffect">
                                  <p:stCondLst>
                                    <p:cond delay="100"/>
                                  </p:stCondLst>
                                  <p:childTnLst>
                                    <p:set>
                                      <p:cBhvr>
                                        <p:cTn id="93" dur="1" fill="hold">
                                          <p:stCondLst>
                                            <p:cond delay="0"/>
                                          </p:stCondLst>
                                        </p:cTn>
                                        <p:tgtEl>
                                          <p:spTgt spid="198"/>
                                        </p:tgtEl>
                                        <p:attrNameLst>
                                          <p:attrName>style.visibility</p:attrName>
                                        </p:attrNameLst>
                                      </p:cBhvr>
                                      <p:to>
                                        <p:strVal val="visible"/>
                                      </p:to>
                                    </p:set>
                                    <p:animEffect transition="in" filter="wipe(right)">
                                      <p:cBhvr>
                                        <p:cTn id="94" dur="150"/>
                                        <p:tgtEl>
                                          <p:spTgt spid="198"/>
                                        </p:tgtEl>
                                      </p:cBhvr>
                                    </p:animEffect>
                                  </p:childTnLst>
                                </p:cTn>
                              </p:par>
                              <p:par>
                                <p:cTn id="95" presetID="22" presetClass="entr" presetSubtype="2" fill="hold" grpId="0" nodeType="withEffect">
                                  <p:stCondLst>
                                    <p:cond delay="100"/>
                                  </p:stCondLst>
                                  <p:childTnLst>
                                    <p:set>
                                      <p:cBhvr>
                                        <p:cTn id="96" dur="1" fill="hold">
                                          <p:stCondLst>
                                            <p:cond delay="0"/>
                                          </p:stCondLst>
                                        </p:cTn>
                                        <p:tgtEl>
                                          <p:spTgt spid="199"/>
                                        </p:tgtEl>
                                        <p:attrNameLst>
                                          <p:attrName>style.visibility</p:attrName>
                                        </p:attrNameLst>
                                      </p:cBhvr>
                                      <p:to>
                                        <p:strVal val="visible"/>
                                      </p:to>
                                    </p:set>
                                    <p:animEffect transition="in" filter="wipe(right)">
                                      <p:cBhvr>
                                        <p:cTn id="97" dur="150"/>
                                        <p:tgtEl>
                                          <p:spTgt spid="199"/>
                                        </p:tgtEl>
                                      </p:cBhvr>
                                    </p:animEffect>
                                  </p:childTnLst>
                                </p:cTn>
                              </p:par>
                            </p:childTnLst>
                          </p:cTn>
                        </p:par>
                        <p:par>
                          <p:cTn id="98" fill="hold">
                            <p:stCondLst>
                              <p:cond delay="950"/>
                            </p:stCondLst>
                            <p:childTnLst>
                              <p:par>
                                <p:cTn id="99" presetID="1" presetClass="exit" presetSubtype="0" fill="hold" nodeType="afterEffect">
                                  <p:stCondLst>
                                    <p:cond delay="100"/>
                                  </p:stCondLst>
                                  <p:childTnLst>
                                    <p:set>
                                      <p:cBhvr>
                                        <p:cTn id="100" dur="1" fill="hold">
                                          <p:stCondLst>
                                            <p:cond delay="0"/>
                                          </p:stCondLst>
                                        </p:cTn>
                                        <p:tgtEl>
                                          <p:spTgt spid="177"/>
                                        </p:tgtEl>
                                        <p:attrNameLst>
                                          <p:attrName>style.visibility</p:attrName>
                                        </p:attrNameLst>
                                      </p:cBhvr>
                                      <p:to>
                                        <p:strVal val="hidden"/>
                                      </p:to>
                                    </p:set>
                                  </p:childTnLst>
                                </p:cTn>
                              </p:par>
                              <p:par>
                                <p:cTn id="101" presetID="1" presetClass="exit" presetSubtype="0" fill="hold" nodeType="withEffect">
                                  <p:stCondLst>
                                    <p:cond delay="100"/>
                                  </p:stCondLst>
                                  <p:childTnLst>
                                    <p:set>
                                      <p:cBhvr>
                                        <p:cTn id="102" dur="1" fill="hold">
                                          <p:stCondLst>
                                            <p:cond delay="0"/>
                                          </p:stCondLst>
                                        </p:cTn>
                                        <p:tgtEl>
                                          <p:spTgt spid="178"/>
                                        </p:tgtEl>
                                        <p:attrNameLst>
                                          <p:attrName>style.visibility</p:attrName>
                                        </p:attrNameLst>
                                      </p:cBhvr>
                                      <p:to>
                                        <p:strVal val="hidden"/>
                                      </p:to>
                                    </p:set>
                                  </p:childTnLst>
                                </p:cTn>
                              </p:par>
                              <p:par>
                                <p:cTn id="103" presetID="1" presetClass="exit" presetSubtype="0" fill="hold" nodeType="withEffect">
                                  <p:stCondLst>
                                    <p:cond delay="100"/>
                                  </p:stCondLst>
                                  <p:childTnLst>
                                    <p:set>
                                      <p:cBhvr>
                                        <p:cTn id="104" dur="1" fill="hold">
                                          <p:stCondLst>
                                            <p:cond delay="0"/>
                                          </p:stCondLst>
                                        </p:cTn>
                                        <p:tgtEl>
                                          <p:spTgt spid="179"/>
                                        </p:tgtEl>
                                        <p:attrNameLst>
                                          <p:attrName>style.visibility</p:attrName>
                                        </p:attrNameLst>
                                      </p:cBhvr>
                                      <p:to>
                                        <p:strVal val="hidden"/>
                                      </p:to>
                                    </p:set>
                                  </p:childTnLst>
                                </p:cTn>
                              </p:par>
                              <p:par>
                                <p:cTn id="105" presetID="1" presetClass="exit" presetSubtype="0" fill="hold" nodeType="withEffect">
                                  <p:stCondLst>
                                    <p:cond delay="100"/>
                                  </p:stCondLst>
                                  <p:childTnLst>
                                    <p:set>
                                      <p:cBhvr>
                                        <p:cTn id="106" dur="1" fill="hold">
                                          <p:stCondLst>
                                            <p:cond delay="0"/>
                                          </p:stCondLst>
                                        </p:cTn>
                                        <p:tgtEl>
                                          <p:spTgt spid="181"/>
                                        </p:tgtEl>
                                        <p:attrNameLst>
                                          <p:attrName>style.visibility</p:attrName>
                                        </p:attrNameLst>
                                      </p:cBhvr>
                                      <p:to>
                                        <p:strVal val="hidden"/>
                                      </p:to>
                                    </p:set>
                                  </p:childTnLst>
                                </p:cTn>
                              </p:par>
                              <p:par>
                                <p:cTn id="107" presetID="1" presetClass="exit" presetSubtype="0" fill="hold" grpId="1" nodeType="withEffect">
                                  <p:stCondLst>
                                    <p:cond delay="100"/>
                                  </p:stCondLst>
                                  <p:childTnLst>
                                    <p:set>
                                      <p:cBhvr>
                                        <p:cTn id="108" dur="1" fill="hold">
                                          <p:stCondLst>
                                            <p:cond delay="0"/>
                                          </p:stCondLst>
                                        </p:cTn>
                                        <p:tgtEl>
                                          <p:spTgt spid="180"/>
                                        </p:tgtEl>
                                        <p:attrNameLst>
                                          <p:attrName>style.visibility</p:attrName>
                                        </p:attrNameLst>
                                      </p:cBhvr>
                                      <p:to>
                                        <p:strVal val="hidden"/>
                                      </p:to>
                                    </p:set>
                                  </p:childTnLst>
                                </p:cTn>
                              </p:par>
                              <p:par>
                                <p:cTn id="109" presetID="1" presetClass="exit" presetSubtype="0" fill="hold" grpId="1" nodeType="withEffect">
                                  <p:stCondLst>
                                    <p:cond delay="100"/>
                                  </p:stCondLst>
                                  <p:childTnLst>
                                    <p:set>
                                      <p:cBhvr>
                                        <p:cTn id="110" dur="1" fill="hold">
                                          <p:stCondLst>
                                            <p:cond delay="0"/>
                                          </p:stCondLst>
                                        </p:cTn>
                                        <p:tgtEl>
                                          <p:spTgt spid="198"/>
                                        </p:tgtEl>
                                        <p:attrNameLst>
                                          <p:attrName>style.visibility</p:attrName>
                                        </p:attrNameLst>
                                      </p:cBhvr>
                                      <p:to>
                                        <p:strVal val="hidden"/>
                                      </p:to>
                                    </p:set>
                                  </p:childTnLst>
                                </p:cTn>
                              </p:par>
                              <p:par>
                                <p:cTn id="111" presetID="1" presetClass="exit" presetSubtype="0" fill="hold" grpId="1" nodeType="withEffect">
                                  <p:stCondLst>
                                    <p:cond delay="100"/>
                                  </p:stCondLst>
                                  <p:childTnLst>
                                    <p:set>
                                      <p:cBhvr>
                                        <p:cTn id="112" dur="1" fill="hold">
                                          <p:stCondLst>
                                            <p:cond delay="0"/>
                                          </p:stCondLst>
                                        </p:cTn>
                                        <p:tgtEl>
                                          <p:spTgt spid="199"/>
                                        </p:tgtEl>
                                        <p:attrNameLst>
                                          <p:attrName>style.visibility</p:attrName>
                                        </p:attrNameLst>
                                      </p:cBhvr>
                                      <p:to>
                                        <p:strVal val="hidden"/>
                                      </p:to>
                                    </p:set>
                                  </p:childTnLst>
                                </p:cTn>
                              </p:par>
                              <p:par>
                                <p:cTn id="113" presetID="22" presetClass="entr" presetSubtype="2" fill="hold" nodeType="withEffect">
                                  <p:stCondLst>
                                    <p:cond delay="100"/>
                                  </p:stCondLst>
                                  <p:childTnLst>
                                    <p:set>
                                      <p:cBhvr>
                                        <p:cTn id="114" dur="1" fill="hold">
                                          <p:stCondLst>
                                            <p:cond delay="0"/>
                                          </p:stCondLst>
                                        </p:cTn>
                                        <p:tgtEl>
                                          <p:spTgt spid="182"/>
                                        </p:tgtEl>
                                        <p:attrNameLst>
                                          <p:attrName>style.visibility</p:attrName>
                                        </p:attrNameLst>
                                      </p:cBhvr>
                                      <p:to>
                                        <p:strVal val="visible"/>
                                      </p:to>
                                    </p:set>
                                    <p:animEffect transition="in" filter="wipe(right)">
                                      <p:cBhvr>
                                        <p:cTn id="115" dur="250"/>
                                        <p:tgtEl>
                                          <p:spTgt spid="182"/>
                                        </p:tgtEl>
                                      </p:cBhvr>
                                    </p:animEffect>
                                  </p:childTnLst>
                                </p:cTn>
                              </p:par>
                              <p:par>
                                <p:cTn id="116" presetID="22" presetClass="entr" presetSubtype="2" fill="hold" nodeType="withEffect">
                                  <p:stCondLst>
                                    <p:cond delay="100"/>
                                  </p:stCondLst>
                                  <p:childTnLst>
                                    <p:set>
                                      <p:cBhvr>
                                        <p:cTn id="117" dur="1" fill="hold">
                                          <p:stCondLst>
                                            <p:cond delay="0"/>
                                          </p:stCondLst>
                                        </p:cTn>
                                        <p:tgtEl>
                                          <p:spTgt spid="183"/>
                                        </p:tgtEl>
                                        <p:attrNameLst>
                                          <p:attrName>style.visibility</p:attrName>
                                        </p:attrNameLst>
                                      </p:cBhvr>
                                      <p:to>
                                        <p:strVal val="visible"/>
                                      </p:to>
                                    </p:set>
                                    <p:animEffect transition="in" filter="wipe(right)">
                                      <p:cBhvr>
                                        <p:cTn id="118" dur="250"/>
                                        <p:tgtEl>
                                          <p:spTgt spid="183"/>
                                        </p:tgtEl>
                                      </p:cBhvr>
                                    </p:animEffect>
                                  </p:childTnLst>
                                </p:cTn>
                              </p:par>
                              <p:par>
                                <p:cTn id="119" presetID="22" presetClass="entr" presetSubtype="2" fill="hold" nodeType="withEffect">
                                  <p:stCondLst>
                                    <p:cond delay="100"/>
                                  </p:stCondLst>
                                  <p:childTnLst>
                                    <p:set>
                                      <p:cBhvr>
                                        <p:cTn id="120" dur="1" fill="hold">
                                          <p:stCondLst>
                                            <p:cond delay="0"/>
                                          </p:stCondLst>
                                        </p:cTn>
                                        <p:tgtEl>
                                          <p:spTgt spid="184"/>
                                        </p:tgtEl>
                                        <p:attrNameLst>
                                          <p:attrName>style.visibility</p:attrName>
                                        </p:attrNameLst>
                                      </p:cBhvr>
                                      <p:to>
                                        <p:strVal val="visible"/>
                                      </p:to>
                                    </p:set>
                                    <p:animEffect transition="in" filter="wipe(right)">
                                      <p:cBhvr>
                                        <p:cTn id="121" dur="250"/>
                                        <p:tgtEl>
                                          <p:spTgt spid="184"/>
                                        </p:tgtEl>
                                      </p:cBhvr>
                                    </p:animEffect>
                                  </p:childTnLst>
                                </p:cTn>
                              </p:par>
                              <p:par>
                                <p:cTn id="122" presetID="22" presetClass="entr" presetSubtype="2" fill="hold" nodeType="withEffect">
                                  <p:stCondLst>
                                    <p:cond delay="100"/>
                                  </p:stCondLst>
                                  <p:childTnLst>
                                    <p:set>
                                      <p:cBhvr>
                                        <p:cTn id="123" dur="1" fill="hold">
                                          <p:stCondLst>
                                            <p:cond delay="0"/>
                                          </p:stCondLst>
                                        </p:cTn>
                                        <p:tgtEl>
                                          <p:spTgt spid="185"/>
                                        </p:tgtEl>
                                        <p:attrNameLst>
                                          <p:attrName>style.visibility</p:attrName>
                                        </p:attrNameLst>
                                      </p:cBhvr>
                                      <p:to>
                                        <p:strVal val="visible"/>
                                      </p:to>
                                    </p:set>
                                    <p:animEffect transition="in" filter="wipe(right)">
                                      <p:cBhvr>
                                        <p:cTn id="124" dur="250"/>
                                        <p:tgtEl>
                                          <p:spTgt spid="185"/>
                                        </p:tgtEl>
                                      </p:cBhvr>
                                    </p:animEffect>
                                  </p:childTnLst>
                                </p:cTn>
                              </p:par>
                              <p:par>
                                <p:cTn id="125" presetID="22" presetClass="entr" presetSubtype="8" fill="hold" grpId="0" nodeType="withEffect">
                                  <p:stCondLst>
                                    <p:cond delay="100"/>
                                  </p:stCondLst>
                                  <p:childTnLst>
                                    <p:set>
                                      <p:cBhvr>
                                        <p:cTn id="126" dur="1" fill="hold">
                                          <p:stCondLst>
                                            <p:cond delay="0"/>
                                          </p:stCondLst>
                                        </p:cTn>
                                        <p:tgtEl>
                                          <p:spTgt spid="200"/>
                                        </p:tgtEl>
                                        <p:attrNameLst>
                                          <p:attrName>style.visibility</p:attrName>
                                        </p:attrNameLst>
                                      </p:cBhvr>
                                      <p:to>
                                        <p:strVal val="visible"/>
                                      </p:to>
                                    </p:set>
                                    <p:animEffect transition="in" filter="wipe(left)">
                                      <p:cBhvr>
                                        <p:cTn id="127" dur="150"/>
                                        <p:tgtEl>
                                          <p:spTgt spid="200"/>
                                        </p:tgtEl>
                                      </p:cBhvr>
                                    </p:animEffect>
                                  </p:childTnLst>
                                </p:cTn>
                              </p:par>
                              <p:par>
                                <p:cTn id="128" presetID="22" presetClass="entr" presetSubtype="8" fill="hold" grpId="0" nodeType="withEffect">
                                  <p:stCondLst>
                                    <p:cond delay="100"/>
                                  </p:stCondLst>
                                  <p:childTnLst>
                                    <p:set>
                                      <p:cBhvr>
                                        <p:cTn id="129" dur="1" fill="hold">
                                          <p:stCondLst>
                                            <p:cond delay="0"/>
                                          </p:stCondLst>
                                        </p:cTn>
                                        <p:tgtEl>
                                          <p:spTgt spid="201"/>
                                        </p:tgtEl>
                                        <p:attrNameLst>
                                          <p:attrName>style.visibility</p:attrName>
                                        </p:attrNameLst>
                                      </p:cBhvr>
                                      <p:to>
                                        <p:strVal val="visible"/>
                                      </p:to>
                                    </p:set>
                                    <p:animEffect transition="in" filter="wipe(left)">
                                      <p:cBhvr>
                                        <p:cTn id="130" dur="150"/>
                                        <p:tgtEl>
                                          <p:spTgt spid="201"/>
                                        </p:tgtEl>
                                      </p:cBhvr>
                                    </p:animEffect>
                                  </p:childTnLst>
                                </p:cTn>
                              </p:par>
                              <p:par>
                                <p:cTn id="131" presetID="22" presetClass="entr" presetSubtype="8" fill="hold" grpId="0" nodeType="withEffect">
                                  <p:stCondLst>
                                    <p:cond delay="100"/>
                                  </p:stCondLst>
                                  <p:childTnLst>
                                    <p:set>
                                      <p:cBhvr>
                                        <p:cTn id="132" dur="1" fill="hold">
                                          <p:stCondLst>
                                            <p:cond delay="0"/>
                                          </p:stCondLst>
                                        </p:cTn>
                                        <p:tgtEl>
                                          <p:spTgt spid="219"/>
                                        </p:tgtEl>
                                        <p:attrNameLst>
                                          <p:attrName>style.visibility</p:attrName>
                                        </p:attrNameLst>
                                      </p:cBhvr>
                                      <p:to>
                                        <p:strVal val="visible"/>
                                      </p:to>
                                    </p:set>
                                    <p:animEffect transition="in" filter="wipe(left)">
                                      <p:cBhvr>
                                        <p:cTn id="133" dur="150"/>
                                        <p:tgtEl>
                                          <p:spTgt spid="219"/>
                                        </p:tgtEl>
                                      </p:cBhvr>
                                    </p:animEffect>
                                  </p:childTnLst>
                                </p:cTn>
                              </p:par>
                            </p:childTnLst>
                          </p:cTn>
                        </p:par>
                        <p:par>
                          <p:cTn id="134" fill="hold">
                            <p:stCondLst>
                              <p:cond delay="1300"/>
                            </p:stCondLst>
                            <p:childTnLst>
                              <p:par>
                                <p:cTn id="135" presetID="1" presetClass="exit" presetSubtype="0" fill="hold" nodeType="afterEffect">
                                  <p:stCondLst>
                                    <p:cond delay="100"/>
                                  </p:stCondLst>
                                  <p:childTnLst>
                                    <p:set>
                                      <p:cBhvr>
                                        <p:cTn id="136" dur="1" fill="hold">
                                          <p:stCondLst>
                                            <p:cond delay="0"/>
                                          </p:stCondLst>
                                        </p:cTn>
                                        <p:tgtEl>
                                          <p:spTgt spid="182"/>
                                        </p:tgtEl>
                                        <p:attrNameLst>
                                          <p:attrName>style.visibility</p:attrName>
                                        </p:attrNameLst>
                                      </p:cBhvr>
                                      <p:to>
                                        <p:strVal val="hidden"/>
                                      </p:to>
                                    </p:set>
                                  </p:childTnLst>
                                </p:cTn>
                              </p:par>
                              <p:par>
                                <p:cTn id="137" presetID="1" presetClass="exit" presetSubtype="0" fill="hold" nodeType="withEffect">
                                  <p:stCondLst>
                                    <p:cond delay="100"/>
                                  </p:stCondLst>
                                  <p:childTnLst>
                                    <p:set>
                                      <p:cBhvr>
                                        <p:cTn id="138" dur="1" fill="hold">
                                          <p:stCondLst>
                                            <p:cond delay="0"/>
                                          </p:stCondLst>
                                        </p:cTn>
                                        <p:tgtEl>
                                          <p:spTgt spid="183"/>
                                        </p:tgtEl>
                                        <p:attrNameLst>
                                          <p:attrName>style.visibility</p:attrName>
                                        </p:attrNameLst>
                                      </p:cBhvr>
                                      <p:to>
                                        <p:strVal val="hidden"/>
                                      </p:to>
                                    </p:set>
                                  </p:childTnLst>
                                </p:cTn>
                              </p:par>
                              <p:par>
                                <p:cTn id="139" presetID="1" presetClass="exit" presetSubtype="0" fill="hold" nodeType="withEffect">
                                  <p:stCondLst>
                                    <p:cond delay="100"/>
                                  </p:stCondLst>
                                  <p:childTnLst>
                                    <p:set>
                                      <p:cBhvr>
                                        <p:cTn id="140" dur="1" fill="hold">
                                          <p:stCondLst>
                                            <p:cond delay="0"/>
                                          </p:stCondLst>
                                        </p:cTn>
                                        <p:tgtEl>
                                          <p:spTgt spid="184"/>
                                        </p:tgtEl>
                                        <p:attrNameLst>
                                          <p:attrName>style.visibility</p:attrName>
                                        </p:attrNameLst>
                                      </p:cBhvr>
                                      <p:to>
                                        <p:strVal val="hidden"/>
                                      </p:to>
                                    </p:set>
                                  </p:childTnLst>
                                </p:cTn>
                              </p:par>
                              <p:par>
                                <p:cTn id="141" presetID="1" presetClass="exit" presetSubtype="0" fill="hold" nodeType="withEffect">
                                  <p:stCondLst>
                                    <p:cond delay="100"/>
                                  </p:stCondLst>
                                  <p:childTnLst>
                                    <p:set>
                                      <p:cBhvr>
                                        <p:cTn id="142" dur="1" fill="hold">
                                          <p:stCondLst>
                                            <p:cond delay="0"/>
                                          </p:stCondLst>
                                        </p:cTn>
                                        <p:tgtEl>
                                          <p:spTgt spid="185"/>
                                        </p:tgtEl>
                                        <p:attrNameLst>
                                          <p:attrName>style.visibility</p:attrName>
                                        </p:attrNameLst>
                                      </p:cBhvr>
                                      <p:to>
                                        <p:strVal val="hidden"/>
                                      </p:to>
                                    </p:set>
                                  </p:childTnLst>
                                </p:cTn>
                              </p:par>
                              <p:par>
                                <p:cTn id="143" presetID="1" presetClass="exit" presetSubtype="0" fill="hold" grpId="1" nodeType="withEffect">
                                  <p:stCondLst>
                                    <p:cond delay="100"/>
                                  </p:stCondLst>
                                  <p:childTnLst>
                                    <p:set>
                                      <p:cBhvr>
                                        <p:cTn id="144" dur="1" fill="hold">
                                          <p:stCondLst>
                                            <p:cond delay="0"/>
                                          </p:stCondLst>
                                        </p:cTn>
                                        <p:tgtEl>
                                          <p:spTgt spid="200"/>
                                        </p:tgtEl>
                                        <p:attrNameLst>
                                          <p:attrName>style.visibility</p:attrName>
                                        </p:attrNameLst>
                                      </p:cBhvr>
                                      <p:to>
                                        <p:strVal val="hidden"/>
                                      </p:to>
                                    </p:set>
                                  </p:childTnLst>
                                </p:cTn>
                              </p:par>
                              <p:par>
                                <p:cTn id="145" presetID="1" presetClass="exit" presetSubtype="0" fill="hold" grpId="1" nodeType="withEffect">
                                  <p:stCondLst>
                                    <p:cond delay="100"/>
                                  </p:stCondLst>
                                  <p:childTnLst>
                                    <p:set>
                                      <p:cBhvr>
                                        <p:cTn id="146" dur="1" fill="hold">
                                          <p:stCondLst>
                                            <p:cond delay="0"/>
                                          </p:stCondLst>
                                        </p:cTn>
                                        <p:tgtEl>
                                          <p:spTgt spid="201"/>
                                        </p:tgtEl>
                                        <p:attrNameLst>
                                          <p:attrName>style.visibility</p:attrName>
                                        </p:attrNameLst>
                                      </p:cBhvr>
                                      <p:to>
                                        <p:strVal val="hidden"/>
                                      </p:to>
                                    </p:set>
                                  </p:childTnLst>
                                </p:cTn>
                              </p:par>
                              <p:par>
                                <p:cTn id="147" presetID="1" presetClass="exit" presetSubtype="0" fill="hold" grpId="1" nodeType="withEffect">
                                  <p:stCondLst>
                                    <p:cond delay="100"/>
                                  </p:stCondLst>
                                  <p:childTnLst>
                                    <p:set>
                                      <p:cBhvr>
                                        <p:cTn id="148" dur="1" fill="hold">
                                          <p:stCondLst>
                                            <p:cond delay="0"/>
                                          </p:stCondLst>
                                        </p:cTn>
                                        <p:tgtEl>
                                          <p:spTgt spid="219"/>
                                        </p:tgtEl>
                                        <p:attrNameLst>
                                          <p:attrName>style.visibility</p:attrName>
                                        </p:attrNameLst>
                                      </p:cBhvr>
                                      <p:to>
                                        <p:strVal val="hidden"/>
                                      </p:to>
                                    </p:set>
                                  </p:childTnLst>
                                </p:cTn>
                              </p:par>
                              <p:par>
                                <p:cTn id="149" presetID="22" presetClass="entr" presetSubtype="8" fill="hold" nodeType="withEffect">
                                  <p:stCondLst>
                                    <p:cond delay="100"/>
                                  </p:stCondLst>
                                  <p:childTnLst>
                                    <p:set>
                                      <p:cBhvr>
                                        <p:cTn id="150" dur="1" fill="hold">
                                          <p:stCondLst>
                                            <p:cond delay="0"/>
                                          </p:stCondLst>
                                        </p:cTn>
                                        <p:tgtEl>
                                          <p:spTgt spid="186"/>
                                        </p:tgtEl>
                                        <p:attrNameLst>
                                          <p:attrName>style.visibility</p:attrName>
                                        </p:attrNameLst>
                                      </p:cBhvr>
                                      <p:to>
                                        <p:strVal val="visible"/>
                                      </p:to>
                                    </p:set>
                                    <p:animEffect transition="in" filter="wipe(left)">
                                      <p:cBhvr>
                                        <p:cTn id="151" dur="250"/>
                                        <p:tgtEl>
                                          <p:spTgt spid="186"/>
                                        </p:tgtEl>
                                      </p:cBhvr>
                                    </p:animEffect>
                                  </p:childTnLst>
                                </p:cTn>
                              </p:par>
                              <p:par>
                                <p:cTn id="152" presetID="22" presetClass="entr" presetSubtype="8" fill="hold" nodeType="withEffect">
                                  <p:stCondLst>
                                    <p:cond delay="100"/>
                                  </p:stCondLst>
                                  <p:childTnLst>
                                    <p:set>
                                      <p:cBhvr>
                                        <p:cTn id="153" dur="1" fill="hold">
                                          <p:stCondLst>
                                            <p:cond delay="0"/>
                                          </p:stCondLst>
                                        </p:cTn>
                                        <p:tgtEl>
                                          <p:spTgt spid="187"/>
                                        </p:tgtEl>
                                        <p:attrNameLst>
                                          <p:attrName>style.visibility</p:attrName>
                                        </p:attrNameLst>
                                      </p:cBhvr>
                                      <p:to>
                                        <p:strVal val="visible"/>
                                      </p:to>
                                    </p:set>
                                    <p:animEffect transition="in" filter="wipe(left)">
                                      <p:cBhvr>
                                        <p:cTn id="154" dur="250"/>
                                        <p:tgtEl>
                                          <p:spTgt spid="187"/>
                                        </p:tgtEl>
                                      </p:cBhvr>
                                    </p:animEffect>
                                  </p:childTnLst>
                                </p:cTn>
                              </p:par>
                              <p:par>
                                <p:cTn id="155" presetID="22" presetClass="entr" presetSubtype="8" fill="hold" nodeType="withEffect">
                                  <p:stCondLst>
                                    <p:cond delay="100"/>
                                  </p:stCondLst>
                                  <p:childTnLst>
                                    <p:set>
                                      <p:cBhvr>
                                        <p:cTn id="156" dur="1" fill="hold">
                                          <p:stCondLst>
                                            <p:cond delay="0"/>
                                          </p:stCondLst>
                                        </p:cTn>
                                        <p:tgtEl>
                                          <p:spTgt spid="188"/>
                                        </p:tgtEl>
                                        <p:attrNameLst>
                                          <p:attrName>style.visibility</p:attrName>
                                        </p:attrNameLst>
                                      </p:cBhvr>
                                      <p:to>
                                        <p:strVal val="visible"/>
                                      </p:to>
                                    </p:set>
                                    <p:animEffect transition="in" filter="wipe(left)">
                                      <p:cBhvr>
                                        <p:cTn id="157" dur="250"/>
                                        <p:tgtEl>
                                          <p:spTgt spid="188"/>
                                        </p:tgtEl>
                                      </p:cBhvr>
                                    </p:animEffect>
                                  </p:childTnLst>
                                </p:cTn>
                              </p:par>
                              <p:par>
                                <p:cTn id="158" presetID="22" presetClass="entr" presetSubtype="8" fill="hold" nodeType="withEffect">
                                  <p:stCondLst>
                                    <p:cond delay="100"/>
                                  </p:stCondLst>
                                  <p:childTnLst>
                                    <p:set>
                                      <p:cBhvr>
                                        <p:cTn id="159" dur="1" fill="hold">
                                          <p:stCondLst>
                                            <p:cond delay="0"/>
                                          </p:stCondLst>
                                        </p:cTn>
                                        <p:tgtEl>
                                          <p:spTgt spid="189"/>
                                        </p:tgtEl>
                                        <p:attrNameLst>
                                          <p:attrName>style.visibility</p:attrName>
                                        </p:attrNameLst>
                                      </p:cBhvr>
                                      <p:to>
                                        <p:strVal val="visible"/>
                                      </p:to>
                                    </p:set>
                                    <p:animEffect transition="in" filter="wipe(left)">
                                      <p:cBhvr>
                                        <p:cTn id="160" dur="250"/>
                                        <p:tgtEl>
                                          <p:spTgt spid="189"/>
                                        </p:tgtEl>
                                      </p:cBhvr>
                                    </p:animEffect>
                                  </p:childTnLst>
                                </p:cTn>
                              </p:par>
                              <p:par>
                                <p:cTn id="161" presetID="22" presetClass="entr" presetSubtype="2" fill="hold" grpId="0" nodeType="withEffect">
                                  <p:stCondLst>
                                    <p:cond delay="100"/>
                                  </p:stCondLst>
                                  <p:childTnLst>
                                    <p:set>
                                      <p:cBhvr>
                                        <p:cTn id="162" dur="1" fill="hold">
                                          <p:stCondLst>
                                            <p:cond delay="0"/>
                                          </p:stCondLst>
                                        </p:cTn>
                                        <p:tgtEl>
                                          <p:spTgt spid="221"/>
                                        </p:tgtEl>
                                        <p:attrNameLst>
                                          <p:attrName>style.visibility</p:attrName>
                                        </p:attrNameLst>
                                      </p:cBhvr>
                                      <p:to>
                                        <p:strVal val="visible"/>
                                      </p:to>
                                    </p:set>
                                    <p:animEffect transition="in" filter="wipe(right)">
                                      <p:cBhvr>
                                        <p:cTn id="163" dur="150"/>
                                        <p:tgtEl>
                                          <p:spTgt spid="221"/>
                                        </p:tgtEl>
                                      </p:cBhvr>
                                    </p:animEffect>
                                  </p:childTnLst>
                                </p:cTn>
                              </p:par>
                              <p:par>
                                <p:cTn id="164" presetID="22" presetClass="entr" presetSubtype="2" fill="hold" grpId="0" nodeType="withEffect">
                                  <p:stCondLst>
                                    <p:cond delay="100"/>
                                  </p:stCondLst>
                                  <p:childTnLst>
                                    <p:set>
                                      <p:cBhvr>
                                        <p:cTn id="165" dur="1" fill="hold">
                                          <p:stCondLst>
                                            <p:cond delay="0"/>
                                          </p:stCondLst>
                                        </p:cTn>
                                        <p:tgtEl>
                                          <p:spTgt spid="223"/>
                                        </p:tgtEl>
                                        <p:attrNameLst>
                                          <p:attrName>style.visibility</p:attrName>
                                        </p:attrNameLst>
                                      </p:cBhvr>
                                      <p:to>
                                        <p:strVal val="visible"/>
                                      </p:to>
                                    </p:set>
                                    <p:animEffect transition="in" filter="wipe(right)">
                                      <p:cBhvr>
                                        <p:cTn id="166" dur="150"/>
                                        <p:tgtEl>
                                          <p:spTgt spid="223"/>
                                        </p:tgtEl>
                                      </p:cBhvr>
                                    </p:animEffect>
                                  </p:childTnLst>
                                </p:cTn>
                              </p:par>
                              <p:par>
                                <p:cTn id="167" presetID="22" presetClass="entr" presetSubtype="2" fill="hold" grpId="0" nodeType="withEffect">
                                  <p:stCondLst>
                                    <p:cond delay="100"/>
                                  </p:stCondLst>
                                  <p:childTnLst>
                                    <p:set>
                                      <p:cBhvr>
                                        <p:cTn id="168" dur="1" fill="hold">
                                          <p:stCondLst>
                                            <p:cond delay="0"/>
                                          </p:stCondLst>
                                        </p:cTn>
                                        <p:tgtEl>
                                          <p:spTgt spid="225"/>
                                        </p:tgtEl>
                                        <p:attrNameLst>
                                          <p:attrName>style.visibility</p:attrName>
                                        </p:attrNameLst>
                                      </p:cBhvr>
                                      <p:to>
                                        <p:strVal val="visible"/>
                                      </p:to>
                                    </p:set>
                                    <p:animEffect transition="in" filter="wipe(right)">
                                      <p:cBhvr>
                                        <p:cTn id="169" dur="150"/>
                                        <p:tgtEl>
                                          <p:spTgt spid="225"/>
                                        </p:tgtEl>
                                      </p:cBhvr>
                                    </p:animEffect>
                                  </p:childTnLst>
                                </p:cTn>
                              </p:par>
                            </p:childTnLst>
                          </p:cTn>
                        </p:par>
                        <p:par>
                          <p:cTn id="170" fill="hold">
                            <p:stCondLst>
                              <p:cond delay="1650"/>
                            </p:stCondLst>
                            <p:childTnLst>
                              <p:par>
                                <p:cTn id="171" presetID="1" presetClass="exit" presetSubtype="0" fill="hold" nodeType="afterEffect">
                                  <p:stCondLst>
                                    <p:cond delay="100"/>
                                  </p:stCondLst>
                                  <p:childTnLst>
                                    <p:set>
                                      <p:cBhvr>
                                        <p:cTn id="172" dur="1" fill="hold">
                                          <p:stCondLst>
                                            <p:cond delay="0"/>
                                          </p:stCondLst>
                                        </p:cTn>
                                        <p:tgtEl>
                                          <p:spTgt spid="186"/>
                                        </p:tgtEl>
                                        <p:attrNameLst>
                                          <p:attrName>style.visibility</p:attrName>
                                        </p:attrNameLst>
                                      </p:cBhvr>
                                      <p:to>
                                        <p:strVal val="hidden"/>
                                      </p:to>
                                    </p:set>
                                  </p:childTnLst>
                                </p:cTn>
                              </p:par>
                              <p:par>
                                <p:cTn id="173" presetID="1" presetClass="exit" presetSubtype="0" fill="hold" nodeType="withEffect">
                                  <p:stCondLst>
                                    <p:cond delay="100"/>
                                  </p:stCondLst>
                                  <p:childTnLst>
                                    <p:set>
                                      <p:cBhvr>
                                        <p:cTn id="174" dur="1" fill="hold">
                                          <p:stCondLst>
                                            <p:cond delay="0"/>
                                          </p:stCondLst>
                                        </p:cTn>
                                        <p:tgtEl>
                                          <p:spTgt spid="187"/>
                                        </p:tgtEl>
                                        <p:attrNameLst>
                                          <p:attrName>style.visibility</p:attrName>
                                        </p:attrNameLst>
                                      </p:cBhvr>
                                      <p:to>
                                        <p:strVal val="hidden"/>
                                      </p:to>
                                    </p:set>
                                  </p:childTnLst>
                                </p:cTn>
                              </p:par>
                              <p:par>
                                <p:cTn id="175" presetID="1" presetClass="exit" presetSubtype="0" fill="hold" nodeType="withEffect">
                                  <p:stCondLst>
                                    <p:cond delay="100"/>
                                  </p:stCondLst>
                                  <p:childTnLst>
                                    <p:set>
                                      <p:cBhvr>
                                        <p:cTn id="176" dur="1" fill="hold">
                                          <p:stCondLst>
                                            <p:cond delay="0"/>
                                          </p:stCondLst>
                                        </p:cTn>
                                        <p:tgtEl>
                                          <p:spTgt spid="188"/>
                                        </p:tgtEl>
                                        <p:attrNameLst>
                                          <p:attrName>style.visibility</p:attrName>
                                        </p:attrNameLst>
                                      </p:cBhvr>
                                      <p:to>
                                        <p:strVal val="hidden"/>
                                      </p:to>
                                    </p:set>
                                  </p:childTnLst>
                                </p:cTn>
                              </p:par>
                              <p:par>
                                <p:cTn id="177" presetID="1" presetClass="exit" presetSubtype="0" fill="hold" nodeType="withEffect">
                                  <p:stCondLst>
                                    <p:cond delay="100"/>
                                  </p:stCondLst>
                                  <p:childTnLst>
                                    <p:set>
                                      <p:cBhvr>
                                        <p:cTn id="178" dur="1" fill="hold">
                                          <p:stCondLst>
                                            <p:cond delay="0"/>
                                          </p:stCondLst>
                                        </p:cTn>
                                        <p:tgtEl>
                                          <p:spTgt spid="189"/>
                                        </p:tgtEl>
                                        <p:attrNameLst>
                                          <p:attrName>style.visibility</p:attrName>
                                        </p:attrNameLst>
                                      </p:cBhvr>
                                      <p:to>
                                        <p:strVal val="hidden"/>
                                      </p:to>
                                    </p:set>
                                  </p:childTnLst>
                                </p:cTn>
                              </p:par>
                              <p:par>
                                <p:cTn id="179" presetID="1" presetClass="exit" presetSubtype="0" fill="hold" grpId="1" nodeType="withEffect">
                                  <p:stCondLst>
                                    <p:cond delay="100"/>
                                  </p:stCondLst>
                                  <p:childTnLst>
                                    <p:set>
                                      <p:cBhvr>
                                        <p:cTn id="180" dur="1" fill="hold">
                                          <p:stCondLst>
                                            <p:cond delay="0"/>
                                          </p:stCondLst>
                                        </p:cTn>
                                        <p:tgtEl>
                                          <p:spTgt spid="221"/>
                                        </p:tgtEl>
                                        <p:attrNameLst>
                                          <p:attrName>style.visibility</p:attrName>
                                        </p:attrNameLst>
                                      </p:cBhvr>
                                      <p:to>
                                        <p:strVal val="hidden"/>
                                      </p:to>
                                    </p:set>
                                  </p:childTnLst>
                                </p:cTn>
                              </p:par>
                              <p:par>
                                <p:cTn id="181" presetID="1" presetClass="exit" presetSubtype="0" fill="hold" grpId="1" nodeType="withEffect">
                                  <p:stCondLst>
                                    <p:cond delay="100"/>
                                  </p:stCondLst>
                                  <p:childTnLst>
                                    <p:set>
                                      <p:cBhvr>
                                        <p:cTn id="182" dur="1" fill="hold">
                                          <p:stCondLst>
                                            <p:cond delay="0"/>
                                          </p:stCondLst>
                                        </p:cTn>
                                        <p:tgtEl>
                                          <p:spTgt spid="223"/>
                                        </p:tgtEl>
                                        <p:attrNameLst>
                                          <p:attrName>style.visibility</p:attrName>
                                        </p:attrNameLst>
                                      </p:cBhvr>
                                      <p:to>
                                        <p:strVal val="hidden"/>
                                      </p:to>
                                    </p:set>
                                  </p:childTnLst>
                                </p:cTn>
                              </p:par>
                              <p:par>
                                <p:cTn id="183" presetID="1" presetClass="exit" presetSubtype="0" fill="hold" grpId="1" nodeType="withEffect">
                                  <p:stCondLst>
                                    <p:cond delay="100"/>
                                  </p:stCondLst>
                                  <p:childTnLst>
                                    <p:set>
                                      <p:cBhvr>
                                        <p:cTn id="184" dur="1" fill="hold">
                                          <p:stCondLst>
                                            <p:cond delay="0"/>
                                          </p:stCondLst>
                                        </p:cTn>
                                        <p:tgtEl>
                                          <p:spTgt spid="225"/>
                                        </p:tgtEl>
                                        <p:attrNameLst>
                                          <p:attrName>style.visibility</p:attrName>
                                        </p:attrNameLst>
                                      </p:cBhvr>
                                      <p:to>
                                        <p:strVal val="hidden"/>
                                      </p:to>
                                    </p:set>
                                  </p:childTnLst>
                                </p:cTn>
                              </p:par>
                              <p:par>
                                <p:cTn id="185" presetID="22" presetClass="entr" presetSubtype="2" fill="hold" nodeType="withEffect">
                                  <p:stCondLst>
                                    <p:cond delay="100"/>
                                  </p:stCondLst>
                                  <p:childTnLst>
                                    <p:set>
                                      <p:cBhvr>
                                        <p:cTn id="186" dur="1" fill="hold">
                                          <p:stCondLst>
                                            <p:cond delay="0"/>
                                          </p:stCondLst>
                                        </p:cTn>
                                        <p:tgtEl>
                                          <p:spTgt spid="190"/>
                                        </p:tgtEl>
                                        <p:attrNameLst>
                                          <p:attrName>style.visibility</p:attrName>
                                        </p:attrNameLst>
                                      </p:cBhvr>
                                      <p:to>
                                        <p:strVal val="visible"/>
                                      </p:to>
                                    </p:set>
                                    <p:animEffect transition="in" filter="wipe(right)">
                                      <p:cBhvr>
                                        <p:cTn id="187" dur="250"/>
                                        <p:tgtEl>
                                          <p:spTgt spid="190"/>
                                        </p:tgtEl>
                                      </p:cBhvr>
                                    </p:animEffect>
                                  </p:childTnLst>
                                </p:cTn>
                              </p:par>
                              <p:par>
                                <p:cTn id="188" presetID="22" presetClass="entr" presetSubtype="2" fill="hold" nodeType="withEffect">
                                  <p:stCondLst>
                                    <p:cond delay="100"/>
                                  </p:stCondLst>
                                  <p:childTnLst>
                                    <p:set>
                                      <p:cBhvr>
                                        <p:cTn id="189" dur="1" fill="hold">
                                          <p:stCondLst>
                                            <p:cond delay="0"/>
                                          </p:stCondLst>
                                        </p:cTn>
                                        <p:tgtEl>
                                          <p:spTgt spid="191"/>
                                        </p:tgtEl>
                                        <p:attrNameLst>
                                          <p:attrName>style.visibility</p:attrName>
                                        </p:attrNameLst>
                                      </p:cBhvr>
                                      <p:to>
                                        <p:strVal val="visible"/>
                                      </p:to>
                                    </p:set>
                                    <p:animEffect transition="in" filter="wipe(right)">
                                      <p:cBhvr>
                                        <p:cTn id="190" dur="250"/>
                                        <p:tgtEl>
                                          <p:spTgt spid="191"/>
                                        </p:tgtEl>
                                      </p:cBhvr>
                                    </p:animEffect>
                                  </p:childTnLst>
                                </p:cTn>
                              </p:par>
                              <p:par>
                                <p:cTn id="191" presetID="22" presetClass="entr" presetSubtype="2" fill="hold" nodeType="withEffect">
                                  <p:stCondLst>
                                    <p:cond delay="100"/>
                                  </p:stCondLst>
                                  <p:childTnLst>
                                    <p:set>
                                      <p:cBhvr>
                                        <p:cTn id="192" dur="1" fill="hold">
                                          <p:stCondLst>
                                            <p:cond delay="0"/>
                                          </p:stCondLst>
                                        </p:cTn>
                                        <p:tgtEl>
                                          <p:spTgt spid="192"/>
                                        </p:tgtEl>
                                        <p:attrNameLst>
                                          <p:attrName>style.visibility</p:attrName>
                                        </p:attrNameLst>
                                      </p:cBhvr>
                                      <p:to>
                                        <p:strVal val="visible"/>
                                      </p:to>
                                    </p:set>
                                    <p:animEffect transition="in" filter="wipe(right)">
                                      <p:cBhvr>
                                        <p:cTn id="193" dur="250"/>
                                        <p:tgtEl>
                                          <p:spTgt spid="192"/>
                                        </p:tgtEl>
                                      </p:cBhvr>
                                    </p:animEffect>
                                  </p:childTnLst>
                                </p:cTn>
                              </p:par>
                              <p:par>
                                <p:cTn id="194" presetID="22" presetClass="entr" presetSubtype="2" fill="hold" nodeType="withEffect">
                                  <p:stCondLst>
                                    <p:cond delay="100"/>
                                  </p:stCondLst>
                                  <p:childTnLst>
                                    <p:set>
                                      <p:cBhvr>
                                        <p:cTn id="195" dur="1" fill="hold">
                                          <p:stCondLst>
                                            <p:cond delay="0"/>
                                          </p:stCondLst>
                                        </p:cTn>
                                        <p:tgtEl>
                                          <p:spTgt spid="193"/>
                                        </p:tgtEl>
                                        <p:attrNameLst>
                                          <p:attrName>style.visibility</p:attrName>
                                        </p:attrNameLst>
                                      </p:cBhvr>
                                      <p:to>
                                        <p:strVal val="visible"/>
                                      </p:to>
                                    </p:set>
                                    <p:animEffect transition="in" filter="wipe(right)">
                                      <p:cBhvr>
                                        <p:cTn id="196" dur="250"/>
                                        <p:tgtEl>
                                          <p:spTgt spid="193"/>
                                        </p:tgtEl>
                                      </p:cBhvr>
                                    </p:animEffect>
                                  </p:childTnLst>
                                </p:cTn>
                              </p:par>
                              <p:par>
                                <p:cTn id="197" presetID="22" presetClass="entr" presetSubtype="8" fill="hold" grpId="0" nodeType="withEffect">
                                  <p:stCondLst>
                                    <p:cond delay="100"/>
                                  </p:stCondLst>
                                  <p:childTnLst>
                                    <p:set>
                                      <p:cBhvr>
                                        <p:cTn id="198" dur="1" fill="hold">
                                          <p:stCondLst>
                                            <p:cond delay="0"/>
                                          </p:stCondLst>
                                        </p:cTn>
                                        <p:tgtEl>
                                          <p:spTgt spid="226"/>
                                        </p:tgtEl>
                                        <p:attrNameLst>
                                          <p:attrName>style.visibility</p:attrName>
                                        </p:attrNameLst>
                                      </p:cBhvr>
                                      <p:to>
                                        <p:strVal val="visible"/>
                                      </p:to>
                                    </p:set>
                                    <p:animEffect transition="in" filter="wipe(left)">
                                      <p:cBhvr>
                                        <p:cTn id="199" dur="150"/>
                                        <p:tgtEl>
                                          <p:spTgt spid="226"/>
                                        </p:tgtEl>
                                      </p:cBhvr>
                                    </p:animEffect>
                                  </p:childTnLst>
                                </p:cTn>
                              </p:par>
                              <p:par>
                                <p:cTn id="200" presetID="22" presetClass="entr" presetSubtype="8" fill="hold" grpId="0" nodeType="withEffect">
                                  <p:stCondLst>
                                    <p:cond delay="100"/>
                                  </p:stCondLst>
                                  <p:childTnLst>
                                    <p:set>
                                      <p:cBhvr>
                                        <p:cTn id="201" dur="1" fill="hold">
                                          <p:stCondLst>
                                            <p:cond delay="0"/>
                                          </p:stCondLst>
                                        </p:cTn>
                                        <p:tgtEl>
                                          <p:spTgt spid="228"/>
                                        </p:tgtEl>
                                        <p:attrNameLst>
                                          <p:attrName>style.visibility</p:attrName>
                                        </p:attrNameLst>
                                      </p:cBhvr>
                                      <p:to>
                                        <p:strVal val="visible"/>
                                      </p:to>
                                    </p:set>
                                    <p:animEffect transition="in" filter="wipe(left)">
                                      <p:cBhvr>
                                        <p:cTn id="202" dur="150"/>
                                        <p:tgtEl>
                                          <p:spTgt spid="228"/>
                                        </p:tgtEl>
                                      </p:cBhvr>
                                    </p:animEffect>
                                  </p:childTnLst>
                                </p:cTn>
                              </p:par>
                              <p:par>
                                <p:cTn id="203" presetID="22" presetClass="entr" presetSubtype="8" fill="hold" grpId="0" nodeType="withEffect">
                                  <p:stCondLst>
                                    <p:cond delay="100"/>
                                  </p:stCondLst>
                                  <p:childTnLst>
                                    <p:set>
                                      <p:cBhvr>
                                        <p:cTn id="204" dur="1" fill="hold">
                                          <p:stCondLst>
                                            <p:cond delay="0"/>
                                          </p:stCondLst>
                                        </p:cTn>
                                        <p:tgtEl>
                                          <p:spTgt spid="229"/>
                                        </p:tgtEl>
                                        <p:attrNameLst>
                                          <p:attrName>style.visibility</p:attrName>
                                        </p:attrNameLst>
                                      </p:cBhvr>
                                      <p:to>
                                        <p:strVal val="visible"/>
                                      </p:to>
                                    </p:set>
                                    <p:animEffect transition="in" filter="wipe(left)">
                                      <p:cBhvr>
                                        <p:cTn id="205" dur="150"/>
                                        <p:tgtEl>
                                          <p:spTgt spid="229"/>
                                        </p:tgtEl>
                                      </p:cBhvr>
                                    </p:animEffect>
                                  </p:childTnLst>
                                </p:cTn>
                              </p:par>
                            </p:childTnLst>
                          </p:cTn>
                        </p:par>
                        <p:par>
                          <p:cTn id="206" fill="hold">
                            <p:stCondLst>
                              <p:cond delay="2000"/>
                            </p:stCondLst>
                            <p:childTnLst>
                              <p:par>
                                <p:cTn id="207" presetID="1" presetClass="exit" presetSubtype="0" fill="hold" nodeType="afterEffect">
                                  <p:stCondLst>
                                    <p:cond delay="100"/>
                                  </p:stCondLst>
                                  <p:childTnLst>
                                    <p:set>
                                      <p:cBhvr>
                                        <p:cTn id="208" dur="1" fill="hold">
                                          <p:stCondLst>
                                            <p:cond delay="0"/>
                                          </p:stCondLst>
                                        </p:cTn>
                                        <p:tgtEl>
                                          <p:spTgt spid="190"/>
                                        </p:tgtEl>
                                        <p:attrNameLst>
                                          <p:attrName>style.visibility</p:attrName>
                                        </p:attrNameLst>
                                      </p:cBhvr>
                                      <p:to>
                                        <p:strVal val="hidden"/>
                                      </p:to>
                                    </p:set>
                                  </p:childTnLst>
                                </p:cTn>
                              </p:par>
                              <p:par>
                                <p:cTn id="209" presetID="1" presetClass="exit" presetSubtype="0" fill="hold" nodeType="withEffect">
                                  <p:stCondLst>
                                    <p:cond delay="100"/>
                                  </p:stCondLst>
                                  <p:childTnLst>
                                    <p:set>
                                      <p:cBhvr>
                                        <p:cTn id="210" dur="1" fill="hold">
                                          <p:stCondLst>
                                            <p:cond delay="0"/>
                                          </p:stCondLst>
                                        </p:cTn>
                                        <p:tgtEl>
                                          <p:spTgt spid="191"/>
                                        </p:tgtEl>
                                        <p:attrNameLst>
                                          <p:attrName>style.visibility</p:attrName>
                                        </p:attrNameLst>
                                      </p:cBhvr>
                                      <p:to>
                                        <p:strVal val="hidden"/>
                                      </p:to>
                                    </p:set>
                                  </p:childTnLst>
                                </p:cTn>
                              </p:par>
                              <p:par>
                                <p:cTn id="211" presetID="1" presetClass="exit" presetSubtype="0" fill="hold" nodeType="withEffect">
                                  <p:stCondLst>
                                    <p:cond delay="100"/>
                                  </p:stCondLst>
                                  <p:childTnLst>
                                    <p:set>
                                      <p:cBhvr>
                                        <p:cTn id="212" dur="1" fill="hold">
                                          <p:stCondLst>
                                            <p:cond delay="0"/>
                                          </p:stCondLst>
                                        </p:cTn>
                                        <p:tgtEl>
                                          <p:spTgt spid="192"/>
                                        </p:tgtEl>
                                        <p:attrNameLst>
                                          <p:attrName>style.visibility</p:attrName>
                                        </p:attrNameLst>
                                      </p:cBhvr>
                                      <p:to>
                                        <p:strVal val="hidden"/>
                                      </p:to>
                                    </p:set>
                                  </p:childTnLst>
                                </p:cTn>
                              </p:par>
                              <p:par>
                                <p:cTn id="213" presetID="1" presetClass="exit" presetSubtype="0" fill="hold" nodeType="withEffect">
                                  <p:stCondLst>
                                    <p:cond delay="100"/>
                                  </p:stCondLst>
                                  <p:childTnLst>
                                    <p:set>
                                      <p:cBhvr>
                                        <p:cTn id="214" dur="1" fill="hold">
                                          <p:stCondLst>
                                            <p:cond delay="0"/>
                                          </p:stCondLst>
                                        </p:cTn>
                                        <p:tgtEl>
                                          <p:spTgt spid="193"/>
                                        </p:tgtEl>
                                        <p:attrNameLst>
                                          <p:attrName>style.visibility</p:attrName>
                                        </p:attrNameLst>
                                      </p:cBhvr>
                                      <p:to>
                                        <p:strVal val="hidden"/>
                                      </p:to>
                                    </p:set>
                                  </p:childTnLst>
                                </p:cTn>
                              </p:par>
                              <p:par>
                                <p:cTn id="215" presetID="1" presetClass="exit" presetSubtype="0" fill="hold" grpId="1" nodeType="withEffect">
                                  <p:stCondLst>
                                    <p:cond delay="100"/>
                                  </p:stCondLst>
                                  <p:childTnLst>
                                    <p:set>
                                      <p:cBhvr>
                                        <p:cTn id="216" dur="1" fill="hold">
                                          <p:stCondLst>
                                            <p:cond delay="0"/>
                                          </p:stCondLst>
                                        </p:cTn>
                                        <p:tgtEl>
                                          <p:spTgt spid="226"/>
                                        </p:tgtEl>
                                        <p:attrNameLst>
                                          <p:attrName>style.visibility</p:attrName>
                                        </p:attrNameLst>
                                      </p:cBhvr>
                                      <p:to>
                                        <p:strVal val="hidden"/>
                                      </p:to>
                                    </p:set>
                                  </p:childTnLst>
                                </p:cTn>
                              </p:par>
                              <p:par>
                                <p:cTn id="217" presetID="1" presetClass="exit" presetSubtype="0" fill="hold" grpId="1" nodeType="withEffect">
                                  <p:stCondLst>
                                    <p:cond delay="100"/>
                                  </p:stCondLst>
                                  <p:childTnLst>
                                    <p:set>
                                      <p:cBhvr>
                                        <p:cTn id="218" dur="1" fill="hold">
                                          <p:stCondLst>
                                            <p:cond delay="0"/>
                                          </p:stCondLst>
                                        </p:cTn>
                                        <p:tgtEl>
                                          <p:spTgt spid="228"/>
                                        </p:tgtEl>
                                        <p:attrNameLst>
                                          <p:attrName>style.visibility</p:attrName>
                                        </p:attrNameLst>
                                      </p:cBhvr>
                                      <p:to>
                                        <p:strVal val="hidden"/>
                                      </p:to>
                                    </p:set>
                                  </p:childTnLst>
                                </p:cTn>
                              </p:par>
                              <p:par>
                                <p:cTn id="219" presetID="1" presetClass="exit" presetSubtype="0" fill="hold" grpId="1" nodeType="withEffect">
                                  <p:stCondLst>
                                    <p:cond delay="100"/>
                                  </p:stCondLst>
                                  <p:childTnLst>
                                    <p:set>
                                      <p:cBhvr>
                                        <p:cTn id="220" dur="1" fill="hold">
                                          <p:stCondLst>
                                            <p:cond delay="0"/>
                                          </p:stCondLst>
                                        </p:cTn>
                                        <p:tgtEl>
                                          <p:spTgt spid="229"/>
                                        </p:tgtEl>
                                        <p:attrNameLst>
                                          <p:attrName>style.visibility</p:attrName>
                                        </p:attrNameLst>
                                      </p:cBhvr>
                                      <p:to>
                                        <p:strVal val="hidden"/>
                                      </p:to>
                                    </p:set>
                                  </p:childTnLst>
                                </p:cTn>
                              </p:par>
                              <p:par>
                                <p:cTn id="221" presetID="22" presetClass="entr" presetSubtype="8" fill="hold" nodeType="withEffect">
                                  <p:stCondLst>
                                    <p:cond delay="100"/>
                                  </p:stCondLst>
                                  <p:childTnLst>
                                    <p:set>
                                      <p:cBhvr>
                                        <p:cTn id="222" dur="1" fill="hold">
                                          <p:stCondLst>
                                            <p:cond delay="0"/>
                                          </p:stCondLst>
                                        </p:cTn>
                                        <p:tgtEl>
                                          <p:spTgt spid="194"/>
                                        </p:tgtEl>
                                        <p:attrNameLst>
                                          <p:attrName>style.visibility</p:attrName>
                                        </p:attrNameLst>
                                      </p:cBhvr>
                                      <p:to>
                                        <p:strVal val="visible"/>
                                      </p:to>
                                    </p:set>
                                    <p:animEffect transition="in" filter="wipe(left)">
                                      <p:cBhvr>
                                        <p:cTn id="223" dur="250"/>
                                        <p:tgtEl>
                                          <p:spTgt spid="194"/>
                                        </p:tgtEl>
                                      </p:cBhvr>
                                    </p:animEffect>
                                  </p:childTnLst>
                                </p:cTn>
                              </p:par>
                              <p:par>
                                <p:cTn id="224" presetID="22" presetClass="entr" presetSubtype="8" fill="hold" nodeType="withEffect">
                                  <p:stCondLst>
                                    <p:cond delay="100"/>
                                  </p:stCondLst>
                                  <p:childTnLst>
                                    <p:set>
                                      <p:cBhvr>
                                        <p:cTn id="225" dur="1" fill="hold">
                                          <p:stCondLst>
                                            <p:cond delay="0"/>
                                          </p:stCondLst>
                                        </p:cTn>
                                        <p:tgtEl>
                                          <p:spTgt spid="195"/>
                                        </p:tgtEl>
                                        <p:attrNameLst>
                                          <p:attrName>style.visibility</p:attrName>
                                        </p:attrNameLst>
                                      </p:cBhvr>
                                      <p:to>
                                        <p:strVal val="visible"/>
                                      </p:to>
                                    </p:set>
                                    <p:animEffect transition="in" filter="wipe(left)">
                                      <p:cBhvr>
                                        <p:cTn id="226" dur="250"/>
                                        <p:tgtEl>
                                          <p:spTgt spid="195"/>
                                        </p:tgtEl>
                                      </p:cBhvr>
                                    </p:animEffect>
                                  </p:childTnLst>
                                </p:cTn>
                              </p:par>
                              <p:par>
                                <p:cTn id="227" presetID="22" presetClass="entr" presetSubtype="8" fill="hold" nodeType="withEffect">
                                  <p:stCondLst>
                                    <p:cond delay="100"/>
                                  </p:stCondLst>
                                  <p:childTnLst>
                                    <p:set>
                                      <p:cBhvr>
                                        <p:cTn id="228" dur="1" fill="hold">
                                          <p:stCondLst>
                                            <p:cond delay="0"/>
                                          </p:stCondLst>
                                        </p:cTn>
                                        <p:tgtEl>
                                          <p:spTgt spid="196"/>
                                        </p:tgtEl>
                                        <p:attrNameLst>
                                          <p:attrName>style.visibility</p:attrName>
                                        </p:attrNameLst>
                                      </p:cBhvr>
                                      <p:to>
                                        <p:strVal val="visible"/>
                                      </p:to>
                                    </p:set>
                                    <p:animEffect transition="in" filter="wipe(left)">
                                      <p:cBhvr>
                                        <p:cTn id="229" dur="250"/>
                                        <p:tgtEl>
                                          <p:spTgt spid="196"/>
                                        </p:tgtEl>
                                      </p:cBhvr>
                                    </p:animEffect>
                                  </p:childTnLst>
                                </p:cTn>
                              </p:par>
                              <p:par>
                                <p:cTn id="230" presetID="22" presetClass="entr" presetSubtype="8" fill="hold" nodeType="withEffect">
                                  <p:stCondLst>
                                    <p:cond delay="100"/>
                                  </p:stCondLst>
                                  <p:childTnLst>
                                    <p:set>
                                      <p:cBhvr>
                                        <p:cTn id="231" dur="1" fill="hold">
                                          <p:stCondLst>
                                            <p:cond delay="0"/>
                                          </p:stCondLst>
                                        </p:cTn>
                                        <p:tgtEl>
                                          <p:spTgt spid="197"/>
                                        </p:tgtEl>
                                        <p:attrNameLst>
                                          <p:attrName>style.visibility</p:attrName>
                                        </p:attrNameLst>
                                      </p:cBhvr>
                                      <p:to>
                                        <p:strVal val="visible"/>
                                      </p:to>
                                    </p:set>
                                    <p:animEffect transition="in" filter="wipe(left)">
                                      <p:cBhvr>
                                        <p:cTn id="232" dur="250"/>
                                        <p:tgtEl>
                                          <p:spTgt spid="197"/>
                                        </p:tgtEl>
                                      </p:cBhvr>
                                    </p:animEffect>
                                  </p:childTnLst>
                                </p:cTn>
                              </p:par>
                              <p:par>
                                <p:cTn id="233" presetID="22" presetClass="entr" presetSubtype="2" fill="hold" grpId="0" nodeType="withEffect">
                                  <p:stCondLst>
                                    <p:cond delay="100"/>
                                  </p:stCondLst>
                                  <p:childTnLst>
                                    <p:set>
                                      <p:cBhvr>
                                        <p:cTn id="234" dur="1" fill="hold">
                                          <p:stCondLst>
                                            <p:cond delay="0"/>
                                          </p:stCondLst>
                                        </p:cTn>
                                        <p:tgtEl>
                                          <p:spTgt spid="230"/>
                                        </p:tgtEl>
                                        <p:attrNameLst>
                                          <p:attrName>style.visibility</p:attrName>
                                        </p:attrNameLst>
                                      </p:cBhvr>
                                      <p:to>
                                        <p:strVal val="visible"/>
                                      </p:to>
                                    </p:set>
                                    <p:animEffect transition="in" filter="wipe(right)">
                                      <p:cBhvr>
                                        <p:cTn id="235" dur="150"/>
                                        <p:tgtEl>
                                          <p:spTgt spid="230"/>
                                        </p:tgtEl>
                                      </p:cBhvr>
                                    </p:animEffect>
                                  </p:childTnLst>
                                </p:cTn>
                              </p:par>
                              <p:par>
                                <p:cTn id="236" presetID="22" presetClass="entr" presetSubtype="2" fill="hold" grpId="0" nodeType="withEffect">
                                  <p:stCondLst>
                                    <p:cond delay="100"/>
                                  </p:stCondLst>
                                  <p:childTnLst>
                                    <p:set>
                                      <p:cBhvr>
                                        <p:cTn id="237" dur="1" fill="hold">
                                          <p:stCondLst>
                                            <p:cond delay="0"/>
                                          </p:stCondLst>
                                        </p:cTn>
                                        <p:tgtEl>
                                          <p:spTgt spid="231"/>
                                        </p:tgtEl>
                                        <p:attrNameLst>
                                          <p:attrName>style.visibility</p:attrName>
                                        </p:attrNameLst>
                                      </p:cBhvr>
                                      <p:to>
                                        <p:strVal val="visible"/>
                                      </p:to>
                                    </p:set>
                                    <p:animEffect transition="in" filter="wipe(right)">
                                      <p:cBhvr>
                                        <p:cTn id="238" dur="150"/>
                                        <p:tgtEl>
                                          <p:spTgt spid="231"/>
                                        </p:tgtEl>
                                      </p:cBhvr>
                                    </p:animEffect>
                                  </p:childTnLst>
                                </p:cTn>
                              </p:par>
                              <p:par>
                                <p:cTn id="239" presetID="22" presetClass="entr" presetSubtype="2" fill="hold" grpId="0" nodeType="withEffect">
                                  <p:stCondLst>
                                    <p:cond delay="100"/>
                                  </p:stCondLst>
                                  <p:childTnLst>
                                    <p:set>
                                      <p:cBhvr>
                                        <p:cTn id="240" dur="1" fill="hold">
                                          <p:stCondLst>
                                            <p:cond delay="0"/>
                                          </p:stCondLst>
                                        </p:cTn>
                                        <p:tgtEl>
                                          <p:spTgt spid="232"/>
                                        </p:tgtEl>
                                        <p:attrNameLst>
                                          <p:attrName>style.visibility</p:attrName>
                                        </p:attrNameLst>
                                      </p:cBhvr>
                                      <p:to>
                                        <p:strVal val="visible"/>
                                      </p:to>
                                    </p:set>
                                    <p:animEffect transition="in" filter="wipe(right)">
                                      <p:cBhvr>
                                        <p:cTn id="241" dur="150"/>
                                        <p:tgtEl>
                                          <p:spTgt spid="232"/>
                                        </p:tgtEl>
                                      </p:cBhvr>
                                    </p:animEffect>
                                  </p:childTnLst>
                                </p:cTn>
                              </p:par>
                            </p:childTnLst>
                          </p:cTn>
                        </p:par>
                        <p:par>
                          <p:cTn id="242" fill="hold">
                            <p:stCondLst>
                              <p:cond delay="2350"/>
                            </p:stCondLst>
                            <p:childTnLst>
                              <p:par>
                                <p:cTn id="243" presetID="1" presetClass="exit" presetSubtype="0" fill="hold" nodeType="afterEffect">
                                  <p:stCondLst>
                                    <p:cond delay="100"/>
                                  </p:stCondLst>
                                  <p:childTnLst>
                                    <p:set>
                                      <p:cBhvr>
                                        <p:cTn id="244" dur="1" fill="hold">
                                          <p:stCondLst>
                                            <p:cond delay="0"/>
                                          </p:stCondLst>
                                        </p:cTn>
                                        <p:tgtEl>
                                          <p:spTgt spid="194"/>
                                        </p:tgtEl>
                                        <p:attrNameLst>
                                          <p:attrName>style.visibility</p:attrName>
                                        </p:attrNameLst>
                                      </p:cBhvr>
                                      <p:to>
                                        <p:strVal val="hidden"/>
                                      </p:to>
                                    </p:set>
                                  </p:childTnLst>
                                </p:cTn>
                              </p:par>
                              <p:par>
                                <p:cTn id="245" presetID="1" presetClass="exit" presetSubtype="0" fill="hold" nodeType="withEffect">
                                  <p:stCondLst>
                                    <p:cond delay="100"/>
                                  </p:stCondLst>
                                  <p:childTnLst>
                                    <p:set>
                                      <p:cBhvr>
                                        <p:cTn id="246" dur="1" fill="hold">
                                          <p:stCondLst>
                                            <p:cond delay="0"/>
                                          </p:stCondLst>
                                        </p:cTn>
                                        <p:tgtEl>
                                          <p:spTgt spid="195"/>
                                        </p:tgtEl>
                                        <p:attrNameLst>
                                          <p:attrName>style.visibility</p:attrName>
                                        </p:attrNameLst>
                                      </p:cBhvr>
                                      <p:to>
                                        <p:strVal val="hidden"/>
                                      </p:to>
                                    </p:set>
                                  </p:childTnLst>
                                </p:cTn>
                              </p:par>
                              <p:par>
                                <p:cTn id="247" presetID="1" presetClass="exit" presetSubtype="0" fill="hold" nodeType="withEffect">
                                  <p:stCondLst>
                                    <p:cond delay="100"/>
                                  </p:stCondLst>
                                  <p:childTnLst>
                                    <p:set>
                                      <p:cBhvr>
                                        <p:cTn id="248" dur="1" fill="hold">
                                          <p:stCondLst>
                                            <p:cond delay="0"/>
                                          </p:stCondLst>
                                        </p:cTn>
                                        <p:tgtEl>
                                          <p:spTgt spid="196"/>
                                        </p:tgtEl>
                                        <p:attrNameLst>
                                          <p:attrName>style.visibility</p:attrName>
                                        </p:attrNameLst>
                                      </p:cBhvr>
                                      <p:to>
                                        <p:strVal val="hidden"/>
                                      </p:to>
                                    </p:set>
                                  </p:childTnLst>
                                </p:cTn>
                              </p:par>
                              <p:par>
                                <p:cTn id="249" presetID="1" presetClass="exit" presetSubtype="0" fill="hold" nodeType="withEffect">
                                  <p:stCondLst>
                                    <p:cond delay="100"/>
                                  </p:stCondLst>
                                  <p:childTnLst>
                                    <p:set>
                                      <p:cBhvr>
                                        <p:cTn id="250" dur="1" fill="hold">
                                          <p:stCondLst>
                                            <p:cond delay="0"/>
                                          </p:stCondLst>
                                        </p:cTn>
                                        <p:tgtEl>
                                          <p:spTgt spid="197"/>
                                        </p:tgtEl>
                                        <p:attrNameLst>
                                          <p:attrName>style.visibility</p:attrName>
                                        </p:attrNameLst>
                                      </p:cBhvr>
                                      <p:to>
                                        <p:strVal val="hidden"/>
                                      </p:to>
                                    </p:set>
                                  </p:childTnLst>
                                </p:cTn>
                              </p:par>
                              <p:par>
                                <p:cTn id="251" presetID="1" presetClass="exit" presetSubtype="0" fill="hold" grpId="1" nodeType="withEffect">
                                  <p:stCondLst>
                                    <p:cond delay="100"/>
                                  </p:stCondLst>
                                  <p:childTnLst>
                                    <p:set>
                                      <p:cBhvr>
                                        <p:cTn id="252" dur="1" fill="hold">
                                          <p:stCondLst>
                                            <p:cond delay="0"/>
                                          </p:stCondLst>
                                        </p:cTn>
                                        <p:tgtEl>
                                          <p:spTgt spid="230"/>
                                        </p:tgtEl>
                                        <p:attrNameLst>
                                          <p:attrName>style.visibility</p:attrName>
                                        </p:attrNameLst>
                                      </p:cBhvr>
                                      <p:to>
                                        <p:strVal val="hidden"/>
                                      </p:to>
                                    </p:set>
                                  </p:childTnLst>
                                </p:cTn>
                              </p:par>
                              <p:par>
                                <p:cTn id="253" presetID="1" presetClass="exit" presetSubtype="0" fill="hold" grpId="1" nodeType="withEffect">
                                  <p:stCondLst>
                                    <p:cond delay="100"/>
                                  </p:stCondLst>
                                  <p:childTnLst>
                                    <p:set>
                                      <p:cBhvr>
                                        <p:cTn id="254" dur="1" fill="hold">
                                          <p:stCondLst>
                                            <p:cond delay="0"/>
                                          </p:stCondLst>
                                        </p:cTn>
                                        <p:tgtEl>
                                          <p:spTgt spid="231"/>
                                        </p:tgtEl>
                                        <p:attrNameLst>
                                          <p:attrName>style.visibility</p:attrName>
                                        </p:attrNameLst>
                                      </p:cBhvr>
                                      <p:to>
                                        <p:strVal val="hidden"/>
                                      </p:to>
                                    </p:set>
                                  </p:childTnLst>
                                </p:cTn>
                              </p:par>
                              <p:par>
                                <p:cTn id="255" presetID="1" presetClass="exit" presetSubtype="0" fill="hold" grpId="1" nodeType="withEffect">
                                  <p:stCondLst>
                                    <p:cond delay="100"/>
                                  </p:stCondLst>
                                  <p:childTnLst>
                                    <p:set>
                                      <p:cBhvr>
                                        <p:cTn id="256" dur="1" fill="hold">
                                          <p:stCondLst>
                                            <p:cond delay="0"/>
                                          </p:stCondLst>
                                        </p:cTn>
                                        <p:tgtEl>
                                          <p:spTgt spid="232"/>
                                        </p:tgtEl>
                                        <p:attrNameLst>
                                          <p:attrName>style.visibility</p:attrName>
                                        </p:attrNameLst>
                                      </p:cBhvr>
                                      <p:to>
                                        <p:strVal val="hidden"/>
                                      </p:to>
                                    </p:set>
                                  </p:childTnLst>
                                </p:cTn>
                              </p:par>
                            </p:childTnLst>
                          </p:cTn>
                        </p:par>
                      </p:childTnLst>
                    </p:cTn>
                  </p:par>
                  <p:par>
                    <p:cTn id="257" fill="hold">
                      <p:stCondLst>
                        <p:cond delay="indefinite"/>
                      </p:stCondLst>
                      <p:childTnLst>
                        <p:par>
                          <p:cTn id="258" fill="hold">
                            <p:stCondLst>
                              <p:cond delay="0"/>
                            </p:stCondLst>
                            <p:childTnLst>
                              <p:par>
                                <p:cTn id="259" presetID="22" presetClass="entr" presetSubtype="1" fill="hold" nodeType="clickEffect">
                                  <p:stCondLst>
                                    <p:cond delay="0"/>
                                  </p:stCondLst>
                                  <p:childTnLst>
                                    <p:set>
                                      <p:cBhvr>
                                        <p:cTn id="260" dur="1" fill="hold">
                                          <p:stCondLst>
                                            <p:cond delay="0"/>
                                          </p:stCondLst>
                                        </p:cTn>
                                        <p:tgtEl>
                                          <p:spTgt spid="409"/>
                                        </p:tgtEl>
                                        <p:attrNameLst>
                                          <p:attrName>style.visibility</p:attrName>
                                        </p:attrNameLst>
                                      </p:cBhvr>
                                      <p:to>
                                        <p:strVal val="visible"/>
                                      </p:to>
                                    </p:set>
                                    <p:animEffect transition="in" filter="wipe(up)">
                                      <p:cBhvr>
                                        <p:cTn id="261" dur="500"/>
                                        <p:tgtEl>
                                          <p:spTgt spid="409"/>
                                        </p:tgtEl>
                                      </p:cBhvr>
                                    </p:animEffect>
                                  </p:childTnLst>
                                </p:cTn>
                              </p:par>
                              <p:par>
                                <p:cTn id="262" presetID="22" presetClass="entr" presetSubtype="1" fill="hold" nodeType="withEffect">
                                  <p:stCondLst>
                                    <p:cond delay="0"/>
                                  </p:stCondLst>
                                  <p:childTnLst>
                                    <p:set>
                                      <p:cBhvr>
                                        <p:cTn id="263" dur="1" fill="hold">
                                          <p:stCondLst>
                                            <p:cond delay="0"/>
                                          </p:stCondLst>
                                        </p:cTn>
                                        <p:tgtEl>
                                          <p:spTgt spid="412"/>
                                        </p:tgtEl>
                                        <p:attrNameLst>
                                          <p:attrName>style.visibility</p:attrName>
                                        </p:attrNameLst>
                                      </p:cBhvr>
                                      <p:to>
                                        <p:strVal val="visible"/>
                                      </p:to>
                                    </p:set>
                                    <p:animEffect transition="in" filter="wipe(up)">
                                      <p:cBhvr>
                                        <p:cTn id="264" dur="500"/>
                                        <p:tgtEl>
                                          <p:spTgt spid="412"/>
                                        </p:tgtEl>
                                      </p:cBhvr>
                                    </p:animEffect>
                                  </p:childTnLst>
                                </p:cTn>
                              </p:par>
                              <p:par>
                                <p:cTn id="265" presetID="22" presetClass="entr" presetSubtype="1" fill="hold" nodeType="withEffect">
                                  <p:stCondLst>
                                    <p:cond delay="0"/>
                                  </p:stCondLst>
                                  <p:childTnLst>
                                    <p:set>
                                      <p:cBhvr>
                                        <p:cTn id="266" dur="1" fill="hold">
                                          <p:stCondLst>
                                            <p:cond delay="0"/>
                                          </p:stCondLst>
                                        </p:cTn>
                                        <p:tgtEl>
                                          <p:spTgt spid="415"/>
                                        </p:tgtEl>
                                        <p:attrNameLst>
                                          <p:attrName>style.visibility</p:attrName>
                                        </p:attrNameLst>
                                      </p:cBhvr>
                                      <p:to>
                                        <p:strVal val="visible"/>
                                      </p:to>
                                    </p:set>
                                    <p:animEffect transition="in" filter="wipe(up)">
                                      <p:cBhvr>
                                        <p:cTn id="267" dur="500"/>
                                        <p:tgtEl>
                                          <p:spTgt spid="415"/>
                                        </p:tgtEl>
                                      </p:cBhvr>
                                    </p:animEffect>
                                  </p:childTnLst>
                                </p:cTn>
                              </p:par>
                              <p:par>
                                <p:cTn id="268" presetID="22" presetClass="entr" presetSubtype="1" fill="hold" nodeType="withEffect">
                                  <p:stCondLst>
                                    <p:cond delay="0"/>
                                  </p:stCondLst>
                                  <p:childTnLst>
                                    <p:set>
                                      <p:cBhvr>
                                        <p:cTn id="269" dur="1" fill="hold">
                                          <p:stCondLst>
                                            <p:cond delay="0"/>
                                          </p:stCondLst>
                                        </p:cTn>
                                        <p:tgtEl>
                                          <p:spTgt spid="416"/>
                                        </p:tgtEl>
                                        <p:attrNameLst>
                                          <p:attrName>style.visibility</p:attrName>
                                        </p:attrNameLst>
                                      </p:cBhvr>
                                      <p:to>
                                        <p:strVal val="visible"/>
                                      </p:to>
                                    </p:set>
                                    <p:animEffect transition="in" filter="wipe(up)">
                                      <p:cBhvr>
                                        <p:cTn id="270" dur="500"/>
                                        <p:tgtEl>
                                          <p:spTgt spid="416"/>
                                        </p:tgtEl>
                                      </p:cBhvr>
                                    </p:animEffect>
                                  </p:childTnLst>
                                </p:cTn>
                              </p:par>
                            </p:childTnLst>
                          </p:cTn>
                        </p:par>
                        <p:par>
                          <p:cTn id="271" fill="hold">
                            <p:stCondLst>
                              <p:cond delay="500"/>
                            </p:stCondLst>
                            <p:childTnLst>
                              <p:par>
                                <p:cTn id="272" presetID="22" presetClass="entr" presetSubtype="1" fill="hold" nodeType="afterEffect">
                                  <p:stCondLst>
                                    <p:cond delay="0"/>
                                  </p:stCondLst>
                                  <p:childTnLst>
                                    <p:set>
                                      <p:cBhvr>
                                        <p:cTn id="273" dur="1" fill="hold">
                                          <p:stCondLst>
                                            <p:cond delay="0"/>
                                          </p:stCondLst>
                                        </p:cTn>
                                        <p:tgtEl>
                                          <p:spTgt spid="174"/>
                                        </p:tgtEl>
                                        <p:attrNameLst>
                                          <p:attrName>style.visibility</p:attrName>
                                        </p:attrNameLst>
                                      </p:cBhvr>
                                      <p:to>
                                        <p:strVal val="visible"/>
                                      </p:to>
                                    </p:set>
                                    <p:animEffect transition="in" filter="wipe(up)">
                                      <p:cBhvr>
                                        <p:cTn id="274" dur="500"/>
                                        <p:tgtEl>
                                          <p:spTgt spid="174"/>
                                        </p:tgtEl>
                                      </p:cBhvr>
                                    </p:animEffect>
                                  </p:childTnLst>
                                </p:cTn>
                              </p:par>
                              <p:par>
                                <p:cTn id="275" presetID="22" presetClass="entr" presetSubtype="1" fill="hold" nodeType="withEffect">
                                  <p:stCondLst>
                                    <p:cond delay="0"/>
                                  </p:stCondLst>
                                  <p:childTnLst>
                                    <p:set>
                                      <p:cBhvr>
                                        <p:cTn id="276" dur="1" fill="hold">
                                          <p:stCondLst>
                                            <p:cond delay="0"/>
                                          </p:stCondLst>
                                        </p:cTn>
                                        <p:tgtEl>
                                          <p:spTgt spid="175"/>
                                        </p:tgtEl>
                                        <p:attrNameLst>
                                          <p:attrName>style.visibility</p:attrName>
                                        </p:attrNameLst>
                                      </p:cBhvr>
                                      <p:to>
                                        <p:strVal val="visible"/>
                                      </p:to>
                                    </p:set>
                                    <p:animEffect transition="in" filter="wipe(up)">
                                      <p:cBhvr>
                                        <p:cTn id="277" dur="500"/>
                                        <p:tgtEl>
                                          <p:spTgt spid="175"/>
                                        </p:tgtEl>
                                      </p:cBhvr>
                                    </p:animEffect>
                                  </p:childTnLst>
                                </p:cTn>
                              </p:par>
                              <p:par>
                                <p:cTn id="278" presetID="22" presetClass="entr" presetSubtype="1" fill="hold" nodeType="withEffect">
                                  <p:stCondLst>
                                    <p:cond delay="0"/>
                                  </p:stCondLst>
                                  <p:childTnLst>
                                    <p:set>
                                      <p:cBhvr>
                                        <p:cTn id="279" dur="1" fill="hold">
                                          <p:stCondLst>
                                            <p:cond delay="0"/>
                                          </p:stCondLst>
                                        </p:cTn>
                                        <p:tgtEl>
                                          <p:spTgt spid="277"/>
                                        </p:tgtEl>
                                        <p:attrNameLst>
                                          <p:attrName>style.visibility</p:attrName>
                                        </p:attrNameLst>
                                      </p:cBhvr>
                                      <p:to>
                                        <p:strVal val="visible"/>
                                      </p:to>
                                    </p:set>
                                    <p:animEffect transition="in" filter="wipe(up)">
                                      <p:cBhvr>
                                        <p:cTn id="280" dur="500"/>
                                        <p:tgtEl>
                                          <p:spTgt spid="277"/>
                                        </p:tgtEl>
                                      </p:cBhvr>
                                    </p:animEffect>
                                  </p:childTnLst>
                                </p:cTn>
                              </p:par>
                              <p:par>
                                <p:cTn id="281" presetID="22" presetClass="entr" presetSubtype="1" fill="hold" nodeType="withEffect">
                                  <p:stCondLst>
                                    <p:cond delay="0"/>
                                  </p:stCondLst>
                                  <p:childTnLst>
                                    <p:set>
                                      <p:cBhvr>
                                        <p:cTn id="282" dur="1" fill="hold">
                                          <p:stCondLst>
                                            <p:cond delay="0"/>
                                          </p:stCondLst>
                                        </p:cTn>
                                        <p:tgtEl>
                                          <p:spTgt spid="276"/>
                                        </p:tgtEl>
                                        <p:attrNameLst>
                                          <p:attrName>style.visibility</p:attrName>
                                        </p:attrNameLst>
                                      </p:cBhvr>
                                      <p:to>
                                        <p:strVal val="visible"/>
                                      </p:to>
                                    </p:set>
                                    <p:animEffect transition="in" filter="wipe(up)">
                                      <p:cBhvr>
                                        <p:cTn id="283" dur="500"/>
                                        <p:tgtEl>
                                          <p:spTgt spid="276"/>
                                        </p:tgtEl>
                                      </p:cBhvr>
                                    </p:animEffect>
                                  </p:childTnLst>
                                </p:cTn>
                              </p:par>
                            </p:childTnLst>
                          </p:cTn>
                        </p:par>
                        <p:par>
                          <p:cTn id="284" fill="hold">
                            <p:stCondLst>
                              <p:cond delay="1000"/>
                            </p:stCondLst>
                            <p:childTnLst>
                              <p:par>
                                <p:cTn id="285" presetID="22" presetClass="entr" presetSubtype="8" fill="hold" nodeType="afterEffect">
                                  <p:stCondLst>
                                    <p:cond delay="0"/>
                                  </p:stCondLst>
                                  <p:childTnLst>
                                    <p:set>
                                      <p:cBhvr>
                                        <p:cTn id="286" dur="1" fill="hold">
                                          <p:stCondLst>
                                            <p:cond delay="0"/>
                                          </p:stCondLst>
                                        </p:cTn>
                                        <p:tgtEl>
                                          <p:spTgt spid="202"/>
                                        </p:tgtEl>
                                        <p:attrNameLst>
                                          <p:attrName>style.visibility</p:attrName>
                                        </p:attrNameLst>
                                      </p:cBhvr>
                                      <p:to>
                                        <p:strVal val="visible"/>
                                      </p:to>
                                    </p:set>
                                    <p:animEffect transition="in" filter="wipe(left)">
                                      <p:cBhvr>
                                        <p:cTn id="287" dur="250"/>
                                        <p:tgtEl>
                                          <p:spTgt spid="202"/>
                                        </p:tgtEl>
                                      </p:cBhvr>
                                    </p:animEffect>
                                  </p:childTnLst>
                                </p:cTn>
                              </p:par>
                              <p:par>
                                <p:cTn id="288" presetID="22" presetClass="entr" presetSubtype="8" fill="hold" nodeType="withEffect">
                                  <p:stCondLst>
                                    <p:cond delay="0"/>
                                  </p:stCondLst>
                                  <p:childTnLst>
                                    <p:set>
                                      <p:cBhvr>
                                        <p:cTn id="289" dur="1" fill="hold">
                                          <p:stCondLst>
                                            <p:cond delay="0"/>
                                          </p:stCondLst>
                                        </p:cTn>
                                        <p:tgtEl>
                                          <p:spTgt spid="203"/>
                                        </p:tgtEl>
                                        <p:attrNameLst>
                                          <p:attrName>style.visibility</p:attrName>
                                        </p:attrNameLst>
                                      </p:cBhvr>
                                      <p:to>
                                        <p:strVal val="visible"/>
                                      </p:to>
                                    </p:set>
                                    <p:animEffect transition="in" filter="wipe(left)">
                                      <p:cBhvr>
                                        <p:cTn id="290" dur="250"/>
                                        <p:tgtEl>
                                          <p:spTgt spid="203"/>
                                        </p:tgtEl>
                                      </p:cBhvr>
                                    </p:animEffect>
                                  </p:childTnLst>
                                </p:cTn>
                              </p:par>
                              <p:par>
                                <p:cTn id="291" presetID="22" presetClass="entr" presetSubtype="8" fill="hold" nodeType="withEffect">
                                  <p:stCondLst>
                                    <p:cond delay="0"/>
                                  </p:stCondLst>
                                  <p:childTnLst>
                                    <p:set>
                                      <p:cBhvr>
                                        <p:cTn id="292" dur="1" fill="hold">
                                          <p:stCondLst>
                                            <p:cond delay="0"/>
                                          </p:stCondLst>
                                        </p:cTn>
                                        <p:tgtEl>
                                          <p:spTgt spid="204"/>
                                        </p:tgtEl>
                                        <p:attrNameLst>
                                          <p:attrName>style.visibility</p:attrName>
                                        </p:attrNameLst>
                                      </p:cBhvr>
                                      <p:to>
                                        <p:strVal val="visible"/>
                                      </p:to>
                                    </p:set>
                                    <p:animEffect transition="in" filter="wipe(left)">
                                      <p:cBhvr>
                                        <p:cTn id="293" dur="250"/>
                                        <p:tgtEl>
                                          <p:spTgt spid="204"/>
                                        </p:tgtEl>
                                      </p:cBhvr>
                                    </p:animEffect>
                                  </p:childTnLst>
                                </p:cTn>
                              </p:par>
                              <p:par>
                                <p:cTn id="294" presetID="22" presetClass="entr" presetSubtype="8" fill="hold" nodeType="withEffect">
                                  <p:stCondLst>
                                    <p:cond delay="0"/>
                                  </p:stCondLst>
                                  <p:childTnLst>
                                    <p:set>
                                      <p:cBhvr>
                                        <p:cTn id="295" dur="1" fill="hold">
                                          <p:stCondLst>
                                            <p:cond delay="0"/>
                                          </p:stCondLst>
                                        </p:cTn>
                                        <p:tgtEl>
                                          <p:spTgt spid="205"/>
                                        </p:tgtEl>
                                        <p:attrNameLst>
                                          <p:attrName>style.visibility</p:attrName>
                                        </p:attrNameLst>
                                      </p:cBhvr>
                                      <p:to>
                                        <p:strVal val="visible"/>
                                      </p:to>
                                    </p:set>
                                    <p:animEffect transition="in" filter="wipe(left)">
                                      <p:cBhvr>
                                        <p:cTn id="296" dur="250"/>
                                        <p:tgtEl>
                                          <p:spTgt spid="205"/>
                                        </p:tgtEl>
                                      </p:cBhvr>
                                    </p:animEffect>
                                  </p:childTnLst>
                                </p:cTn>
                              </p:par>
                              <p:par>
                                <p:cTn id="297" presetID="22" presetClass="entr" presetSubtype="2" fill="hold" grpId="0" nodeType="withEffect">
                                  <p:stCondLst>
                                    <p:cond delay="0"/>
                                  </p:stCondLst>
                                  <p:childTnLst>
                                    <p:set>
                                      <p:cBhvr>
                                        <p:cTn id="298" dur="1" fill="hold">
                                          <p:stCondLst>
                                            <p:cond delay="0"/>
                                          </p:stCondLst>
                                        </p:cTn>
                                        <p:tgtEl>
                                          <p:spTgt spid="248"/>
                                        </p:tgtEl>
                                        <p:attrNameLst>
                                          <p:attrName>style.visibility</p:attrName>
                                        </p:attrNameLst>
                                      </p:cBhvr>
                                      <p:to>
                                        <p:strVal val="visible"/>
                                      </p:to>
                                    </p:set>
                                    <p:animEffect transition="in" filter="wipe(right)">
                                      <p:cBhvr>
                                        <p:cTn id="299" dur="150"/>
                                        <p:tgtEl>
                                          <p:spTgt spid="248"/>
                                        </p:tgtEl>
                                      </p:cBhvr>
                                    </p:animEffect>
                                  </p:childTnLst>
                                </p:cTn>
                              </p:par>
                              <p:par>
                                <p:cTn id="300" presetID="22" presetClass="entr" presetSubtype="2" fill="hold" grpId="0" nodeType="withEffect">
                                  <p:stCondLst>
                                    <p:cond delay="0"/>
                                  </p:stCondLst>
                                  <p:childTnLst>
                                    <p:set>
                                      <p:cBhvr>
                                        <p:cTn id="301" dur="1" fill="hold">
                                          <p:stCondLst>
                                            <p:cond delay="0"/>
                                          </p:stCondLst>
                                        </p:cTn>
                                        <p:tgtEl>
                                          <p:spTgt spid="249"/>
                                        </p:tgtEl>
                                        <p:attrNameLst>
                                          <p:attrName>style.visibility</p:attrName>
                                        </p:attrNameLst>
                                      </p:cBhvr>
                                      <p:to>
                                        <p:strVal val="visible"/>
                                      </p:to>
                                    </p:set>
                                    <p:animEffect transition="in" filter="wipe(right)">
                                      <p:cBhvr>
                                        <p:cTn id="302" dur="150"/>
                                        <p:tgtEl>
                                          <p:spTgt spid="249"/>
                                        </p:tgtEl>
                                      </p:cBhvr>
                                    </p:animEffect>
                                  </p:childTnLst>
                                </p:cTn>
                              </p:par>
                              <p:par>
                                <p:cTn id="303" presetID="22" presetClass="entr" presetSubtype="2" fill="hold" grpId="0" nodeType="withEffect">
                                  <p:stCondLst>
                                    <p:cond delay="0"/>
                                  </p:stCondLst>
                                  <p:childTnLst>
                                    <p:set>
                                      <p:cBhvr>
                                        <p:cTn id="304" dur="1" fill="hold">
                                          <p:stCondLst>
                                            <p:cond delay="0"/>
                                          </p:stCondLst>
                                        </p:cTn>
                                        <p:tgtEl>
                                          <p:spTgt spid="250"/>
                                        </p:tgtEl>
                                        <p:attrNameLst>
                                          <p:attrName>style.visibility</p:attrName>
                                        </p:attrNameLst>
                                      </p:cBhvr>
                                      <p:to>
                                        <p:strVal val="visible"/>
                                      </p:to>
                                    </p:set>
                                    <p:animEffect transition="in" filter="wipe(right)">
                                      <p:cBhvr>
                                        <p:cTn id="305" dur="150"/>
                                        <p:tgtEl>
                                          <p:spTgt spid="250"/>
                                        </p:tgtEl>
                                      </p:cBhvr>
                                    </p:animEffect>
                                  </p:childTnLst>
                                </p:cTn>
                              </p:par>
                              <p:par>
                                <p:cTn id="306" presetID="1" presetClass="exit" presetSubtype="0" fill="hold" nodeType="withEffect">
                                  <p:stCondLst>
                                    <p:cond delay="0"/>
                                  </p:stCondLst>
                                  <p:childTnLst>
                                    <p:set>
                                      <p:cBhvr>
                                        <p:cTn id="307" dur="1" fill="hold">
                                          <p:stCondLst>
                                            <p:cond delay="0"/>
                                          </p:stCondLst>
                                        </p:cTn>
                                        <p:tgtEl>
                                          <p:spTgt spid="409"/>
                                        </p:tgtEl>
                                        <p:attrNameLst>
                                          <p:attrName>style.visibility</p:attrName>
                                        </p:attrNameLst>
                                      </p:cBhvr>
                                      <p:to>
                                        <p:strVal val="hidden"/>
                                      </p:to>
                                    </p:set>
                                  </p:childTnLst>
                                </p:cTn>
                              </p:par>
                              <p:par>
                                <p:cTn id="308" presetID="1" presetClass="exit" presetSubtype="0" fill="hold" nodeType="withEffect">
                                  <p:stCondLst>
                                    <p:cond delay="0"/>
                                  </p:stCondLst>
                                  <p:childTnLst>
                                    <p:set>
                                      <p:cBhvr>
                                        <p:cTn id="309" dur="1" fill="hold">
                                          <p:stCondLst>
                                            <p:cond delay="0"/>
                                          </p:stCondLst>
                                        </p:cTn>
                                        <p:tgtEl>
                                          <p:spTgt spid="412"/>
                                        </p:tgtEl>
                                        <p:attrNameLst>
                                          <p:attrName>style.visibility</p:attrName>
                                        </p:attrNameLst>
                                      </p:cBhvr>
                                      <p:to>
                                        <p:strVal val="hidden"/>
                                      </p:to>
                                    </p:set>
                                  </p:childTnLst>
                                </p:cTn>
                              </p:par>
                              <p:par>
                                <p:cTn id="310" presetID="1" presetClass="exit" presetSubtype="0" fill="hold" nodeType="withEffect">
                                  <p:stCondLst>
                                    <p:cond delay="0"/>
                                  </p:stCondLst>
                                  <p:childTnLst>
                                    <p:set>
                                      <p:cBhvr>
                                        <p:cTn id="311" dur="1" fill="hold">
                                          <p:stCondLst>
                                            <p:cond delay="0"/>
                                          </p:stCondLst>
                                        </p:cTn>
                                        <p:tgtEl>
                                          <p:spTgt spid="415"/>
                                        </p:tgtEl>
                                        <p:attrNameLst>
                                          <p:attrName>style.visibility</p:attrName>
                                        </p:attrNameLst>
                                      </p:cBhvr>
                                      <p:to>
                                        <p:strVal val="hidden"/>
                                      </p:to>
                                    </p:set>
                                  </p:childTnLst>
                                </p:cTn>
                              </p:par>
                              <p:par>
                                <p:cTn id="312" presetID="1" presetClass="exit" presetSubtype="0" fill="hold" nodeType="withEffect">
                                  <p:stCondLst>
                                    <p:cond delay="0"/>
                                  </p:stCondLst>
                                  <p:childTnLst>
                                    <p:set>
                                      <p:cBhvr>
                                        <p:cTn id="313" dur="1" fill="hold">
                                          <p:stCondLst>
                                            <p:cond delay="0"/>
                                          </p:stCondLst>
                                        </p:cTn>
                                        <p:tgtEl>
                                          <p:spTgt spid="416"/>
                                        </p:tgtEl>
                                        <p:attrNameLst>
                                          <p:attrName>style.visibility</p:attrName>
                                        </p:attrNameLst>
                                      </p:cBhvr>
                                      <p:to>
                                        <p:strVal val="hidden"/>
                                      </p:to>
                                    </p:set>
                                  </p:childTnLst>
                                </p:cTn>
                              </p:par>
                            </p:childTnLst>
                          </p:cTn>
                        </p:par>
                        <p:par>
                          <p:cTn id="314" fill="hold">
                            <p:stCondLst>
                              <p:cond delay="1250"/>
                            </p:stCondLst>
                            <p:childTnLst>
                              <p:par>
                                <p:cTn id="315" presetID="1" presetClass="exit" presetSubtype="0" fill="hold" nodeType="afterEffect">
                                  <p:stCondLst>
                                    <p:cond delay="100"/>
                                  </p:stCondLst>
                                  <p:childTnLst>
                                    <p:set>
                                      <p:cBhvr>
                                        <p:cTn id="316" dur="1" fill="hold">
                                          <p:stCondLst>
                                            <p:cond delay="0"/>
                                          </p:stCondLst>
                                        </p:cTn>
                                        <p:tgtEl>
                                          <p:spTgt spid="202"/>
                                        </p:tgtEl>
                                        <p:attrNameLst>
                                          <p:attrName>style.visibility</p:attrName>
                                        </p:attrNameLst>
                                      </p:cBhvr>
                                      <p:to>
                                        <p:strVal val="hidden"/>
                                      </p:to>
                                    </p:set>
                                  </p:childTnLst>
                                </p:cTn>
                              </p:par>
                              <p:par>
                                <p:cTn id="317" presetID="1" presetClass="exit" presetSubtype="0" fill="hold" nodeType="withEffect">
                                  <p:stCondLst>
                                    <p:cond delay="100"/>
                                  </p:stCondLst>
                                  <p:childTnLst>
                                    <p:set>
                                      <p:cBhvr>
                                        <p:cTn id="318" dur="1" fill="hold">
                                          <p:stCondLst>
                                            <p:cond delay="0"/>
                                          </p:stCondLst>
                                        </p:cTn>
                                        <p:tgtEl>
                                          <p:spTgt spid="203"/>
                                        </p:tgtEl>
                                        <p:attrNameLst>
                                          <p:attrName>style.visibility</p:attrName>
                                        </p:attrNameLst>
                                      </p:cBhvr>
                                      <p:to>
                                        <p:strVal val="hidden"/>
                                      </p:to>
                                    </p:set>
                                  </p:childTnLst>
                                </p:cTn>
                              </p:par>
                              <p:par>
                                <p:cTn id="319" presetID="1" presetClass="exit" presetSubtype="0" fill="hold" nodeType="withEffect">
                                  <p:stCondLst>
                                    <p:cond delay="100"/>
                                  </p:stCondLst>
                                  <p:childTnLst>
                                    <p:set>
                                      <p:cBhvr>
                                        <p:cTn id="320" dur="1" fill="hold">
                                          <p:stCondLst>
                                            <p:cond delay="0"/>
                                          </p:stCondLst>
                                        </p:cTn>
                                        <p:tgtEl>
                                          <p:spTgt spid="204"/>
                                        </p:tgtEl>
                                        <p:attrNameLst>
                                          <p:attrName>style.visibility</p:attrName>
                                        </p:attrNameLst>
                                      </p:cBhvr>
                                      <p:to>
                                        <p:strVal val="hidden"/>
                                      </p:to>
                                    </p:set>
                                  </p:childTnLst>
                                </p:cTn>
                              </p:par>
                              <p:par>
                                <p:cTn id="321" presetID="1" presetClass="exit" presetSubtype="0" fill="hold" nodeType="withEffect">
                                  <p:stCondLst>
                                    <p:cond delay="100"/>
                                  </p:stCondLst>
                                  <p:childTnLst>
                                    <p:set>
                                      <p:cBhvr>
                                        <p:cTn id="322" dur="1" fill="hold">
                                          <p:stCondLst>
                                            <p:cond delay="0"/>
                                          </p:stCondLst>
                                        </p:cTn>
                                        <p:tgtEl>
                                          <p:spTgt spid="205"/>
                                        </p:tgtEl>
                                        <p:attrNameLst>
                                          <p:attrName>style.visibility</p:attrName>
                                        </p:attrNameLst>
                                      </p:cBhvr>
                                      <p:to>
                                        <p:strVal val="hidden"/>
                                      </p:to>
                                    </p:set>
                                  </p:childTnLst>
                                </p:cTn>
                              </p:par>
                              <p:par>
                                <p:cTn id="323" presetID="1" presetClass="exit" presetSubtype="0" fill="hold" grpId="1" nodeType="withEffect">
                                  <p:stCondLst>
                                    <p:cond delay="100"/>
                                  </p:stCondLst>
                                  <p:childTnLst>
                                    <p:set>
                                      <p:cBhvr>
                                        <p:cTn id="324" dur="1" fill="hold">
                                          <p:stCondLst>
                                            <p:cond delay="0"/>
                                          </p:stCondLst>
                                        </p:cTn>
                                        <p:tgtEl>
                                          <p:spTgt spid="248"/>
                                        </p:tgtEl>
                                        <p:attrNameLst>
                                          <p:attrName>style.visibility</p:attrName>
                                        </p:attrNameLst>
                                      </p:cBhvr>
                                      <p:to>
                                        <p:strVal val="hidden"/>
                                      </p:to>
                                    </p:set>
                                  </p:childTnLst>
                                </p:cTn>
                              </p:par>
                              <p:par>
                                <p:cTn id="325" presetID="1" presetClass="exit" presetSubtype="0" fill="hold" grpId="1" nodeType="withEffect">
                                  <p:stCondLst>
                                    <p:cond delay="100"/>
                                  </p:stCondLst>
                                  <p:childTnLst>
                                    <p:set>
                                      <p:cBhvr>
                                        <p:cTn id="326" dur="1" fill="hold">
                                          <p:stCondLst>
                                            <p:cond delay="0"/>
                                          </p:stCondLst>
                                        </p:cTn>
                                        <p:tgtEl>
                                          <p:spTgt spid="249"/>
                                        </p:tgtEl>
                                        <p:attrNameLst>
                                          <p:attrName>style.visibility</p:attrName>
                                        </p:attrNameLst>
                                      </p:cBhvr>
                                      <p:to>
                                        <p:strVal val="hidden"/>
                                      </p:to>
                                    </p:set>
                                  </p:childTnLst>
                                </p:cTn>
                              </p:par>
                              <p:par>
                                <p:cTn id="327" presetID="1" presetClass="exit" presetSubtype="0" fill="hold" grpId="1" nodeType="withEffect">
                                  <p:stCondLst>
                                    <p:cond delay="100"/>
                                  </p:stCondLst>
                                  <p:childTnLst>
                                    <p:set>
                                      <p:cBhvr>
                                        <p:cTn id="328" dur="1" fill="hold">
                                          <p:stCondLst>
                                            <p:cond delay="0"/>
                                          </p:stCondLst>
                                        </p:cTn>
                                        <p:tgtEl>
                                          <p:spTgt spid="250"/>
                                        </p:tgtEl>
                                        <p:attrNameLst>
                                          <p:attrName>style.visibility</p:attrName>
                                        </p:attrNameLst>
                                      </p:cBhvr>
                                      <p:to>
                                        <p:strVal val="hidden"/>
                                      </p:to>
                                    </p:set>
                                  </p:childTnLst>
                                </p:cTn>
                              </p:par>
                              <p:par>
                                <p:cTn id="329" presetID="22" presetClass="entr" presetSubtype="2" fill="hold" nodeType="withEffect">
                                  <p:stCondLst>
                                    <p:cond delay="100"/>
                                  </p:stCondLst>
                                  <p:childTnLst>
                                    <p:set>
                                      <p:cBhvr>
                                        <p:cTn id="330" dur="1" fill="hold">
                                          <p:stCondLst>
                                            <p:cond delay="0"/>
                                          </p:stCondLst>
                                        </p:cTn>
                                        <p:tgtEl>
                                          <p:spTgt spid="206"/>
                                        </p:tgtEl>
                                        <p:attrNameLst>
                                          <p:attrName>style.visibility</p:attrName>
                                        </p:attrNameLst>
                                      </p:cBhvr>
                                      <p:to>
                                        <p:strVal val="visible"/>
                                      </p:to>
                                    </p:set>
                                    <p:animEffect transition="in" filter="wipe(right)">
                                      <p:cBhvr>
                                        <p:cTn id="331" dur="250"/>
                                        <p:tgtEl>
                                          <p:spTgt spid="206"/>
                                        </p:tgtEl>
                                      </p:cBhvr>
                                    </p:animEffect>
                                  </p:childTnLst>
                                </p:cTn>
                              </p:par>
                              <p:par>
                                <p:cTn id="332" presetID="22" presetClass="entr" presetSubtype="2" fill="hold" nodeType="withEffect">
                                  <p:stCondLst>
                                    <p:cond delay="100"/>
                                  </p:stCondLst>
                                  <p:childTnLst>
                                    <p:set>
                                      <p:cBhvr>
                                        <p:cTn id="333" dur="1" fill="hold">
                                          <p:stCondLst>
                                            <p:cond delay="0"/>
                                          </p:stCondLst>
                                        </p:cTn>
                                        <p:tgtEl>
                                          <p:spTgt spid="207"/>
                                        </p:tgtEl>
                                        <p:attrNameLst>
                                          <p:attrName>style.visibility</p:attrName>
                                        </p:attrNameLst>
                                      </p:cBhvr>
                                      <p:to>
                                        <p:strVal val="visible"/>
                                      </p:to>
                                    </p:set>
                                    <p:animEffect transition="in" filter="wipe(right)">
                                      <p:cBhvr>
                                        <p:cTn id="334" dur="250"/>
                                        <p:tgtEl>
                                          <p:spTgt spid="207"/>
                                        </p:tgtEl>
                                      </p:cBhvr>
                                    </p:animEffect>
                                  </p:childTnLst>
                                </p:cTn>
                              </p:par>
                              <p:par>
                                <p:cTn id="335" presetID="22" presetClass="entr" presetSubtype="2" fill="hold" nodeType="withEffect">
                                  <p:stCondLst>
                                    <p:cond delay="100"/>
                                  </p:stCondLst>
                                  <p:childTnLst>
                                    <p:set>
                                      <p:cBhvr>
                                        <p:cTn id="336" dur="1" fill="hold">
                                          <p:stCondLst>
                                            <p:cond delay="0"/>
                                          </p:stCondLst>
                                        </p:cTn>
                                        <p:tgtEl>
                                          <p:spTgt spid="208"/>
                                        </p:tgtEl>
                                        <p:attrNameLst>
                                          <p:attrName>style.visibility</p:attrName>
                                        </p:attrNameLst>
                                      </p:cBhvr>
                                      <p:to>
                                        <p:strVal val="visible"/>
                                      </p:to>
                                    </p:set>
                                    <p:animEffect transition="in" filter="wipe(right)">
                                      <p:cBhvr>
                                        <p:cTn id="337" dur="250"/>
                                        <p:tgtEl>
                                          <p:spTgt spid="208"/>
                                        </p:tgtEl>
                                      </p:cBhvr>
                                    </p:animEffect>
                                  </p:childTnLst>
                                </p:cTn>
                              </p:par>
                              <p:par>
                                <p:cTn id="338" presetID="22" presetClass="entr" presetSubtype="2" fill="hold" nodeType="withEffect">
                                  <p:stCondLst>
                                    <p:cond delay="100"/>
                                  </p:stCondLst>
                                  <p:childTnLst>
                                    <p:set>
                                      <p:cBhvr>
                                        <p:cTn id="339" dur="1" fill="hold">
                                          <p:stCondLst>
                                            <p:cond delay="0"/>
                                          </p:stCondLst>
                                        </p:cTn>
                                        <p:tgtEl>
                                          <p:spTgt spid="209"/>
                                        </p:tgtEl>
                                        <p:attrNameLst>
                                          <p:attrName>style.visibility</p:attrName>
                                        </p:attrNameLst>
                                      </p:cBhvr>
                                      <p:to>
                                        <p:strVal val="visible"/>
                                      </p:to>
                                    </p:set>
                                    <p:animEffect transition="in" filter="wipe(right)">
                                      <p:cBhvr>
                                        <p:cTn id="340" dur="250"/>
                                        <p:tgtEl>
                                          <p:spTgt spid="209"/>
                                        </p:tgtEl>
                                      </p:cBhvr>
                                    </p:animEffect>
                                  </p:childTnLst>
                                </p:cTn>
                              </p:par>
                              <p:par>
                                <p:cTn id="341" presetID="22" presetClass="entr" presetSubtype="8" fill="hold" grpId="0" nodeType="withEffect">
                                  <p:stCondLst>
                                    <p:cond delay="100"/>
                                  </p:stCondLst>
                                  <p:childTnLst>
                                    <p:set>
                                      <p:cBhvr>
                                        <p:cTn id="342" dur="1" fill="hold">
                                          <p:stCondLst>
                                            <p:cond delay="0"/>
                                          </p:stCondLst>
                                        </p:cTn>
                                        <p:tgtEl>
                                          <p:spTgt spid="252"/>
                                        </p:tgtEl>
                                        <p:attrNameLst>
                                          <p:attrName>style.visibility</p:attrName>
                                        </p:attrNameLst>
                                      </p:cBhvr>
                                      <p:to>
                                        <p:strVal val="visible"/>
                                      </p:to>
                                    </p:set>
                                    <p:animEffect transition="in" filter="wipe(left)">
                                      <p:cBhvr>
                                        <p:cTn id="343" dur="150"/>
                                        <p:tgtEl>
                                          <p:spTgt spid="252"/>
                                        </p:tgtEl>
                                      </p:cBhvr>
                                    </p:animEffect>
                                  </p:childTnLst>
                                </p:cTn>
                              </p:par>
                              <p:par>
                                <p:cTn id="344" presetID="22" presetClass="entr" presetSubtype="8" fill="hold" grpId="0" nodeType="withEffect">
                                  <p:stCondLst>
                                    <p:cond delay="100"/>
                                  </p:stCondLst>
                                  <p:childTnLst>
                                    <p:set>
                                      <p:cBhvr>
                                        <p:cTn id="345" dur="1" fill="hold">
                                          <p:stCondLst>
                                            <p:cond delay="0"/>
                                          </p:stCondLst>
                                        </p:cTn>
                                        <p:tgtEl>
                                          <p:spTgt spid="253"/>
                                        </p:tgtEl>
                                        <p:attrNameLst>
                                          <p:attrName>style.visibility</p:attrName>
                                        </p:attrNameLst>
                                      </p:cBhvr>
                                      <p:to>
                                        <p:strVal val="visible"/>
                                      </p:to>
                                    </p:set>
                                    <p:animEffect transition="in" filter="wipe(left)">
                                      <p:cBhvr>
                                        <p:cTn id="346" dur="150"/>
                                        <p:tgtEl>
                                          <p:spTgt spid="253"/>
                                        </p:tgtEl>
                                      </p:cBhvr>
                                    </p:animEffect>
                                  </p:childTnLst>
                                </p:cTn>
                              </p:par>
                              <p:par>
                                <p:cTn id="347" presetID="22" presetClass="entr" presetSubtype="8" fill="hold" grpId="0" nodeType="withEffect">
                                  <p:stCondLst>
                                    <p:cond delay="100"/>
                                  </p:stCondLst>
                                  <p:childTnLst>
                                    <p:set>
                                      <p:cBhvr>
                                        <p:cTn id="348" dur="1" fill="hold">
                                          <p:stCondLst>
                                            <p:cond delay="0"/>
                                          </p:stCondLst>
                                        </p:cTn>
                                        <p:tgtEl>
                                          <p:spTgt spid="254"/>
                                        </p:tgtEl>
                                        <p:attrNameLst>
                                          <p:attrName>style.visibility</p:attrName>
                                        </p:attrNameLst>
                                      </p:cBhvr>
                                      <p:to>
                                        <p:strVal val="visible"/>
                                      </p:to>
                                    </p:set>
                                    <p:animEffect transition="in" filter="wipe(left)">
                                      <p:cBhvr>
                                        <p:cTn id="349" dur="150"/>
                                        <p:tgtEl>
                                          <p:spTgt spid="254"/>
                                        </p:tgtEl>
                                      </p:cBhvr>
                                    </p:animEffect>
                                  </p:childTnLst>
                                </p:cTn>
                              </p:par>
                            </p:childTnLst>
                          </p:cTn>
                        </p:par>
                        <p:par>
                          <p:cTn id="350" fill="hold">
                            <p:stCondLst>
                              <p:cond delay="1600"/>
                            </p:stCondLst>
                            <p:childTnLst>
                              <p:par>
                                <p:cTn id="351" presetID="1" presetClass="exit" presetSubtype="0" fill="hold" nodeType="afterEffect">
                                  <p:stCondLst>
                                    <p:cond delay="100"/>
                                  </p:stCondLst>
                                  <p:childTnLst>
                                    <p:set>
                                      <p:cBhvr>
                                        <p:cTn id="352" dur="1" fill="hold">
                                          <p:stCondLst>
                                            <p:cond delay="0"/>
                                          </p:stCondLst>
                                        </p:cTn>
                                        <p:tgtEl>
                                          <p:spTgt spid="206"/>
                                        </p:tgtEl>
                                        <p:attrNameLst>
                                          <p:attrName>style.visibility</p:attrName>
                                        </p:attrNameLst>
                                      </p:cBhvr>
                                      <p:to>
                                        <p:strVal val="hidden"/>
                                      </p:to>
                                    </p:set>
                                  </p:childTnLst>
                                </p:cTn>
                              </p:par>
                              <p:par>
                                <p:cTn id="353" presetID="1" presetClass="exit" presetSubtype="0" fill="hold" nodeType="withEffect">
                                  <p:stCondLst>
                                    <p:cond delay="100"/>
                                  </p:stCondLst>
                                  <p:childTnLst>
                                    <p:set>
                                      <p:cBhvr>
                                        <p:cTn id="354" dur="1" fill="hold">
                                          <p:stCondLst>
                                            <p:cond delay="0"/>
                                          </p:stCondLst>
                                        </p:cTn>
                                        <p:tgtEl>
                                          <p:spTgt spid="207"/>
                                        </p:tgtEl>
                                        <p:attrNameLst>
                                          <p:attrName>style.visibility</p:attrName>
                                        </p:attrNameLst>
                                      </p:cBhvr>
                                      <p:to>
                                        <p:strVal val="hidden"/>
                                      </p:to>
                                    </p:set>
                                  </p:childTnLst>
                                </p:cTn>
                              </p:par>
                              <p:par>
                                <p:cTn id="355" presetID="1" presetClass="exit" presetSubtype="0" fill="hold" nodeType="withEffect">
                                  <p:stCondLst>
                                    <p:cond delay="100"/>
                                  </p:stCondLst>
                                  <p:childTnLst>
                                    <p:set>
                                      <p:cBhvr>
                                        <p:cTn id="356" dur="1" fill="hold">
                                          <p:stCondLst>
                                            <p:cond delay="0"/>
                                          </p:stCondLst>
                                        </p:cTn>
                                        <p:tgtEl>
                                          <p:spTgt spid="208"/>
                                        </p:tgtEl>
                                        <p:attrNameLst>
                                          <p:attrName>style.visibility</p:attrName>
                                        </p:attrNameLst>
                                      </p:cBhvr>
                                      <p:to>
                                        <p:strVal val="hidden"/>
                                      </p:to>
                                    </p:set>
                                  </p:childTnLst>
                                </p:cTn>
                              </p:par>
                              <p:par>
                                <p:cTn id="357" presetID="1" presetClass="exit" presetSubtype="0" fill="hold" nodeType="withEffect">
                                  <p:stCondLst>
                                    <p:cond delay="100"/>
                                  </p:stCondLst>
                                  <p:childTnLst>
                                    <p:set>
                                      <p:cBhvr>
                                        <p:cTn id="358" dur="1" fill="hold">
                                          <p:stCondLst>
                                            <p:cond delay="0"/>
                                          </p:stCondLst>
                                        </p:cTn>
                                        <p:tgtEl>
                                          <p:spTgt spid="209"/>
                                        </p:tgtEl>
                                        <p:attrNameLst>
                                          <p:attrName>style.visibility</p:attrName>
                                        </p:attrNameLst>
                                      </p:cBhvr>
                                      <p:to>
                                        <p:strVal val="hidden"/>
                                      </p:to>
                                    </p:set>
                                  </p:childTnLst>
                                </p:cTn>
                              </p:par>
                              <p:par>
                                <p:cTn id="359" presetID="1" presetClass="exit" presetSubtype="0" fill="hold" grpId="1" nodeType="withEffect">
                                  <p:stCondLst>
                                    <p:cond delay="100"/>
                                  </p:stCondLst>
                                  <p:childTnLst>
                                    <p:set>
                                      <p:cBhvr>
                                        <p:cTn id="360" dur="1" fill="hold">
                                          <p:stCondLst>
                                            <p:cond delay="0"/>
                                          </p:stCondLst>
                                        </p:cTn>
                                        <p:tgtEl>
                                          <p:spTgt spid="252"/>
                                        </p:tgtEl>
                                        <p:attrNameLst>
                                          <p:attrName>style.visibility</p:attrName>
                                        </p:attrNameLst>
                                      </p:cBhvr>
                                      <p:to>
                                        <p:strVal val="hidden"/>
                                      </p:to>
                                    </p:set>
                                  </p:childTnLst>
                                </p:cTn>
                              </p:par>
                              <p:par>
                                <p:cTn id="361" presetID="1" presetClass="exit" presetSubtype="0" fill="hold" grpId="1" nodeType="withEffect">
                                  <p:stCondLst>
                                    <p:cond delay="100"/>
                                  </p:stCondLst>
                                  <p:childTnLst>
                                    <p:set>
                                      <p:cBhvr>
                                        <p:cTn id="362" dur="1" fill="hold">
                                          <p:stCondLst>
                                            <p:cond delay="0"/>
                                          </p:stCondLst>
                                        </p:cTn>
                                        <p:tgtEl>
                                          <p:spTgt spid="253"/>
                                        </p:tgtEl>
                                        <p:attrNameLst>
                                          <p:attrName>style.visibility</p:attrName>
                                        </p:attrNameLst>
                                      </p:cBhvr>
                                      <p:to>
                                        <p:strVal val="hidden"/>
                                      </p:to>
                                    </p:set>
                                  </p:childTnLst>
                                </p:cTn>
                              </p:par>
                              <p:par>
                                <p:cTn id="363" presetID="1" presetClass="exit" presetSubtype="0" fill="hold" grpId="1" nodeType="withEffect">
                                  <p:stCondLst>
                                    <p:cond delay="100"/>
                                  </p:stCondLst>
                                  <p:childTnLst>
                                    <p:set>
                                      <p:cBhvr>
                                        <p:cTn id="364" dur="1" fill="hold">
                                          <p:stCondLst>
                                            <p:cond delay="0"/>
                                          </p:stCondLst>
                                        </p:cTn>
                                        <p:tgtEl>
                                          <p:spTgt spid="254"/>
                                        </p:tgtEl>
                                        <p:attrNameLst>
                                          <p:attrName>style.visibility</p:attrName>
                                        </p:attrNameLst>
                                      </p:cBhvr>
                                      <p:to>
                                        <p:strVal val="hidden"/>
                                      </p:to>
                                    </p:set>
                                  </p:childTnLst>
                                </p:cTn>
                              </p:par>
                              <p:par>
                                <p:cTn id="365" presetID="22" presetClass="entr" presetSubtype="8" fill="hold" nodeType="withEffect">
                                  <p:stCondLst>
                                    <p:cond delay="100"/>
                                  </p:stCondLst>
                                  <p:childTnLst>
                                    <p:set>
                                      <p:cBhvr>
                                        <p:cTn id="366" dur="1" fill="hold">
                                          <p:stCondLst>
                                            <p:cond delay="0"/>
                                          </p:stCondLst>
                                        </p:cTn>
                                        <p:tgtEl>
                                          <p:spTgt spid="210"/>
                                        </p:tgtEl>
                                        <p:attrNameLst>
                                          <p:attrName>style.visibility</p:attrName>
                                        </p:attrNameLst>
                                      </p:cBhvr>
                                      <p:to>
                                        <p:strVal val="visible"/>
                                      </p:to>
                                    </p:set>
                                    <p:animEffect transition="in" filter="wipe(left)">
                                      <p:cBhvr>
                                        <p:cTn id="367" dur="250"/>
                                        <p:tgtEl>
                                          <p:spTgt spid="210"/>
                                        </p:tgtEl>
                                      </p:cBhvr>
                                    </p:animEffect>
                                  </p:childTnLst>
                                </p:cTn>
                              </p:par>
                              <p:par>
                                <p:cTn id="368" presetID="22" presetClass="entr" presetSubtype="8" fill="hold" nodeType="withEffect">
                                  <p:stCondLst>
                                    <p:cond delay="100"/>
                                  </p:stCondLst>
                                  <p:childTnLst>
                                    <p:set>
                                      <p:cBhvr>
                                        <p:cTn id="369" dur="1" fill="hold">
                                          <p:stCondLst>
                                            <p:cond delay="0"/>
                                          </p:stCondLst>
                                        </p:cTn>
                                        <p:tgtEl>
                                          <p:spTgt spid="211"/>
                                        </p:tgtEl>
                                        <p:attrNameLst>
                                          <p:attrName>style.visibility</p:attrName>
                                        </p:attrNameLst>
                                      </p:cBhvr>
                                      <p:to>
                                        <p:strVal val="visible"/>
                                      </p:to>
                                    </p:set>
                                    <p:animEffect transition="in" filter="wipe(left)">
                                      <p:cBhvr>
                                        <p:cTn id="370" dur="250"/>
                                        <p:tgtEl>
                                          <p:spTgt spid="211"/>
                                        </p:tgtEl>
                                      </p:cBhvr>
                                    </p:animEffect>
                                  </p:childTnLst>
                                </p:cTn>
                              </p:par>
                              <p:par>
                                <p:cTn id="371" presetID="22" presetClass="entr" presetSubtype="8" fill="hold" nodeType="withEffect">
                                  <p:stCondLst>
                                    <p:cond delay="100"/>
                                  </p:stCondLst>
                                  <p:childTnLst>
                                    <p:set>
                                      <p:cBhvr>
                                        <p:cTn id="372" dur="1" fill="hold">
                                          <p:stCondLst>
                                            <p:cond delay="0"/>
                                          </p:stCondLst>
                                        </p:cTn>
                                        <p:tgtEl>
                                          <p:spTgt spid="212"/>
                                        </p:tgtEl>
                                        <p:attrNameLst>
                                          <p:attrName>style.visibility</p:attrName>
                                        </p:attrNameLst>
                                      </p:cBhvr>
                                      <p:to>
                                        <p:strVal val="visible"/>
                                      </p:to>
                                    </p:set>
                                    <p:animEffect transition="in" filter="wipe(left)">
                                      <p:cBhvr>
                                        <p:cTn id="373" dur="250"/>
                                        <p:tgtEl>
                                          <p:spTgt spid="212"/>
                                        </p:tgtEl>
                                      </p:cBhvr>
                                    </p:animEffect>
                                  </p:childTnLst>
                                </p:cTn>
                              </p:par>
                              <p:par>
                                <p:cTn id="374" presetID="22" presetClass="entr" presetSubtype="8" fill="hold" nodeType="withEffect">
                                  <p:stCondLst>
                                    <p:cond delay="100"/>
                                  </p:stCondLst>
                                  <p:childTnLst>
                                    <p:set>
                                      <p:cBhvr>
                                        <p:cTn id="375" dur="1" fill="hold">
                                          <p:stCondLst>
                                            <p:cond delay="0"/>
                                          </p:stCondLst>
                                        </p:cTn>
                                        <p:tgtEl>
                                          <p:spTgt spid="213"/>
                                        </p:tgtEl>
                                        <p:attrNameLst>
                                          <p:attrName>style.visibility</p:attrName>
                                        </p:attrNameLst>
                                      </p:cBhvr>
                                      <p:to>
                                        <p:strVal val="visible"/>
                                      </p:to>
                                    </p:set>
                                    <p:animEffect transition="in" filter="wipe(left)">
                                      <p:cBhvr>
                                        <p:cTn id="376" dur="250"/>
                                        <p:tgtEl>
                                          <p:spTgt spid="213"/>
                                        </p:tgtEl>
                                      </p:cBhvr>
                                    </p:animEffect>
                                  </p:childTnLst>
                                </p:cTn>
                              </p:par>
                              <p:par>
                                <p:cTn id="377" presetID="22" presetClass="entr" presetSubtype="2" fill="hold" grpId="0" nodeType="withEffect">
                                  <p:stCondLst>
                                    <p:cond delay="100"/>
                                  </p:stCondLst>
                                  <p:childTnLst>
                                    <p:set>
                                      <p:cBhvr>
                                        <p:cTn id="378" dur="1" fill="hold">
                                          <p:stCondLst>
                                            <p:cond delay="0"/>
                                          </p:stCondLst>
                                        </p:cTn>
                                        <p:tgtEl>
                                          <p:spTgt spid="255"/>
                                        </p:tgtEl>
                                        <p:attrNameLst>
                                          <p:attrName>style.visibility</p:attrName>
                                        </p:attrNameLst>
                                      </p:cBhvr>
                                      <p:to>
                                        <p:strVal val="visible"/>
                                      </p:to>
                                    </p:set>
                                    <p:animEffect transition="in" filter="wipe(right)">
                                      <p:cBhvr>
                                        <p:cTn id="379" dur="150"/>
                                        <p:tgtEl>
                                          <p:spTgt spid="255"/>
                                        </p:tgtEl>
                                      </p:cBhvr>
                                    </p:animEffect>
                                  </p:childTnLst>
                                </p:cTn>
                              </p:par>
                              <p:par>
                                <p:cTn id="380" presetID="22" presetClass="entr" presetSubtype="2" fill="hold" grpId="0" nodeType="withEffect">
                                  <p:stCondLst>
                                    <p:cond delay="100"/>
                                  </p:stCondLst>
                                  <p:childTnLst>
                                    <p:set>
                                      <p:cBhvr>
                                        <p:cTn id="381" dur="1" fill="hold">
                                          <p:stCondLst>
                                            <p:cond delay="0"/>
                                          </p:stCondLst>
                                        </p:cTn>
                                        <p:tgtEl>
                                          <p:spTgt spid="258"/>
                                        </p:tgtEl>
                                        <p:attrNameLst>
                                          <p:attrName>style.visibility</p:attrName>
                                        </p:attrNameLst>
                                      </p:cBhvr>
                                      <p:to>
                                        <p:strVal val="visible"/>
                                      </p:to>
                                    </p:set>
                                    <p:animEffect transition="in" filter="wipe(right)">
                                      <p:cBhvr>
                                        <p:cTn id="382" dur="150"/>
                                        <p:tgtEl>
                                          <p:spTgt spid="258"/>
                                        </p:tgtEl>
                                      </p:cBhvr>
                                    </p:animEffect>
                                  </p:childTnLst>
                                </p:cTn>
                              </p:par>
                              <p:par>
                                <p:cTn id="383" presetID="22" presetClass="entr" presetSubtype="2" fill="hold" grpId="0" nodeType="withEffect">
                                  <p:stCondLst>
                                    <p:cond delay="100"/>
                                  </p:stCondLst>
                                  <p:childTnLst>
                                    <p:set>
                                      <p:cBhvr>
                                        <p:cTn id="384" dur="1" fill="hold">
                                          <p:stCondLst>
                                            <p:cond delay="0"/>
                                          </p:stCondLst>
                                        </p:cTn>
                                        <p:tgtEl>
                                          <p:spTgt spid="259"/>
                                        </p:tgtEl>
                                        <p:attrNameLst>
                                          <p:attrName>style.visibility</p:attrName>
                                        </p:attrNameLst>
                                      </p:cBhvr>
                                      <p:to>
                                        <p:strVal val="visible"/>
                                      </p:to>
                                    </p:set>
                                    <p:animEffect transition="in" filter="wipe(right)">
                                      <p:cBhvr>
                                        <p:cTn id="385" dur="150"/>
                                        <p:tgtEl>
                                          <p:spTgt spid="259"/>
                                        </p:tgtEl>
                                      </p:cBhvr>
                                    </p:animEffect>
                                  </p:childTnLst>
                                </p:cTn>
                              </p:par>
                            </p:childTnLst>
                          </p:cTn>
                        </p:par>
                        <p:par>
                          <p:cTn id="386" fill="hold">
                            <p:stCondLst>
                              <p:cond delay="1950"/>
                            </p:stCondLst>
                            <p:childTnLst>
                              <p:par>
                                <p:cTn id="387" presetID="1" presetClass="exit" presetSubtype="0" fill="hold" nodeType="afterEffect">
                                  <p:stCondLst>
                                    <p:cond delay="100"/>
                                  </p:stCondLst>
                                  <p:childTnLst>
                                    <p:set>
                                      <p:cBhvr>
                                        <p:cTn id="388" dur="1" fill="hold">
                                          <p:stCondLst>
                                            <p:cond delay="0"/>
                                          </p:stCondLst>
                                        </p:cTn>
                                        <p:tgtEl>
                                          <p:spTgt spid="210"/>
                                        </p:tgtEl>
                                        <p:attrNameLst>
                                          <p:attrName>style.visibility</p:attrName>
                                        </p:attrNameLst>
                                      </p:cBhvr>
                                      <p:to>
                                        <p:strVal val="hidden"/>
                                      </p:to>
                                    </p:set>
                                  </p:childTnLst>
                                </p:cTn>
                              </p:par>
                              <p:par>
                                <p:cTn id="389" presetID="1" presetClass="exit" presetSubtype="0" fill="hold" nodeType="withEffect">
                                  <p:stCondLst>
                                    <p:cond delay="100"/>
                                  </p:stCondLst>
                                  <p:childTnLst>
                                    <p:set>
                                      <p:cBhvr>
                                        <p:cTn id="390" dur="1" fill="hold">
                                          <p:stCondLst>
                                            <p:cond delay="0"/>
                                          </p:stCondLst>
                                        </p:cTn>
                                        <p:tgtEl>
                                          <p:spTgt spid="211"/>
                                        </p:tgtEl>
                                        <p:attrNameLst>
                                          <p:attrName>style.visibility</p:attrName>
                                        </p:attrNameLst>
                                      </p:cBhvr>
                                      <p:to>
                                        <p:strVal val="hidden"/>
                                      </p:to>
                                    </p:set>
                                  </p:childTnLst>
                                </p:cTn>
                              </p:par>
                              <p:par>
                                <p:cTn id="391" presetID="1" presetClass="exit" presetSubtype="0" fill="hold" nodeType="withEffect">
                                  <p:stCondLst>
                                    <p:cond delay="100"/>
                                  </p:stCondLst>
                                  <p:childTnLst>
                                    <p:set>
                                      <p:cBhvr>
                                        <p:cTn id="392" dur="1" fill="hold">
                                          <p:stCondLst>
                                            <p:cond delay="0"/>
                                          </p:stCondLst>
                                        </p:cTn>
                                        <p:tgtEl>
                                          <p:spTgt spid="212"/>
                                        </p:tgtEl>
                                        <p:attrNameLst>
                                          <p:attrName>style.visibility</p:attrName>
                                        </p:attrNameLst>
                                      </p:cBhvr>
                                      <p:to>
                                        <p:strVal val="hidden"/>
                                      </p:to>
                                    </p:set>
                                  </p:childTnLst>
                                </p:cTn>
                              </p:par>
                              <p:par>
                                <p:cTn id="393" presetID="1" presetClass="exit" presetSubtype="0" fill="hold" nodeType="withEffect">
                                  <p:stCondLst>
                                    <p:cond delay="100"/>
                                  </p:stCondLst>
                                  <p:childTnLst>
                                    <p:set>
                                      <p:cBhvr>
                                        <p:cTn id="394" dur="1" fill="hold">
                                          <p:stCondLst>
                                            <p:cond delay="0"/>
                                          </p:stCondLst>
                                        </p:cTn>
                                        <p:tgtEl>
                                          <p:spTgt spid="213"/>
                                        </p:tgtEl>
                                        <p:attrNameLst>
                                          <p:attrName>style.visibility</p:attrName>
                                        </p:attrNameLst>
                                      </p:cBhvr>
                                      <p:to>
                                        <p:strVal val="hidden"/>
                                      </p:to>
                                    </p:set>
                                  </p:childTnLst>
                                </p:cTn>
                              </p:par>
                              <p:par>
                                <p:cTn id="395" presetID="1" presetClass="exit" presetSubtype="0" fill="hold" grpId="1" nodeType="withEffect">
                                  <p:stCondLst>
                                    <p:cond delay="100"/>
                                  </p:stCondLst>
                                  <p:childTnLst>
                                    <p:set>
                                      <p:cBhvr>
                                        <p:cTn id="396" dur="1" fill="hold">
                                          <p:stCondLst>
                                            <p:cond delay="0"/>
                                          </p:stCondLst>
                                        </p:cTn>
                                        <p:tgtEl>
                                          <p:spTgt spid="255"/>
                                        </p:tgtEl>
                                        <p:attrNameLst>
                                          <p:attrName>style.visibility</p:attrName>
                                        </p:attrNameLst>
                                      </p:cBhvr>
                                      <p:to>
                                        <p:strVal val="hidden"/>
                                      </p:to>
                                    </p:set>
                                  </p:childTnLst>
                                </p:cTn>
                              </p:par>
                              <p:par>
                                <p:cTn id="397" presetID="1" presetClass="exit" presetSubtype="0" fill="hold" grpId="1" nodeType="withEffect">
                                  <p:stCondLst>
                                    <p:cond delay="100"/>
                                  </p:stCondLst>
                                  <p:childTnLst>
                                    <p:set>
                                      <p:cBhvr>
                                        <p:cTn id="398" dur="1" fill="hold">
                                          <p:stCondLst>
                                            <p:cond delay="0"/>
                                          </p:stCondLst>
                                        </p:cTn>
                                        <p:tgtEl>
                                          <p:spTgt spid="258"/>
                                        </p:tgtEl>
                                        <p:attrNameLst>
                                          <p:attrName>style.visibility</p:attrName>
                                        </p:attrNameLst>
                                      </p:cBhvr>
                                      <p:to>
                                        <p:strVal val="hidden"/>
                                      </p:to>
                                    </p:set>
                                  </p:childTnLst>
                                </p:cTn>
                              </p:par>
                              <p:par>
                                <p:cTn id="399" presetID="1" presetClass="exit" presetSubtype="0" fill="hold" grpId="1" nodeType="withEffect">
                                  <p:stCondLst>
                                    <p:cond delay="100"/>
                                  </p:stCondLst>
                                  <p:childTnLst>
                                    <p:set>
                                      <p:cBhvr>
                                        <p:cTn id="400" dur="1" fill="hold">
                                          <p:stCondLst>
                                            <p:cond delay="0"/>
                                          </p:stCondLst>
                                        </p:cTn>
                                        <p:tgtEl>
                                          <p:spTgt spid="259"/>
                                        </p:tgtEl>
                                        <p:attrNameLst>
                                          <p:attrName>style.visibility</p:attrName>
                                        </p:attrNameLst>
                                      </p:cBhvr>
                                      <p:to>
                                        <p:strVal val="hidden"/>
                                      </p:to>
                                    </p:set>
                                  </p:childTnLst>
                                </p:cTn>
                              </p:par>
                              <p:par>
                                <p:cTn id="401" presetID="22" presetClass="entr" presetSubtype="2" fill="hold" nodeType="withEffect">
                                  <p:stCondLst>
                                    <p:cond delay="100"/>
                                  </p:stCondLst>
                                  <p:childTnLst>
                                    <p:set>
                                      <p:cBhvr>
                                        <p:cTn id="402" dur="1" fill="hold">
                                          <p:stCondLst>
                                            <p:cond delay="0"/>
                                          </p:stCondLst>
                                        </p:cTn>
                                        <p:tgtEl>
                                          <p:spTgt spid="214"/>
                                        </p:tgtEl>
                                        <p:attrNameLst>
                                          <p:attrName>style.visibility</p:attrName>
                                        </p:attrNameLst>
                                      </p:cBhvr>
                                      <p:to>
                                        <p:strVal val="visible"/>
                                      </p:to>
                                    </p:set>
                                    <p:animEffect transition="in" filter="wipe(right)">
                                      <p:cBhvr>
                                        <p:cTn id="403" dur="250"/>
                                        <p:tgtEl>
                                          <p:spTgt spid="214"/>
                                        </p:tgtEl>
                                      </p:cBhvr>
                                    </p:animEffect>
                                  </p:childTnLst>
                                </p:cTn>
                              </p:par>
                              <p:par>
                                <p:cTn id="404" presetID="22" presetClass="entr" presetSubtype="2" fill="hold" nodeType="withEffect">
                                  <p:stCondLst>
                                    <p:cond delay="100"/>
                                  </p:stCondLst>
                                  <p:childTnLst>
                                    <p:set>
                                      <p:cBhvr>
                                        <p:cTn id="405" dur="1" fill="hold">
                                          <p:stCondLst>
                                            <p:cond delay="0"/>
                                          </p:stCondLst>
                                        </p:cTn>
                                        <p:tgtEl>
                                          <p:spTgt spid="215"/>
                                        </p:tgtEl>
                                        <p:attrNameLst>
                                          <p:attrName>style.visibility</p:attrName>
                                        </p:attrNameLst>
                                      </p:cBhvr>
                                      <p:to>
                                        <p:strVal val="visible"/>
                                      </p:to>
                                    </p:set>
                                    <p:animEffect transition="in" filter="wipe(right)">
                                      <p:cBhvr>
                                        <p:cTn id="406" dur="250"/>
                                        <p:tgtEl>
                                          <p:spTgt spid="215"/>
                                        </p:tgtEl>
                                      </p:cBhvr>
                                    </p:animEffect>
                                  </p:childTnLst>
                                </p:cTn>
                              </p:par>
                              <p:par>
                                <p:cTn id="407" presetID="22" presetClass="entr" presetSubtype="2" fill="hold" nodeType="withEffect">
                                  <p:stCondLst>
                                    <p:cond delay="100"/>
                                  </p:stCondLst>
                                  <p:childTnLst>
                                    <p:set>
                                      <p:cBhvr>
                                        <p:cTn id="408" dur="1" fill="hold">
                                          <p:stCondLst>
                                            <p:cond delay="0"/>
                                          </p:stCondLst>
                                        </p:cTn>
                                        <p:tgtEl>
                                          <p:spTgt spid="216"/>
                                        </p:tgtEl>
                                        <p:attrNameLst>
                                          <p:attrName>style.visibility</p:attrName>
                                        </p:attrNameLst>
                                      </p:cBhvr>
                                      <p:to>
                                        <p:strVal val="visible"/>
                                      </p:to>
                                    </p:set>
                                    <p:animEffect transition="in" filter="wipe(right)">
                                      <p:cBhvr>
                                        <p:cTn id="409" dur="250"/>
                                        <p:tgtEl>
                                          <p:spTgt spid="216"/>
                                        </p:tgtEl>
                                      </p:cBhvr>
                                    </p:animEffect>
                                  </p:childTnLst>
                                </p:cTn>
                              </p:par>
                              <p:par>
                                <p:cTn id="410" presetID="22" presetClass="entr" presetSubtype="2" fill="hold" nodeType="withEffect">
                                  <p:stCondLst>
                                    <p:cond delay="100"/>
                                  </p:stCondLst>
                                  <p:childTnLst>
                                    <p:set>
                                      <p:cBhvr>
                                        <p:cTn id="411" dur="1" fill="hold">
                                          <p:stCondLst>
                                            <p:cond delay="0"/>
                                          </p:stCondLst>
                                        </p:cTn>
                                        <p:tgtEl>
                                          <p:spTgt spid="217"/>
                                        </p:tgtEl>
                                        <p:attrNameLst>
                                          <p:attrName>style.visibility</p:attrName>
                                        </p:attrNameLst>
                                      </p:cBhvr>
                                      <p:to>
                                        <p:strVal val="visible"/>
                                      </p:to>
                                    </p:set>
                                    <p:animEffect transition="in" filter="wipe(right)">
                                      <p:cBhvr>
                                        <p:cTn id="412" dur="250"/>
                                        <p:tgtEl>
                                          <p:spTgt spid="217"/>
                                        </p:tgtEl>
                                      </p:cBhvr>
                                    </p:animEffect>
                                  </p:childTnLst>
                                </p:cTn>
                              </p:par>
                              <p:par>
                                <p:cTn id="413" presetID="22" presetClass="entr" presetSubtype="8" fill="hold" grpId="0" nodeType="withEffect">
                                  <p:stCondLst>
                                    <p:cond delay="100"/>
                                  </p:stCondLst>
                                  <p:childTnLst>
                                    <p:set>
                                      <p:cBhvr>
                                        <p:cTn id="414" dur="1" fill="hold">
                                          <p:stCondLst>
                                            <p:cond delay="0"/>
                                          </p:stCondLst>
                                        </p:cTn>
                                        <p:tgtEl>
                                          <p:spTgt spid="260"/>
                                        </p:tgtEl>
                                        <p:attrNameLst>
                                          <p:attrName>style.visibility</p:attrName>
                                        </p:attrNameLst>
                                      </p:cBhvr>
                                      <p:to>
                                        <p:strVal val="visible"/>
                                      </p:to>
                                    </p:set>
                                    <p:animEffect transition="in" filter="wipe(left)">
                                      <p:cBhvr>
                                        <p:cTn id="415" dur="150"/>
                                        <p:tgtEl>
                                          <p:spTgt spid="260"/>
                                        </p:tgtEl>
                                      </p:cBhvr>
                                    </p:animEffect>
                                  </p:childTnLst>
                                </p:cTn>
                              </p:par>
                              <p:par>
                                <p:cTn id="416" presetID="22" presetClass="entr" presetSubtype="8" fill="hold" grpId="0" nodeType="withEffect">
                                  <p:stCondLst>
                                    <p:cond delay="100"/>
                                  </p:stCondLst>
                                  <p:childTnLst>
                                    <p:set>
                                      <p:cBhvr>
                                        <p:cTn id="417" dur="1" fill="hold">
                                          <p:stCondLst>
                                            <p:cond delay="0"/>
                                          </p:stCondLst>
                                        </p:cTn>
                                        <p:tgtEl>
                                          <p:spTgt spid="261"/>
                                        </p:tgtEl>
                                        <p:attrNameLst>
                                          <p:attrName>style.visibility</p:attrName>
                                        </p:attrNameLst>
                                      </p:cBhvr>
                                      <p:to>
                                        <p:strVal val="visible"/>
                                      </p:to>
                                    </p:set>
                                    <p:animEffect transition="in" filter="wipe(left)">
                                      <p:cBhvr>
                                        <p:cTn id="418" dur="150"/>
                                        <p:tgtEl>
                                          <p:spTgt spid="261"/>
                                        </p:tgtEl>
                                      </p:cBhvr>
                                    </p:animEffect>
                                  </p:childTnLst>
                                </p:cTn>
                              </p:par>
                              <p:par>
                                <p:cTn id="419" presetID="22" presetClass="entr" presetSubtype="8" fill="hold" grpId="0" nodeType="withEffect">
                                  <p:stCondLst>
                                    <p:cond delay="100"/>
                                  </p:stCondLst>
                                  <p:childTnLst>
                                    <p:set>
                                      <p:cBhvr>
                                        <p:cTn id="420" dur="1" fill="hold">
                                          <p:stCondLst>
                                            <p:cond delay="0"/>
                                          </p:stCondLst>
                                        </p:cTn>
                                        <p:tgtEl>
                                          <p:spTgt spid="262"/>
                                        </p:tgtEl>
                                        <p:attrNameLst>
                                          <p:attrName>style.visibility</p:attrName>
                                        </p:attrNameLst>
                                      </p:cBhvr>
                                      <p:to>
                                        <p:strVal val="visible"/>
                                      </p:to>
                                    </p:set>
                                    <p:animEffect transition="in" filter="wipe(left)">
                                      <p:cBhvr>
                                        <p:cTn id="421" dur="150"/>
                                        <p:tgtEl>
                                          <p:spTgt spid="262"/>
                                        </p:tgtEl>
                                      </p:cBhvr>
                                    </p:animEffect>
                                  </p:childTnLst>
                                </p:cTn>
                              </p:par>
                            </p:childTnLst>
                          </p:cTn>
                        </p:par>
                        <p:par>
                          <p:cTn id="422" fill="hold">
                            <p:stCondLst>
                              <p:cond delay="2300"/>
                            </p:stCondLst>
                            <p:childTnLst>
                              <p:par>
                                <p:cTn id="423" presetID="1" presetClass="exit" presetSubtype="0" fill="hold" nodeType="afterEffect">
                                  <p:stCondLst>
                                    <p:cond delay="100"/>
                                  </p:stCondLst>
                                  <p:childTnLst>
                                    <p:set>
                                      <p:cBhvr>
                                        <p:cTn id="424" dur="1" fill="hold">
                                          <p:stCondLst>
                                            <p:cond delay="0"/>
                                          </p:stCondLst>
                                        </p:cTn>
                                        <p:tgtEl>
                                          <p:spTgt spid="214"/>
                                        </p:tgtEl>
                                        <p:attrNameLst>
                                          <p:attrName>style.visibility</p:attrName>
                                        </p:attrNameLst>
                                      </p:cBhvr>
                                      <p:to>
                                        <p:strVal val="hidden"/>
                                      </p:to>
                                    </p:set>
                                  </p:childTnLst>
                                </p:cTn>
                              </p:par>
                              <p:par>
                                <p:cTn id="425" presetID="1" presetClass="exit" presetSubtype="0" fill="hold" nodeType="withEffect">
                                  <p:stCondLst>
                                    <p:cond delay="100"/>
                                  </p:stCondLst>
                                  <p:childTnLst>
                                    <p:set>
                                      <p:cBhvr>
                                        <p:cTn id="426" dur="1" fill="hold">
                                          <p:stCondLst>
                                            <p:cond delay="0"/>
                                          </p:stCondLst>
                                        </p:cTn>
                                        <p:tgtEl>
                                          <p:spTgt spid="215"/>
                                        </p:tgtEl>
                                        <p:attrNameLst>
                                          <p:attrName>style.visibility</p:attrName>
                                        </p:attrNameLst>
                                      </p:cBhvr>
                                      <p:to>
                                        <p:strVal val="hidden"/>
                                      </p:to>
                                    </p:set>
                                  </p:childTnLst>
                                </p:cTn>
                              </p:par>
                              <p:par>
                                <p:cTn id="427" presetID="1" presetClass="exit" presetSubtype="0" fill="hold" nodeType="withEffect">
                                  <p:stCondLst>
                                    <p:cond delay="100"/>
                                  </p:stCondLst>
                                  <p:childTnLst>
                                    <p:set>
                                      <p:cBhvr>
                                        <p:cTn id="428" dur="1" fill="hold">
                                          <p:stCondLst>
                                            <p:cond delay="0"/>
                                          </p:stCondLst>
                                        </p:cTn>
                                        <p:tgtEl>
                                          <p:spTgt spid="216"/>
                                        </p:tgtEl>
                                        <p:attrNameLst>
                                          <p:attrName>style.visibility</p:attrName>
                                        </p:attrNameLst>
                                      </p:cBhvr>
                                      <p:to>
                                        <p:strVal val="hidden"/>
                                      </p:to>
                                    </p:set>
                                  </p:childTnLst>
                                </p:cTn>
                              </p:par>
                              <p:par>
                                <p:cTn id="429" presetID="1" presetClass="exit" presetSubtype="0" fill="hold" nodeType="withEffect">
                                  <p:stCondLst>
                                    <p:cond delay="100"/>
                                  </p:stCondLst>
                                  <p:childTnLst>
                                    <p:set>
                                      <p:cBhvr>
                                        <p:cTn id="430" dur="1" fill="hold">
                                          <p:stCondLst>
                                            <p:cond delay="0"/>
                                          </p:stCondLst>
                                        </p:cTn>
                                        <p:tgtEl>
                                          <p:spTgt spid="217"/>
                                        </p:tgtEl>
                                        <p:attrNameLst>
                                          <p:attrName>style.visibility</p:attrName>
                                        </p:attrNameLst>
                                      </p:cBhvr>
                                      <p:to>
                                        <p:strVal val="hidden"/>
                                      </p:to>
                                    </p:set>
                                  </p:childTnLst>
                                </p:cTn>
                              </p:par>
                              <p:par>
                                <p:cTn id="431" presetID="1" presetClass="exit" presetSubtype="0" fill="hold" grpId="1" nodeType="withEffect">
                                  <p:stCondLst>
                                    <p:cond delay="100"/>
                                  </p:stCondLst>
                                  <p:childTnLst>
                                    <p:set>
                                      <p:cBhvr>
                                        <p:cTn id="432" dur="1" fill="hold">
                                          <p:stCondLst>
                                            <p:cond delay="0"/>
                                          </p:stCondLst>
                                        </p:cTn>
                                        <p:tgtEl>
                                          <p:spTgt spid="260"/>
                                        </p:tgtEl>
                                        <p:attrNameLst>
                                          <p:attrName>style.visibility</p:attrName>
                                        </p:attrNameLst>
                                      </p:cBhvr>
                                      <p:to>
                                        <p:strVal val="hidden"/>
                                      </p:to>
                                    </p:set>
                                  </p:childTnLst>
                                </p:cTn>
                              </p:par>
                              <p:par>
                                <p:cTn id="433" presetID="1" presetClass="exit" presetSubtype="0" fill="hold" grpId="1" nodeType="withEffect">
                                  <p:stCondLst>
                                    <p:cond delay="100"/>
                                  </p:stCondLst>
                                  <p:childTnLst>
                                    <p:set>
                                      <p:cBhvr>
                                        <p:cTn id="434" dur="1" fill="hold">
                                          <p:stCondLst>
                                            <p:cond delay="0"/>
                                          </p:stCondLst>
                                        </p:cTn>
                                        <p:tgtEl>
                                          <p:spTgt spid="261"/>
                                        </p:tgtEl>
                                        <p:attrNameLst>
                                          <p:attrName>style.visibility</p:attrName>
                                        </p:attrNameLst>
                                      </p:cBhvr>
                                      <p:to>
                                        <p:strVal val="hidden"/>
                                      </p:to>
                                    </p:set>
                                  </p:childTnLst>
                                </p:cTn>
                              </p:par>
                              <p:par>
                                <p:cTn id="435" presetID="1" presetClass="exit" presetSubtype="0" fill="hold" grpId="1" nodeType="withEffect">
                                  <p:stCondLst>
                                    <p:cond delay="100"/>
                                  </p:stCondLst>
                                  <p:childTnLst>
                                    <p:set>
                                      <p:cBhvr>
                                        <p:cTn id="436" dur="1" fill="hold">
                                          <p:stCondLst>
                                            <p:cond delay="0"/>
                                          </p:stCondLst>
                                        </p:cTn>
                                        <p:tgtEl>
                                          <p:spTgt spid="262"/>
                                        </p:tgtEl>
                                        <p:attrNameLst>
                                          <p:attrName>style.visibility</p:attrName>
                                        </p:attrNameLst>
                                      </p:cBhvr>
                                      <p:to>
                                        <p:strVal val="hidden"/>
                                      </p:to>
                                    </p:set>
                                  </p:childTnLst>
                                </p:cTn>
                              </p:par>
                            </p:childTnLst>
                          </p:cTn>
                        </p:par>
                      </p:childTnLst>
                    </p:cTn>
                  </p:par>
                  <p:par>
                    <p:cTn id="437" fill="hold">
                      <p:stCondLst>
                        <p:cond delay="indefinite"/>
                      </p:stCondLst>
                      <p:childTnLst>
                        <p:par>
                          <p:cTn id="438" fill="hold">
                            <p:stCondLst>
                              <p:cond delay="0"/>
                            </p:stCondLst>
                            <p:childTnLst>
                              <p:par>
                                <p:cTn id="439" presetID="22" presetClass="entr" presetSubtype="1" fill="hold" nodeType="clickEffect">
                                  <p:stCondLst>
                                    <p:cond delay="0"/>
                                  </p:stCondLst>
                                  <p:childTnLst>
                                    <p:set>
                                      <p:cBhvr>
                                        <p:cTn id="440" dur="1" fill="hold">
                                          <p:stCondLst>
                                            <p:cond delay="0"/>
                                          </p:stCondLst>
                                        </p:cTn>
                                        <p:tgtEl>
                                          <p:spTgt spid="437"/>
                                        </p:tgtEl>
                                        <p:attrNameLst>
                                          <p:attrName>style.visibility</p:attrName>
                                        </p:attrNameLst>
                                      </p:cBhvr>
                                      <p:to>
                                        <p:strVal val="visible"/>
                                      </p:to>
                                    </p:set>
                                    <p:animEffect transition="in" filter="wipe(up)">
                                      <p:cBhvr>
                                        <p:cTn id="441" dur="500"/>
                                        <p:tgtEl>
                                          <p:spTgt spid="437"/>
                                        </p:tgtEl>
                                      </p:cBhvr>
                                    </p:animEffect>
                                  </p:childTnLst>
                                </p:cTn>
                              </p:par>
                              <p:par>
                                <p:cTn id="442" presetID="22" presetClass="entr" presetSubtype="1" fill="hold" nodeType="withEffect">
                                  <p:stCondLst>
                                    <p:cond delay="0"/>
                                  </p:stCondLst>
                                  <p:childTnLst>
                                    <p:set>
                                      <p:cBhvr>
                                        <p:cTn id="443" dur="1" fill="hold">
                                          <p:stCondLst>
                                            <p:cond delay="0"/>
                                          </p:stCondLst>
                                        </p:cTn>
                                        <p:tgtEl>
                                          <p:spTgt spid="438"/>
                                        </p:tgtEl>
                                        <p:attrNameLst>
                                          <p:attrName>style.visibility</p:attrName>
                                        </p:attrNameLst>
                                      </p:cBhvr>
                                      <p:to>
                                        <p:strVal val="visible"/>
                                      </p:to>
                                    </p:set>
                                    <p:animEffect transition="in" filter="wipe(up)">
                                      <p:cBhvr>
                                        <p:cTn id="444" dur="500"/>
                                        <p:tgtEl>
                                          <p:spTgt spid="438"/>
                                        </p:tgtEl>
                                      </p:cBhvr>
                                    </p:animEffect>
                                  </p:childTnLst>
                                </p:cTn>
                              </p:par>
                              <p:par>
                                <p:cTn id="445" presetID="22" presetClass="entr" presetSubtype="1" fill="hold" nodeType="withEffect">
                                  <p:stCondLst>
                                    <p:cond delay="0"/>
                                  </p:stCondLst>
                                  <p:childTnLst>
                                    <p:set>
                                      <p:cBhvr>
                                        <p:cTn id="446" dur="1" fill="hold">
                                          <p:stCondLst>
                                            <p:cond delay="0"/>
                                          </p:stCondLst>
                                        </p:cTn>
                                        <p:tgtEl>
                                          <p:spTgt spid="444"/>
                                        </p:tgtEl>
                                        <p:attrNameLst>
                                          <p:attrName>style.visibility</p:attrName>
                                        </p:attrNameLst>
                                      </p:cBhvr>
                                      <p:to>
                                        <p:strVal val="visible"/>
                                      </p:to>
                                    </p:set>
                                    <p:animEffect transition="in" filter="wipe(up)">
                                      <p:cBhvr>
                                        <p:cTn id="447" dur="500"/>
                                        <p:tgtEl>
                                          <p:spTgt spid="444"/>
                                        </p:tgtEl>
                                      </p:cBhvr>
                                    </p:animEffect>
                                  </p:childTnLst>
                                </p:cTn>
                              </p:par>
                              <p:par>
                                <p:cTn id="448" presetID="22" presetClass="entr" presetSubtype="1" fill="hold" nodeType="withEffect">
                                  <p:stCondLst>
                                    <p:cond delay="0"/>
                                  </p:stCondLst>
                                  <p:childTnLst>
                                    <p:set>
                                      <p:cBhvr>
                                        <p:cTn id="449" dur="1" fill="hold">
                                          <p:stCondLst>
                                            <p:cond delay="0"/>
                                          </p:stCondLst>
                                        </p:cTn>
                                        <p:tgtEl>
                                          <p:spTgt spid="445"/>
                                        </p:tgtEl>
                                        <p:attrNameLst>
                                          <p:attrName>style.visibility</p:attrName>
                                        </p:attrNameLst>
                                      </p:cBhvr>
                                      <p:to>
                                        <p:strVal val="visible"/>
                                      </p:to>
                                    </p:set>
                                    <p:animEffect transition="in" filter="wipe(up)">
                                      <p:cBhvr>
                                        <p:cTn id="450" dur="500"/>
                                        <p:tgtEl>
                                          <p:spTgt spid="445"/>
                                        </p:tgtEl>
                                      </p:cBhvr>
                                    </p:animEffect>
                                  </p:childTnLst>
                                </p:cTn>
                              </p:par>
                            </p:childTnLst>
                          </p:cTn>
                        </p:par>
                        <p:par>
                          <p:cTn id="451" fill="hold">
                            <p:stCondLst>
                              <p:cond delay="500"/>
                            </p:stCondLst>
                            <p:childTnLst>
                              <p:par>
                                <p:cTn id="452" presetID="22" presetClass="entr" presetSubtype="1" fill="hold" nodeType="afterEffect">
                                  <p:stCondLst>
                                    <p:cond delay="0"/>
                                  </p:stCondLst>
                                  <p:childTnLst>
                                    <p:set>
                                      <p:cBhvr>
                                        <p:cTn id="453" dur="1" fill="hold">
                                          <p:stCondLst>
                                            <p:cond delay="0"/>
                                          </p:stCondLst>
                                        </p:cTn>
                                        <p:tgtEl>
                                          <p:spTgt spid="1027"/>
                                        </p:tgtEl>
                                        <p:attrNameLst>
                                          <p:attrName>style.visibility</p:attrName>
                                        </p:attrNameLst>
                                      </p:cBhvr>
                                      <p:to>
                                        <p:strVal val="visible"/>
                                      </p:to>
                                    </p:set>
                                    <p:animEffect transition="in" filter="wipe(up)">
                                      <p:cBhvr>
                                        <p:cTn id="454" dur="500"/>
                                        <p:tgtEl>
                                          <p:spTgt spid="1027"/>
                                        </p:tgtEl>
                                      </p:cBhvr>
                                    </p:animEffect>
                                  </p:childTnLst>
                                </p:cTn>
                              </p:par>
                              <p:par>
                                <p:cTn id="455" presetID="22" presetClass="entr" presetSubtype="1" fill="hold" nodeType="withEffect">
                                  <p:stCondLst>
                                    <p:cond delay="0"/>
                                  </p:stCondLst>
                                  <p:childTnLst>
                                    <p:set>
                                      <p:cBhvr>
                                        <p:cTn id="456" dur="1" fill="hold">
                                          <p:stCondLst>
                                            <p:cond delay="0"/>
                                          </p:stCondLst>
                                        </p:cTn>
                                        <p:tgtEl>
                                          <p:spTgt spid="1026"/>
                                        </p:tgtEl>
                                        <p:attrNameLst>
                                          <p:attrName>style.visibility</p:attrName>
                                        </p:attrNameLst>
                                      </p:cBhvr>
                                      <p:to>
                                        <p:strVal val="visible"/>
                                      </p:to>
                                    </p:set>
                                    <p:animEffect transition="in" filter="wipe(up)">
                                      <p:cBhvr>
                                        <p:cTn id="457" dur="500"/>
                                        <p:tgtEl>
                                          <p:spTgt spid="1026"/>
                                        </p:tgtEl>
                                      </p:cBhvr>
                                    </p:animEffect>
                                  </p:childTnLst>
                                </p:cTn>
                              </p:par>
                            </p:childTnLst>
                          </p:cTn>
                        </p:par>
                        <p:par>
                          <p:cTn id="458" fill="hold">
                            <p:stCondLst>
                              <p:cond delay="1000"/>
                            </p:stCondLst>
                            <p:childTnLst>
                              <p:par>
                                <p:cTn id="459" presetID="22" presetClass="entr" presetSubtype="8" fill="hold" nodeType="afterEffect">
                                  <p:stCondLst>
                                    <p:cond delay="0"/>
                                  </p:stCondLst>
                                  <p:childTnLst>
                                    <p:set>
                                      <p:cBhvr>
                                        <p:cTn id="460" dur="1" fill="hold">
                                          <p:stCondLst>
                                            <p:cond delay="0"/>
                                          </p:stCondLst>
                                        </p:cTn>
                                        <p:tgtEl>
                                          <p:spTgt spid="218"/>
                                        </p:tgtEl>
                                        <p:attrNameLst>
                                          <p:attrName>style.visibility</p:attrName>
                                        </p:attrNameLst>
                                      </p:cBhvr>
                                      <p:to>
                                        <p:strVal val="visible"/>
                                      </p:to>
                                    </p:set>
                                    <p:animEffect transition="in" filter="wipe(left)">
                                      <p:cBhvr>
                                        <p:cTn id="461" dur="250"/>
                                        <p:tgtEl>
                                          <p:spTgt spid="218"/>
                                        </p:tgtEl>
                                      </p:cBhvr>
                                    </p:animEffect>
                                  </p:childTnLst>
                                </p:cTn>
                              </p:par>
                              <p:par>
                                <p:cTn id="462" presetID="22" presetClass="entr" presetSubtype="8" fill="hold" nodeType="withEffect">
                                  <p:stCondLst>
                                    <p:cond delay="0"/>
                                  </p:stCondLst>
                                  <p:childTnLst>
                                    <p:set>
                                      <p:cBhvr>
                                        <p:cTn id="463" dur="1" fill="hold">
                                          <p:stCondLst>
                                            <p:cond delay="0"/>
                                          </p:stCondLst>
                                        </p:cTn>
                                        <p:tgtEl>
                                          <p:spTgt spid="220"/>
                                        </p:tgtEl>
                                        <p:attrNameLst>
                                          <p:attrName>style.visibility</p:attrName>
                                        </p:attrNameLst>
                                      </p:cBhvr>
                                      <p:to>
                                        <p:strVal val="visible"/>
                                      </p:to>
                                    </p:set>
                                    <p:animEffect transition="in" filter="wipe(left)">
                                      <p:cBhvr>
                                        <p:cTn id="464" dur="250"/>
                                        <p:tgtEl>
                                          <p:spTgt spid="220"/>
                                        </p:tgtEl>
                                      </p:cBhvr>
                                    </p:animEffect>
                                  </p:childTnLst>
                                </p:cTn>
                              </p:par>
                              <p:par>
                                <p:cTn id="465" presetID="22" presetClass="entr" presetSubtype="2" fill="hold" grpId="0" nodeType="withEffect">
                                  <p:stCondLst>
                                    <p:cond delay="0"/>
                                  </p:stCondLst>
                                  <p:childTnLst>
                                    <p:set>
                                      <p:cBhvr>
                                        <p:cTn id="466" dur="1" fill="hold">
                                          <p:stCondLst>
                                            <p:cond delay="0"/>
                                          </p:stCondLst>
                                        </p:cTn>
                                        <p:tgtEl>
                                          <p:spTgt spid="263"/>
                                        </p:tgtEl>
                                        <p:attrNameLst>
                                          <p:attrName>style.visibility</p:attrName>
                                        </p:attrNameLst>
                                      </p:cBhvr>
                                      <p:to>
                                        <p:strVal val="visible"/>
                                      </p:to>
                                    </p:set>
                                    <p:animEffect transition="in" filter="wipe(right)">
                                      <p:cBhvr>
                                        <p:cTn id="467" dur="150"/>
                                        <p:tgtEl>
                                          <p:spTgt spid="263"/>
                                        </p:tgtEl>
                                      </p:cBhvr>
                                    </p:animEffect>
                                  </p:childTnLst>
                                </p:cTn>
                              </p:par>
                              <p:par>
                                <p:cTn id="468" presetID="1" presetClass="exit" presetSubtype="0" fill="hold" nodeType="withEffect">
                                  <p:stCondLst>
                                    <p:cond delay="0"/>
                                  </p:stCondLst>
                                  <p:childTnLst>
                                    <p:set>
                                      <p:cBhvr>
                                        <p:cTn id="469" dur="1" fill="hold">
                                          <p:stCondLst>
                                            <p:cond delay="0"/>
                                          </p:stCondLst>
                                        </p:cTn>
                                        <p:tgtEl>
                                          <p:spTgt spid="437"/>
                                        </p:tgtEl>
                                        <p:attrNameLst>
                                          <p:attrName>style.visibility</p:attrName>
                                        </p:attrNameLst>
                                      </p:cBhvr>
                                      <p:to>
                                        <p:strVal val="hidden"/>
                                      </p:to>
                                    </p:set>
                                  </p:childTnLst>
                                </p:cTn>
                              </p:par>
                              <p:par>
                                <p:cTn id="470" presetID="1" presetClass="exit" presetSubtype="0" fill="hold" nodeType="withEffect">
                                  <p:stCondLst>
                                    <p:cond delay="0"/>
                                  </p:stCondLst>
                                  <p:childTnLst>
                                    <p:set>
                                      <p:cBhvr>
                                        <p:cTn id="471" dur="1" fill="hold">
                                          <p:stCondLst>
                                            <p:cond delay="0"/>
                                          </p:stCondLst>
                                        </p:cTn>
                                        <p:tgtEl>
                                          <p:spTgt spid="438"/>
                                        </p:tgtEl>
                                        <p:attrNameLst>
                                          <p:attrName>style.visibility</p:attrName>
                                        </p:attrNameLst>
                                      </p:cBhvr>
                                      <p:to>
                                        <p:strVal val="hidden"/>
                                      </p:to>
                                    </p:set>
                                  </p:childTnLst>
                                </p:cTn>
                              </p:par>
                              <p:par>
                                <p:cTn id="472" presetID="1" presetClass="exit" presetSubtype="0" fill="hold" nodeType="withEffect">
                                  <p:stCondLst>
                                    <p:cond delay="0"/>
                                  </p:stCondLst>
                                  <p:childTnLst>
                                    <p:set>
                                      <p:cBhvr>
                                        <p:cTn id="473" dur="1" fill="hold">
                                          <p:stCondLst>
                                            <p:cond delay="0"/>
                                          </p:stCondLst>
                                        </p:cTn>
                                        <p:tgtEl>
                                          <p:spTgt spid="444"/>
                                        </p:tgtEl>
                                        <p:attrNameLst>
                                          <p:attrName>style.visibility</p:attrName>
                                        </p:attrNameLst>
                                      </p:cBhvr>
                                      <p:to>
                                        <p:strVal val="hidden"/>
                                      </p:to>
                                    </p:set>
                                  </p:childTnLst>
                                </p:cTn>
                              </p:par>
                              <p:par>
                                <p:cTn id="474" presetID="1" presetClass="exit" presetSubtype="0" fill="hold" nodeType="withEffect">
                                  <p:stCondLst>
                                    <p:cond delay="0"/>
                                  </p:stCondLst>
                                  <p:childTnLst>
                                    <p:set>
                                      <p:cBhvr>
                                        <p:cTn id="475" dur="1" fill="hold">
                                          <p:stCondLst>
                                            <p:cond delay="0"/>
                                          </p:stCondLst>
                                        </p:cTn>
                                        <p:tgtEl>
                                          <p:spTgt spid="445"/>
                                        </p:tgtEl>
                                        <p:attrNameLst>
                                          <p:attrName>style.visibility</p:attrName>
                                        </p:attrNameLst>
                                      </p:cBhvr>
                                      <p:to>
                                        <p:strVal val="hidden"/>
                                      </p:to>
                                    </p:set>
                                  </p:childTnLst>
                                </p:cTn>
                              </p:par>
                            </p:childTnLst>
                          </p:cTn>
                        </p:par>
                        <p:par>
                          <p:cTn id="476" fill="hold">
                            <p:stCondLst>
                              <p:cond delay="1250"/>
                            </p:stCondLst>
                            <p:childTnLst>
                              <p:par>
                                <p:cTn id="477" presetID="1" presetClass="exit" presetSubtype="0" fill="hold" nodeType="afterEffect">
                                  <p:stCondLst>
                                    <p:cond delay="100"/>
                                  </p:stCondLst>
                                  <p:childTnLst>
                                    <p:set>
                                      <p:cBhvr>
                                        <p:cTn id="478" dur="1" fill="hold">
                                          <p:stCondLst>
                                            <p:cond delay="0"/>
                                          </p:stCondLst>
                                        </p:cTn>
                                        <p:tgtEl>
                                          <p:spTgt spid="218"/>
                                        </p:tgtEl>
                                        <p:attrNameLst>
                                          <p:attrName>style.visibility</p:attrName>
                                        </p:attrNameLst>
                                      </p:cBhvr>
                                      <p:to>
                                        <p:strVal val="hidden"/>
                                      </p:to>
                                    </p:set>
                                  </p:childTnLst>
                                </p:cTn>
                              </p:par>
                              <p:par>
                                <p:cTn id="479" presetID="1" presetClass="exit" presetSubtype="0" fill="hold" nodeType="withEffect">
                                  <p:stCondLst>
                                    <p:cond delay="100"/>
                                  </p:stCondLst>
                                  <p:childTnLst>
                                    <p:set>
                                      <p:cBhvr>
                                        <p:cTn id="480" dur="1" fill="hold">
                                          <p:stCondLst>
                                            <p:cond delay="0"/>
                                          </p:stCondLst>
                                        </p:cTn>
                                        <p:tgtEl>
                                          <p:spTgt spid="220"/>
                                        </p:tgtEl>
                                        <p:attrNameLst>
                                          <p:attrName>style.visibility</p:attrName>
                                        </p:attrNameLst>
                                      </p:cBhvr>
                                      <p:to>
                                        <p:strVal val="hidden"/>
                                      </p:to>
                                    </p:set>
                                  </p:childTnLst>
                                </p:cTn>
                              </p:par>
                              <p:par>
                                <p:cTn id="481" presetID="1" presetClass="exit" presetSubtype="0" fill="hold" grpId="1" nodeType="withEffect">
                                  <p:stCondLst>
                                    <p:cond delay="100"/>
                                  </p:stCondLst>
                                  <p:childTnLst>
                                    <p:set>
                                      <p:cBhvr>
                                        <p:cTn id="482" dur="1" fill="hold">
                                          <p:stCondLst>
                                            <p:cond delay="0"/>
                                          </p:stCondLst>
                                        </p:cTn>
                                        <p:tgtEl>
                                          <p:spTgt spid="263"/>
                                        </p:tgtEl>
                                        <p:attrNameLst>
                                          <p:attrName>style.visibility</p:attrName>
                                        </p:attrNameLst>
                                      </p:cBhvr>
                                      <p:to>
                                        <p:strVal val="hidden"/>
                                      </p:to>
                                    </p:set>
                                  </p:childTnLst>
                                </p:cTn>
                              </p:par>
                              <p:par>
                                <p:cTn id="483" presetID="22" presetClass="entr" presetSubtype="2" fill="hold" nodeType="withEffect">
                                  <p:stCondLst>
                                    <p:cond delay="100"/>
                                  </p:stCondLst>
                                  <p:childTnLst>
                                    <p:set>
                                      <p:cBhvr>
                                        <p:cTn id="484" dur="1" fill="hold">
                                          <p:stCondLst>
                                            <p:cond delay="0"/>
                                          </p:stCondLst>
                                        </p:cTn>
                                        <p:tgtEl>
                                          <p:spTgt spid="222"/>
                                        </p:tgtEl>
                                        <p:attrNameLst>
                                          <p:attrName>style.visibility</p:attrName>
                                        </p:attrNameLst>
                                      </p:cBhvr>
                                      <p:to>
                                        <p:strVal val="visible"/>
                                      </p:to>
                                    </p:set>
                                    <p:animEffect transition="in" filter="wipe(right)">
                                      <p:cBhvr>
                                        <p:cTn id="485" dur="250"/>
                                        <p:tgtEl>
                                          <p:spTgt spid="222"/>
                                        </p:tgtEl>
                                      </p:cBhvr>
                                    </p:animEffect>
                                  </p:childTnLst>
                                </p:cTn>
                              </p:par>
                              <p:par>
                                <p:cTn id="486" presetID="22" presetClass="entr" presetSubtype="2" fill="hold" nodeType="withEffect">
                                  <p:stCondLst>
                                    <p:cond delay="100"/>
                                  </p:stCondLst>
                                  <p:childTnLst>
                                    <p:set>
                                      <p:cBhvr>
                                        <p:cTn id="487" dur="1" fill="hold">
                                          <p:stCondLst>
                                            <p:cond delay="0"/>
                                          </p:stCondLst>
                                        </p:cTn>
                                        <p:tgtEl>
                                          <p:spTgt spid="224"/>
                                        </p:tgtEl>
                                        <p:attrNameLst>
                                          <p:attrName>style.visibility</p:attrName>
                                        </p:attrNameLst>
                                      </p:cBhvr>
                                      <p:to>
                                        <p:strVal val="visible"/>
                                      </p:to>
                                    </p:set>
                                    <p:animEffect transition="in" filter="wipe(right)">
                                      <p:cBhvr>
                                        <p:cTn id="488" dur="250"/>
                                        <p:tgtEl>
                                          <p:spTgt spid="224"/>
                                        </p:tgtEl>
                                      </p:cBhvr>
                                    </p:animEffect>
                                  </p:childTnLst>
                                </p:cTn>
                              </p:par>
                              <p:par>
                                <p:cTn id="489" presetID="22" presetClass="entr" presetSubtype="8" fill="hold" grpId="0" nodeType="withEffect">
                                  <p:stCondLst>
                                    <p:cond delay="100"/>
                                  </p:stCondLst>
                                  <p:childTnLst>
                                    <p:set>
                                      <p:cBhvr>
                                        <p:cTn id="490" dur="1" fill="hold">
                                          <p:stCondLst>
                                            <p:cond delay="0"/>
                                          </p:stCondLst>
                                        </p:cTn>
                                        <p:tgtEl>
                                          <p:spTgt spid="264"/>
                                        </p:tgtEl>
                                        <p:attrNameLst>
                                          <p:attrName>style.visibility</p:attrName>
                                        </p:attrNameLst>
                                      </p:cBhvr>
                                      <p:to>
                                        <p:strVal val="visible"/>
                                      </p:to>
                                    </p:set>
                                    <p:animEffect transition="in" filter="wipe(left)">
                                      <p:cBhvr>
                                        <p:cTn id="491" dur="150"/>
                                        <p:tgtEl>
                                          <p:spTgt spid="264"/>
                                        </p:tgtEl>
                                      </p:cBhvr>
                                    </p:animEffect>
                                  </p:childTnLst>
                                </p:cTn>
                              </p:par>
                            </p:childTnLst>
                          </p:cTn>
                        </p:par>
                        <p:par>
                          <p:cTn id="492" fill="hold">
                            <p:stCondLst>
                              <p:cond delay="1600"/>
                            </p:stCondLst>
                            <p:childTnLst>
                              <p:par>
                                <p:cTn id="493" presetID="1" presetClass="exit" presetSubtype="0" fill="hold" nodeType="afterEffect">
                                  <p:stCondLst>
                                    <p:cond delay="100"/>
                                  </p:stCondLst>
                                  <p:childTnLst>
                                    <p:set>
                                      <p:cBhvr>
                                        <p:cTn id="494" dur="1" fill="hold">
                                          <p:stCondLst>
                                            <p:cond delay="0"/>
                                          </p:stCondLst>
                                        </p:cTn>
                                        <p:tgtEl>
                                          <p:spTgt spid="222"/>
                                        </p:tgtEl>
                                        <p:attrNameLst>
                                          <p:attrName>style.visibility</p:attrName>
                                        </p:attrNameLst>
                                      </p:cBhvr>
                                      <p:to>
                                        <p:strVal val="hidden"/>
                                      </p:to>
                                    </p:set>
                                  </p:childTnLst>
                                </p:cTn>
                              </p:par>
                              <p:par>
                                <p:cTn id="495" presetID="1" presetClass="exit" presetSubtype="0" fill="hold" nodeType="withEffect">
                                  <p:stCondLst>
                                    <p:cond delay="100"/>
                                  </p:stCondLst>
                                  <p:childTnLst>
                                    <p:set>
                                      <p:cBhvr>
                                        <p:cTn id="496" dur="1" fill="hold">
                                          <p:stCondLst>
                                            <p:cond delay="0"/>
                                          </p:stCondLst>
                                        </p:cTn>
                                        <p:tgtEl>
                                          <p:spTgt spid="224"/>
                                        </p:tgtEl>
                                        <p:attrNameLst>
                                          <p:attrName>style.visibility</p:attrName>
                                        </p:attrNameLst>
                                      </p:cBhvr>
                                      <p:to>
                                        <p:strVal val="hidden"/>
                                      </p:to>
                                    </p:set>
                                  </p:childTnLst>
                                </p:cTn>
                              </p:par>
                              <p:par>
                                <p:cTn id="497" presetID="1" presetClass="exit" presetSubtype="0" fill="hold" grpId="1" nodeType="withEffect">
                                  <p:stCondLst>
                                    <p:cond delay="100"/>
                                  </p:stCondLst>
                                  <p:childTnLst>
                                    <p:set>
                                      <p:cBhvr>
                                        <p:cTn id="498" dur="1" fill="hold">
                                          <p:stCondLst>
                                            <p:cond delay="0"/>
                                          </p:stCondLst>
                                        </p:cTn>
                                        <p:tgtEl>
                                          <p:spTgt spid="264"/>
                                        </p:tgtEl>
                                        <p:attrNameLst>
                                          <p:attrName>style.visibility</p:attrName>
                                        </p:attrNameLst>
                                      </p:cBhvr>
                                      <p:to>
                                        <p:strVal val="hidden"/>
                                      </p:to>
                                    </p:set>
                                  </p:childTnLst>
                                </p:cTn>
                              </p:par>
                            </p:childTnLst>
                          </p:cTn>
                        </p:par>
                      </p:childTnLst>
                    </p:cTn>
                  </p:par>
                  <p:par>
                    <p:cTn id="499" fill="hold">
                      <p:stCondLst>
                        <p:cond delay="indefinite"/>
                      </p:stCondLst>
                      <p:childTnLst>
                        <p:par>
                          <p:cTn id="500" fill="hold">
                            <p:stCondLst>
                              <p:cond delay="0"/>
                            </p:stCondLst>
                            <p:childTnLst>
                              <p:par>
                                <p:cTn id="501" presetID="22" presetClass="entr" presetSubtype="1" fill="hold" nodeType="clickEffect">
                                  <p:stCondLst>
                                    <p:cond delay="0"/>
                                  </p:stCondLst>
                                  <p:childTnLst>
                                    <p:set>
                                      <p:cBhvr>
                                        <p:cTn id="502" dur="1" fill="hold">
                                          <p:stCondLst>
                                            <p:cond delay="0"/>
                                          </p:stCondLst>
                                        </p:cTn>
                                        <p:tgtEl>
                                          <p:spTgt spid="236"/>
                                        </p:tgtEl>
                                        <p:attrNameLst>
                                          <p:attrName>style.visibility</p:attrName>
                                        </p:attrNameLst>
                                      </p:cBhvr>
                                      <p:to>
                                        <p:strVal val="visible"/>
                                      </p:to>
                                    </p:set>
                                    <p:animEffect transition="in" filter="wipe(up)">
                                      <p:cBhvr>
                                        <p:cTn id="503" dur="500"/>
                                        <p:tgtEl>
                                          <p:spTgt spid="236"/>
                                        </p:tgtEl>
                                      </p:cBhvr>
                                    </p:animEffect>
                                  </p:childTnLst>
                                </p:cTn>
                              </p:par>
                              <p:par>
                                <p:cTn id="504" presetID="22" presetClass="entr" presetSubtype="1" fill="hold" nodeType="withEffect">
                                  <p:stCondLst>
                                    <p:cond delay="0"/>
                                  </p:stCondLst>
                                  <p:childTnLst>
                                    <p:set>
                                      <p:cBhvr>
                                        <p:cTn id="505" dur="1" fill="hold">
                                          <p:stCondLst>
                                            <p:cond delay="0"/>
                                          </p:stCondLst>
                                        </p:cTn>
                                        <p:tgtEl>
                                          <p:spTgt spid="239"/>
                                        </p:tgtEl>
                                        <p:attrNameLst>
                                          <p:attrName>style.visibility</p:attrName>
                                        </p:attrNameLst>
                                      </p:cBhvr>
                                      <p:to>
                                        <p:strVal val="visible"/>
                                      </p:to>
                                    </p:set>
                                    <p:animEffect transition="in" filter="wipe(up)">
                                      <p:cBhvr>
                                        <p:cTn id="506" dur="500"/>
                                        <p:tgtEl>
                                          <p:spTgt spid="239"/>
                                        </p:tgtEl>
                                      </p:cBhvr>
                                    </p:animEffect>
                                  </p:childTnLst>
                                </p:cTn>
                              </p:par>
                            </p:childTnLst>
                          </p:cTn>
                        </p:par>
                        <p:par>
                          <p:cTn id="507" fill="hold">
                            <p:stCondLst>
                              <p:cond delay="500"/>
                            </p:stCondLst>
                            <p:childTnLst>
                              <p:par>
                                <p:cTn id="508" presetID="22" presetClass="entr" presetSubtype="1" fill="hold" nodeType="afterEffect">
                                  <p:stCondLst>
                                    <p:cond delay="0"/>
                                  </p:stCondLst>
                                  <p:childTnLst>
                                    <p:set>
                                      <p:cBhvr>
                                        <p:cTn id="509" dur="1" fill="hold">
                                          <p:stCondLst>
                                            <p:cond delay="0"/>
                                          </p:stCondLst>
                                        </p:cTn>
                                        <p:tgtEl>
                                          <p:spTgt spid="2051"/>
                                        </p:tgtEl>
                                        <p:attrNameLst>
                                          <p:attrName>style.visibility</p:attrName>
                                        </p:attrNameLst>
                                      </p:cBhvr>
                                      <p:to>
                                        <p:strVal val="visible"/>
                                      </p:to>
                                    </p:set>
                                    <p:animEffect transition="in" filter="wipe(up)">
                                      <p:cBhvr>
                                        <p:cTn id="510" dur="500"/>
                                        <p:tgtEl>
                                          <p:spTgt spid="2051"/>
                                        </p:tgtEl>
                                      </p:cBhvr>
                                    </p:animEffect>
                                  </p:childTnLst>
                                </p:cTn>
                              </p:par>
                            </p:childTnLst>
                          </p:cTn>
                        </p:par>
                        <p:par>
                          <p:cTn id="511" fill="hold">
                            <p:stCondLst>
                              <p:cond delay="1000"/>
                            </p:stCondLst>
                            <p:childTnLst>
                              <p:par>
                                <p:cTn id="512" presetID="22" presetClass="entr" presetSubtype="8" fill="hold" nodeType="afterEffect">
                                  <p:stCondLst>
                                    <p:cond delay="0"/>
                                  </p:stCondLst>
                                  <p:childTnLst>
                                    <p:set>
                                      <p:cBhvr>
                                        <p:cTn id="513" dur="1" fill="hold">
                                          <p:stCondLst>
                                            <p:cond delay="0"/>
                                          </p:stCondLst>
                                        </p:cTn>
                                        <p:tgtEl>
                                          <p:spTgt spid="242"/>
                                        </p:tgtEl>
                                        <p:attrNameLst>
                                          <p:attrName>style.visibility</p:attrName>
                                        </p:attrNameLst>
                                      </p:cBhvr>
                                      <p:to>
                                        <p:strVal val="visible"/>
                                      </p:to>
                                    </p:set>
                                    <p:animEffect transition="in" filter="wipe(left)">
                                      <p:cBhvr>
                                        <p:cTn id="514" dur="250"/>
                                        <p:tgtEl>
                                          <p:spTgt spid="242"/>
                                        </p:tgtEl>
                                      </p:cBhvr>
                                    </p:animEffect>
                                  </p:childTnLst>
                                </p:cTn>
                              </p:par>
                              <p:par>
                                <p:cTn id="515" presetID="1" presetClass="exit" presetSubtype="0" fill="hold" nodeType="withEffect">
                                  <p:stCondLst>
                                    <p:cond delay="0"/>
                                  </p:stCondLst>
                                  <p:childTnLst>
                                    <p:set>
                                      <p:cBhvr>
                                        <p:cTn id="516" dur="1" fill="hold">
                                          <p:stCondLst>
                                            <p:cond delay="0"/>
                                          </p:stCondLst>
                                        </p:cTn>
                                        <p:tgtEl>
                                          <p:spTgt spid="236"/>
                                        </p:tgtEl>
                                        <p:attrNameLst>
                                          <p:attrName>style.visibility</p:attrName>
                                        </p:attrNameLst>
                                      </p:cBhvr>
                                      <p:to>
                                        <p:strVal val="hidden"/>
                                      </p:to>
                                    </p:set>
                                  </p:childTnLst>
                                </p:cTn>
                              </p:par>
                              <p:par>
                                <p:cTn id="517" presetID="1" presetClass="exit" presetSubtype="0" fill="hold" nodeType="withEffect">
                                  <p:stCondLst>
                                    <p:cond delay="0"/>
                                  </p:stCondLst>
                                  <p:childTnLst>
                                    <p:set>
                                      <p:cBhvr>
                                        <p:cTn id="518" dur="1" fill="hold">
                                          <p:stCondLst>
                                            <p:cond delay="0"/>
                                          </p:stCondLst>
                                        </p:cTn>
                                        <p:tgtEl>
                                          <p:spTgt spid="239"/>
                                        </p:tgtEl>
                                        <p:attrNameLst>
                                          <p:attrName>style.visibility</p:attrName>
                                        </p:attrNameLst>
                                      </p:cBhvr>
                                      <p:to>
                                        <p:strVal val="hidden"/>
                                      </p:to>
                                    </p:set>
                                  </p:childTnLst>
                                </p:cTn>
                              </p:par>
                            </p:childTnLst>
                          </p:cTn>
                        </p:par>
                        <p:par>
                          <p:cTn id="519" fill="hold">
                            <p:stCondLst>
                              <p:cond delay="1250"/>
                            </p:stCondLst>
                            <p:childTnLst>
                              <p:par>
                                <p:cTn id="520" presetID="1" presetClass="exit" presetSubtype="0" fill="hold" nodeType="afterEffect">
                                  <p:stCondLst>
                                    <p:cond delay="100"/>
                                  </p:stCondLst>
                                  <p:childTnLst>
                                    <p:set>
                                      <p:cBhvr>
                                        <p:cTn id="521" dur="1" fill="hold">
                                          <p:stCondLst>
                                            <p:cond delay="0"/>
                                          </p:stCondLst>
                                        </p:cTn>
                                        <p:tgtEl>
                                          <p:spTgt spid="242"/>
                                        </p:tgtEl>
                                        <p:attrNameLst>
                                          <p:attrName>style.visibility</p:attrName>
                                        </p:attrNameLst>
                                      </p:cBhvr>
                                      <p:to>
                                        <p:strVal val="hidden"/>
                                      </p:to>
                                    </p:set>
                                  </p:childTnLst>
                                </p:cTn>
                              </p:par>
                            </p:childTnLst>
                          </p:cTn>
                        </p:par>
                      </p:childTnLst>
                    </p:cTn>
                  </p:par>
                  <p:par>
                    <p:cTn id="522" fill="hold">
                      <p:stCondLst>
                        <p:cond delay="indefinite"/>
                      </p:stCondLst>
                      <p:childTnLst>
                        <p:par>
                          <p:cTn id="523" fill="hold">
                            <p:stCondLst>
                              <p:cond delay="0"/>
                            </p:stCondLst>
                            <p:childTnLst>
                              <p:par>
                                <p:cTn id="524" presetID="22" presetClass="entr" presetSubtype="4" fill="hold" nodeType="clickEffect">
                                  <p:stCondLst>
                                    <p:cond delay="0"/>
                                  </p:stCondLst>
                                  <p:childTnLst>
                                    <p:set>
                                      <p:cBhvr>
                                        <p:cTn id="525" dur="1" fill="hold">
                                          <p:stCondLst>
                                            <p:cond delay="0"/>
                                          </p:stCondLst>
                                        </p:cTn>
                                        <p:tgtEl>
                                          <p:spTgt spid="256"/>
                                        </p:tgtEl>
                                        <p:attrNameLst>
                                          <p:attrName>style.visibility</p:attrName>
                                        </p:attrNameLst>
                                      </p:cBhvr>
                                      <p:to>
                                        <p:strVal val="visible"/>
                                      </p:to>
                                    </p:set>
                                    <p:animEffect transition="in" filter="wipe(down)">
                                      <p:cBhvr>
                                        <p:cTn id="526" dur="500"/>
                                        <p:tgtEl>
                                          <p:spTgt spid="256"/>
                                        </p:tgtEl>
                                      </p:cBhvr>
                                    </p:animEffect>
                                  </p:childTnLst>
                                </p:cTn>
                              </p:par>
                              <p:par>
                                <p:cTn id="527" presetID="22" presetClass="entr" presetSubtype="4" fill="hold" nodeType="withEffect">
                                  <p:stCondLst>
                                    <p:cond delay="0"/>
                                  </p:stCondLst>
                                  <p:childTnLst>
                                    <p:set>
                                      <p:cBhvr>
                                        <p:cTn id="528" dur="1" fill="hold">
                                          <p:stCondLst>
                                            <p:cond delay="0"/>
                                          </p:stCondLst>
                                        </p:cTn>
                                        <p:tgtEl>
                                          <p:spTgt spid="257"/>
                                        </p:tgtEl>
                                        <p:attrNameLst>
                                          <p:attrName>style.visibility</p:attrName>
                                        </p:attrNameLst>
                                      </p:cBhvr>
                                      <p:to>
                                        <p:strVal val="visible"/>
                                      </p:to>
                                    </p:set>
                                    <p:animEffect transition="in" filter="wipe(down)">
                                      <p:cBhvr>
                                        <p:cTn id="529" dur="500"/>
                                        <p:tgtEl>
                                          <p:spTgt spid="257"/>
                                        </p:tgtEl>
                                      </p:cBhvr>
                                    </p:animEffect>
                                  </p:childTnLst>
                                </p:cTn>
                              </p:par>
                            </p:childTnLst>
                          </p:cTn>
                        </p:par>
                        <p:par>
                          <p:cTn id="530" fill="hold">
                            <p:stCondLst>
                              <p:cond delay="500"/>
                            </p:stCondLst>
                            <p:childTnLst>
                              <p:par>
                                <p:cTn id="531" presetID="22" presetClass="entr" presetSubtype="8" fill="hold" nodeType="afterEffect">
                                  <p:stCondLst>
                                    <p:cond delay="0"/>
                                  </p:stCondLst>
                                  <p:childTnLst>
                                    <p:set>
                                      <p:cBhvr>
                                        <p:cTn id="532" dur="1" fill="hold">
                                          <p:stCondLst>
                                            <p:cond delay="0"/>
                                          </p:stCondLst>
                                        </p:cTn>
                                        <p:tgtEl>
                                          <p:spTgt spid="266"/>
                                        </p:tgtEl>
                                        <p:attrNameLst>
                                          <p:attrName>style.visibility</p:attrName>
                                        </p:attrNameLst>
                                      </p:cBhvr>
                                      <p:to>
                                        <p:strVal val="visible"/>
                                      </p:to>
                                    </p:set>
                                    <p:animEffect transition="in" filter="wipe(left)">
                                      <p:cBhvr>
                                        <p:cTn id="533" dur="250"/>
                                        <p:tgtEl>
                                          <p:spTgt spid="266"/>
                                        </p:tgtEl>
                                      </p:cBhvr>
                                    </p:animEffect>
                                  </p:childTnLst>
                                </p:cTn>
                              </p:par>
                              <p:par>
                                <p:cTn id="534" presetID="22" presetClass="entr" presetSubtype="8" fill="hold" nodeType="withEffect">
                                  <p:stCondLst>
                                    <p:cond delay="0"/>
                                  </p:stCondLst>
                                  <p:childTnLst>
                                    <p:set>
                                      <p:cBhvr>
                                        <p:cTn id="535" dur="1" fill="hold">
                                          <p:stCondLst>
                                            <p:cond delay="0"/>
                                          </p:stCondLst>
                                        </p:cTn>
                                        <p:tgtEl>
                                          <p:spTgt spid="267"/>
                                        </p:tgtEl>
                                        <p:attrNameLst>
                                          <p:attrName>style.visibility</p:attrName>
                                        </p:attrNameLst>
                                      </p:cBhvr>
                                      <p:to>
                                        <p:strVal val="visible"/>
                                      </p:to>
                                    </p:set>
                                    <p:animEffect transition="in" filter="wipe(left)">
                                      <p:cBhvr>
                                        <p:cTn id="536" dur="250"/>
                                        <p:tgtEl>
                                          <p:spTgt spid="267"/>
                                        </p:tgtEl>
                                      </p:cBhvr>
                                    </p:animEffect>
                                  </p:childTnLst>
                                </p:cTn>
                              </p:par>
                              <p:par>
                                <p:cTn id="537" presetID="22" presetClass="entr" presetSubtype="2" fill="hold" grpId="0" nodeType="withEffect">
                                  <p:stCondLst>
                                    <p:cond delay="0"/>
                                  </p:stCondLst>
                                  <p:childTnLst>
                                    <p:set>
                                      <p:cBhvr>
                                        <p:cTn id="538" dur="1" fill="hold">
                                          <p:stCondLst>
                                            <p:cond delay="0"/>
                                          </p:stCondLst>
                                        </p:cTn>
                                        <p:tgtEl>
                                          <p:spTgt spid="293"/>
                                        </p:tgtEl>
                                        <p:attrNameLst>
                                          <p:attrName>style.visibility</p:attrName>
                                        </p:attrNameLst>
                                      </p:cBhvr>
                                      <p:to>
                                        <p:strVal val="visible"/>
                                      </p:to>
                                    </p:set>
                                    <p:animEffect transition="in" filter="wipe(right)">
                                      <p:cBhvr>
                                        <p:cTn id="539" dur="150"/>
                                        <p:tgtEl>
                                          <p:spTgt spid="293"/>
                                        </p:tgtEl>
                                      </p:cBhvr>
                                    </p:animEffect>
                                  </p:childTnLst>
                                </p:cTn>
                              </p:par>
                              <p:par>
                                <p:cTn id="540" presetID="1" presetClass="exit" presetSubtype="0" fill="hold" nodeType="withEffect">
                                  <p:stCondLst>
                                    <p:cond delay="0"/>
                                  </p:stCondLst>
                                  <p:childTnLst>
                                    <p:set>
                                      <p:cBhvr>
                                        <p:cTn id="541" dur="1" fill="hold">
                                          <p:stCondLst>
                                            <p:cond delay="0"/>
                                          </p:stCondLst>
                                        </p:cTn>
                                        <p:tgtEl>
                                          <p:spTgt spid="256"/>
                                        </p:tgtEl>
                                        <p:attrNameLst>
                                          <p:attrName>style.visibility</p:attrName>
                                        </p:attrNameLst>
                                      </p:cBhvr>
                                      <p:to>
                                        <p:strVal val="hidden"/>
                                      </p:to>
                                    </p:set>
                                  </p:childTnLst>
                                </p:cTn>
                              </p:par>
                              <p:par>
                                <p:cTn id="542" presetID="1" presetClass="exit" presetSubtype="0" fill="hold" nodeType="withEffect">
                                  <p:stCondLst>
                                    <p:cond delay="0"/>
                                  </p:stCondLst>
                                  <p:childTnLst>
                                    <p:set>
                                      <p:cBhvr>
                                        <p:cTn id="543" dur="1" fill="hold">
                                          <p:stCondLst>
                                            <p:cond delay="0"/>
                                          </p:stCondLst>
                                        </p:cTn>
                                        <p:tgtEl>
                                          <p:spTgt spid="257"/>
                                        </p:tgtEl>
                                        <p:attrNameLst>
                                          <p:attrName>style.visibility</p:attrName>
                                        </p:attrNameLst>
                                      </p:cBhvr>
                                      <p:to>
                                        <p:strVal val="hidden"/>
                                      </p:to>
                                    </p:set>
                                  </p:childTnLst>
                                </p:cTn>
                              </p:par>
                            </p:childTnLst>
                          </p:cTn>
                        </p:par>
                        <p:par>
                          <p:cTn id="544" fill="hold">
                            <p:stCondLst>
                              <p:cond delay="750"/>
                            </p:stCondLst>
                            <p:childTnLst>
                              <p:par>
                                <p:cTn id="545" presetID="1" presetClass="exit" presetSubtype="0" fill="hold" nodeType="afterEffect">
                                  <p:stCondLst>
                                    <p:cond delay="100"/>
                                  </p:stCondLst>
                                  <p:childTnLst>
                                    <p:set>
                                      <p:cBhvr>
                                        <p:cTn id="546" dur="1" fill="hold">
                                          <p:stCondLst>
                                            <p:cond delay="0"/>
                                          </p:stCondLst>
                                        </p:cTn>
                                        <p:tgtEl>
                                          <p:spTgt spid="266"/>
                                        </p:tgtEl>
                                        <p:attrNameLst>
                                          <p:attrName>style.visibility</p:attrName>
                                        </p:attrNameLst>
                                      </p:cBhvr>
                                      <p:to>
                                        <p:strVal val="hidden"/>
                                      </p:to>
                                    </p:set>
                                  </p:childTnLst>
                                </p:cTn>
                              </p:par>
                              <p:par>
                                <p:cTn id="547" presetID="1" presetClass="exit" presetSubtype="0" fill="hold" nodeType="withEffect">
                                  <p:stCondLst>
                                    <p:cond delay="100"/>
                                  </p:stCondLst>
                                  <p:childTnLst>
                                    <p:set>
                                      <p:cBhvr>
                                        <p:cTn id="548" dur="1" fill="hold">
                                          <p:stCondLst>
                                            <p:cond delay="0"/>
                                          </p:stCondLst>
                                        </p:cTn>
                                        <p:tgtEl>
                                          <p:spTgt spid="267"/>
                                        </p:tgtEl>
                                        <p:attrNameLst>
                                          <p:attrName>style.visibility</p:attrName>
                                        </p:attrNameLst>
                                      </p:cBhvr>
                                      <p:to>
                                        <p:strVal val="hidden"/>
                                      </p:to>
                                    </p:set>
                                  </p:childTnLst>
                                </p:cTn>
                              </p:par>
                              <p:par>
                                <p:cTn id="549" presetID="1" presetClass="exit" presetSubtype="0" fill="hold" grpId="1" nodeType="withEffect">
                                  <p:stCondLst>
                                    <p:cond delay="100"/>
                                  </p:stCondLst>
                                  <p:childTnLst>
                                    <p:set>
                                      <p:cBhvr>
                                        <p:cTn id="550" dur="1" fill="hold">
                                          <p:stCondLst>
                                            <p:cond delay="0"/>
                                          </p:stCondLst>
                                        </p:cTn>
                                        <p:tgtEl>
                                          <p:spTgt spid="293"/>
                                        </p:tgtEl>
                                        <p:attrNameLst>
                                          <p:attrName>style.visibility</p:attrName>
                                        </p:attrNameLst>
                                      </p:cBhvr>
                                      <p:to>
                                        <p:strVal val="hidden"/>
                                      </p:to>
                                    </p:set>
                                  </p:childTnLst>
                                </p:cTn>
                              </p:par>
                              <p:par>
                                <p:cTn id="551" presetID="22" presetClass="entr" presetSubtype="2" fill="hold" nodeType="withEffect">
                                  <p:stCondLst>
                                    <p:cond delay="100"/>
                                  </p:stCondLst>
                                  <p:childTnLst>
                                    <p:set>
                                      <p:cBhvr>
                                        <p:cTn id="552" dur="1" fill="hold">
                                          <p:stCondLst>
                                            <p:cond delay="0"/>
                                          </p:stCondLst>
                                        </p:cTn>
                                        <p:tgtEl>
                                          <p:spTgt spid="268"/>
                                        </p:tgtEl>
                                        <p:attrNameLst>
                                          <p:attrName>style.visibility</p:attrName>
                                        </p:attrNameLst>
                                      </p:cBhvr>
                                      <p:to>
                                        <p:strVal val="visible"/>
                                      </p:to>
                                    </p:set>
                                    <p:animEffect transition="in" filter="wipe(right)">
                                      <p:cBhvr>
                                        <p:cTn id="553" dur="250"/>
                                        <p:tgtEl>
                                          <p:spTgt spid="268"/>
                                        </p:tgtEl>
                                      </p:cBhvr>
                                    </p:animEffect>
                                  </p:childTnLst>
                                </p:cTn>
                              </p:par>
                              <p:par>
                                <p:cTn id="554" presetID="22" presetClass="entr" presetSubtype="2" fill="hold" nodeType="withEffect">
                                  <p:stCondLst>
                                    <p:cond delay="100"/>
                                  </p:stCondLst>
                                  <p:childTnLst>
                                    <p:set>
                                      <p:cBhvr>
                                        <p:cTn id="555" dur="1" fill="hold">
                                          <p:stCondLst>
                                            <p:cond delay="0"/>
                                          </p:stCondLst>
                                        </p:cTn>
                                        <p:tgtEl>
                                          <p:spTgt spid="269"/>
                                        </p:tgtEl>
                                        <p:attrNameLst>
                                          <p:attrName>style.visibility</p:attrName>
                                        </p:attrNameLst>
                                      </p:cBhvr>
                                      <p:to>
                                        <p:strVal val="visible"/>
                                      </p:to>
                                    </p:set>
                                    <p:animEffect transition="in" filter="wipe(right)">
                                      <p:cBhvr>
                                        <p:cTn id="556" dur="250"/>
                                        <p:tgtEl>
                                          <p:spTgt spid="269"/>
                                        </p:tgtEl>
                                      </p:cBhvr>
                                    </p:animEffect>
                                  </p:childTnLst>
                                </p:cTn>
                              </p:par>
                              <p:par>
                                <p:cTn id="557" presetID="22" presetClass="entr" presetSubtype="8" fill="hold" grpId="0" nodeType="withEffect">
                                  <p:stCondLst>
                                    <p:cond delay="100"/>
                                  </p:stCondLst>
                                  <p:childTnLst>
                                    <p:set>
                                      <p:cBhvr>
                                        <p:cTn id="558" dur="1" fill="hold">
                                          <p:stCondLst>
                                            <p:cond delay="0"/>
                                          </p:stCondLst>
                                        </p:cTn>
                                        <p:tgtEl>
                                          <p:spTgt spid="294"/>
                                        </p:tgtEl>
                                        <p:attrNameLst>
                                          <p:attrName>style.visibility</p:attrName>
                                        </p:attrNameLst>
                                      </p:cBhvr>
                                      <p:to>
                                        <p:strVal val="visible"/>
                                      </p:to>
                                    </p:set>
                                    <p:animEffect transition="in" filter="wipe(left)">
                                      <p:cBhvr>
                                        <p:cTn id="559" dur="150"/>
                                        <p:tgtEl>
                                          <p:spTgt spid="294"/>
                                        </p:tgtEl>
                                      </p:cBhvr>
                                    </p:animEffect>
                                  </p:childTnLst>
                                </p:cTn>
                              </p:par>
                            </p:childTnLst>
                          </p:cTn>
                        </p:par>
                        <p:par>
                          <p:cTn id="560" fill="hold">
                            <p:stCondLst>
                              <p:cond delay="1100"/>
                            </p:stCondLst>
                            <p:childTnLst>
                              <p:par>
                                <p:cTn id="561" presetID="1" presetClass="exit" presetSubtype="0" fill="hold" nodeType="afterEffect">
                                  <p:stCondLst>
                                    <p:cond delay="100"/>
                                  </p:stCondLst>
                                  <p:childTnLst>
                                    <p:set>
                                      <p:cBhvr>
                                        <p:cTn id="562" dur="1" fill="hold">
                                          <p:stCondLst>
                                            <p:cond delay="0"/>
                                          </p:stCondLst>
                                        </p:cTn>
                                        <p:tgtEl>
                                          <p:spTgt spid="268"/>
                                        </p:tgtEl>
                                        <p:attrNameLst>
                                          <p:attrName>style.visibility</p:attrName>
                                        </p:attrNameLst>
                                      </p:cBhvr>
                                      <p:to>
                                        <p:strVal val="hidden"/>
                                      </p:to>
                                    </p:set>
                                  </p:childTnLst>
                                </p:cTn>
                              </p:par>
                              <p:par>
                                <p:cTn id="563" presetID="1" presetClass="exit" presetSubtype="0" fill="hold" nodeType="withEffect">
                                  <p:stCondLst>
                                    <p:cond delay="100"/>
                                  </p:stCondLst>
                                  <p:childTnLst>
                                    <p:set>
                                      <p:cBhvr>
                                        <p:cTn id="564" dur="1" fill="hold">
                                          <p:stCondLst>
                                            <p:cond delay="0"/>
                                          </p:stCondLst>
                                        </p:cTn>
                                        <p:tgtEl>
                                          <p:spTgt spid="269"/>
                                        </p:tgtEl>
                                        <p:attrNameLst>
                                          <p:attrName>style.visibility</p:attrName>
                                        </p:attrNameLst>
                                      </p:cBhvr>
                                      <p:to>
                                        <p:strVal val="hidden"/>
                                      </p:to>
                                    </p:set>
                                  </p:childTnLst>
                                </p:cTn>
                              </p:par>
                              <p:par>
                                <p:cTn id="565" presetID="1" presetClass="exit" presetSubtype="0" fill="hold" grpId="1" nodeType="withEffect">
                                  <p:stCondLst>
                                    <p:cond delay="100"/>
                                  </p:stCondLst>
                                  <p:childTnLst>
                                    <p:set>
                                      <p:cBhvr>
                                        <p:cTn id="566" dur="1" fill="hold">
                                          <p:stCondLst>
                                            <p:cond delay="0"/>
                                          </p:stCondLst>
                                        </p:cTn>
                                        <p:tgtEl>
                                          <p:spTgt spid="294"/>
                                        </p:tgtEl>
                                        <p:attrNameLst>
                                          <p:attrName>style.visibility</p:attrName>
                                        </p:attrNameLst>
                                      </p:cBhvr>
                                      <p:to>
                                        <p:strVal val="hidden"/>
                                      </p:to>
                                    </p:set>
                                  </p:childTnLst>
                                </p:cTn>
                              </p:par>
                              <p:par>
                                <p:cTn id="567" presetID="22" presetClass="entr" presetSubtype="4" fill="hold" nodeType="withEffect">
                                  <p:stCondLst>
                                    <p:cond delay="100"/>
                                  </p:stCondLst>
                                  <p:childTnLst>
                                    <p:set>
                                      <p:cBhvr>
                                        <p:cTn id="568" dur="1" fill="hold">
                                          <p:stCondLst>
                                            <p:cond delay="0"/>
                                          </p:stCondLst>
                                        </p:cTn>
                                        <p:tgtEl>
                                          <p:spTgt spid="282"/>
                                        </p:tgtEl>
                                        <p:attrNameLst>
                                          <p:attrName>style.visibility</p:attrName>
                                        </p:attrNameLst>
                                      </p:cBhvr>
                                      <p:to>
                                        <p:strVal val="visible"/>
                                      </p:to>
                                    </p:set>
                                    <p:animEffect transition="in" filter="wipe(down)">
                                      <p:cBhvr>
                                        <p:cTn id="569" dur="500"/>
                                        <p:tgtEl>
                                          <p:spTgt spid="282"/>
                                        </p:tgtEl>
                                      </p:cBhvr>
                                    </p:animEffect>
                                  </p:childTnLst>
                                </p:cTn>
                              </p:par>
                              <p:par>
                                <p:cTn id="570" presetID="22" presetClass="entr" presetSubtype="4" fill="hold" nodeType="withEffect">
                                  <p:stCondLst>
                                    <p:cond delay="0"/>
                                  </p:stCondLst>
                                  <p:childTnLst>
                                    <p:set>
                                      <p:cBhvr>
                                        <p:cTn id="571" dur="1" fill="hold">
                                          <p:stCondLst>
                                            <p:cond delay="0"/>
                                          </p:stCondLst>
                                        </p:cTn>
                                        <p:tgtEl>
                                          <p:spTgt spid="308"/>
                                        </p:tgtEl>
                                        <p:attrNameLst>
                                          <p:attrName>style.visibility</p:attrName>
                                        </p:attrNameLst>
                                      </p:cBhvr>
                                      <p:to>
                                        <p:strVal val="visible"/>
                                      </p:to>
                                    </p:set>
                                    <p:animEffect transition="in" filter="wipe(down)">
                                      <p:cBhvr>
                                        <p:cTn id="572" dur="500"/>
                                        <p:tgtEl>
                                          <p:spTgt spid="308"/>
                                        </p:tgtEl>
                                      </p:cBhvr>
                                    </p:animEffect>
                                  </p:childTnLst>
                                </p:cTn>
                              </p:par>
                              <p:par>
                                <p:cTn id="573" presetID="22" presetClass="entr" presetSubtype="4" fill="hold" nodeType="withEffect">
                                  <p:stCondLst>
                                    <p:cond delay="0"/>
                                  </p:stCondLst>
                                  <p:childTnLst>
                                    <p:set>
                                      <p:cBhvr>
                                        <p:cTn id="574" dur="1" fill="hold">
                                          <p:stCondLst>
                                            <p:cond delay="0"/>
                                          </p:stCondLst>
                                        </p:cTn>
                                        <p:tgtEl>
                                          <p:spTgt spid="309"/>
                                        </p:tgtEl>
                                        <p:attrNameLst>
                                          <p:attrName>style.visibility</p:attrName>
                                        </p:attrNameLst>
                                      </p:cBhvr>
                                      <p:to>
                                        <p:strVal val="visible"/>
                                      </p:to>
                                    </p:set>
                                    <p:animEffect transition="in" filter="wipe(down)">
                                      <p:cBhvr>
                                        <p:cTn id="575" dur="500"/>
                                        <p:tgtEl>
                                          <p:spTgt spid="309"/>
                                        </p:tgtEl>
                                      </p:cBhvr>
                                    </p:animEffect>
                                  </p:childTnLst>
                                </p:cTn>
                              </p:par>
                              <p:par>
                                <p:cTn id="576" presetID="22" presetClass="entr" presetSubtype="4" fill="hold" nodeType="withEffect">
                                  <p:stCondLst>
                                    <p:cond delay="0"/>
                                  </p:stCondLst>
                                  <p:childTnLst>
                                    <p:set>
                                      <p:cBhvr>
                                        <p:cTn id="577" dur="1" fill="hold">
                                          <p:stCondLst>
                                            <p:cond delay="0"/>
                                          </p:stCondLst>
                                        </p:cTn>
                                        <p:tgtEl>
                                          <p:spTgt spid="310"/>
                                        </p:tgtEl>
                                        <p:attrNameLst>
                                          <p:attrName>style.visibility</p:attrName>
                                        </p:attrNameLst>
                                      </p:cBhvr>
                                      <p:to>
                                        <p:strVal val="visible"/>
                                      </p:to>
                                    </p:set>
                                    <p:animEffect transition="in" filter="wipe(down)">
                                      <p:cBhvr>
                                        <p:cTn id="578" dur="500"/>
                                        <p:tgtEl>
                                          <p:spTgt spid="310"/>
                                        </p:tgtEl>
                                      </p:cBhvr>
                                    </p:animEffect>
                                  </p:childTnLst>
                                </p:cTn>
                              </p:par>
                            </p:childTnLst>
                          </p:cTn>
                        </p:par>
                        <p:par>
                          <p:cTn id="579" fill="hold">
                            <p:stCondLst>
                              <p:cond delay="1700"/>
                            </p:stCondLst>
                            <p:childTnLst>
                              <p:par>
                                <p:cTn id="580" presetID="1" presetClass="exit" presetSubtype="0" fill="hold" nodeType="afterEffect">
                                  <p:stCondLst>
                                    <p:cond delay="0"/>
                                  </p:stCondLst>
                                  <p:childTnLst>
                                    <p:set>
                                      <p:cBhvr>
                                        <p:cTn id="581" dur="1" fill="hold">
                                          <p:stCondLst>
                                            <p:cond delay="0"/>
                                          </p:stCondLst>
                                        </p:cTn>
                                        <p:tgtEl>
                                          <p:spTgt spid="282"/>
                                        </p:tgtEl>
                                        <p:attrNameLst>
                                          <p:attrName>style.visibility</p:attrName>
                                        </p:attrNameLst>
                                      </p:cBhvr>
                                      <p:to>
                                        <p:strVal val="hidden"/>
                                      </p:to>
                                    </p:set>
                                  </p:childTnLst>
                                </p:cTn>
                              </p:par>
                              <p:par>
                                <p:cTn id="582" presetID="1" presetClass="exit" presetSubtype="0" fill="hold" nodeType="withEffect">
                                  <p:stCondLst>
                                    <p:cond delay="0"/>
                                  </p:stCondLst>
                                  <p:childTnLst>
                                    <p:set>
                                      <p:cBhvr>
                                        <p:cTn id="583" dur="1" fill="hold">
                                          <p:stCondLst>
                                            <p:cond delay="0"/>
                                          </p:stCondLst>
                                        </p:cTn>
                                        <p:tgtEl>
                                          <p:spTgt spid="308"/>
                                        </p:tgtEl>
                                        <p:attrNameLst>
                                          <p:attrName>style.visibility</p:attrName>
                                        </p:attrNameLst>
                                      </p:cBhvr>
                                      <p:to>
                                        <p:strVal val="hidden"/>
                                      </p:to>
                                    </p:set>
                                  </p:childTnLst>
                                </p:cTn>
                              </p:par>
                              <p:par>
                                <p:cTn id="584" presetID="1" presetClass="exit" presetSubtype="0" fill="hold" nodeType="withEffect">
                                  <p:stCondLst>
                                    <p:cond delay="0"/>
                                  </p:stCondLst>
                                  <p:childTnLst>
                                    <p:set>
                                      <p:cBhvr>
                                        <p:cTn id="585" dur="1" fill="hold">
                                          <p:stCondLst>
                                            <p:cond delay="0"/>
                                          </p:stCondLst>
                                        </p:cTn>
                                        <p:tgtEl>
                                          <p:spTgt spid="309"/>
                                        </p:tgtEl>
                                        <p:attrNameLst>
                                          <p:attrName>style.visibility</p:attrName>
                                        </p:attrNameLst>
                                      </p:cBhvr>
                                      <p:to>
                                        <p:strVal val="hidden"/>
                                      </p:to>
                                    </p:set>
                                  </p:childTnLst>
                                </p:cTn>
                              </p:par>
                              <p:par>
                                <p:cTn id="586" presetID="1" presetClass="exit" presetSubtype="0" fill="hold" nodeType="withEffect">
                                  <p:stCondLst>
                                    <p:cond delay="0"/>
                                  </p:stCondLst>
                                  <p:childTnLst>
                                    <p:set>
                                      <p:cBhvr>
                                        <p:cTn id="587" dur="1" fill="hold">
                                          <p:stCondLst>
                                            <p:cond delay="0"/>
                                          </p:stCondLst>
                                        </p:cTn>
                                        <p:tgtEl>
                                          <p:spTgt spid="310"/>
                                        </p:tgtEl>
                                        <p:attrNameLst>
                                          <p:attrName>style.visibility</p:attrName>
                                        </p:attrNameLst>
                                      </p:cBhvr>
                                      <p:to>
                                        <p:strVal val="hidden"/>
                                      </p:to>
                                    </p:set>
                                  </p:childTnLst>
                                </p:cTn>
                              </p:par>
                              <p:par>
                                <p:cTn id="588" presetID="22" presetClass="entr" presetSubtype="8" fill="hold" nodeType="withEffect">
                                  <p:stCondLst>
                                    <p:cond delay="0"/>
                                  </p:stCondLst>
                                  <p:childTnLst>
                                    <p:set>
                                      <p:cBhvr>
                                        <p:cTn id="589" dur="1" fill="hold">
                                          <p:stCondLst>
                                            <p:cond delay="0"/>
                                          </p:stCondLst>
                                        </p:cTn>
                                        <p:tgtEl>
                                          <p:spTgt spid="320"/>
                                        </p:tgtEl>
                                        <p:attrNameLst>
                                          <p:attrName>style.visibility</p:attrName>
                                        </p:attrNameLst>
                                      </p:cBhvr>
                                      <p:to>
                                        <p:strVal val="visible"/>
                                      </p:to>
                                    </p:set>
                                    <p:animEffect transition="in" filter="wipe(left)">
                                      <p:cBhvr>
                                        <p:cTn id="590" dur="250"/>
                                        <p:tgtEl>
                                          <p:spTgt spid="320"/>
                                        </p:tgtEl>
                                      </p:cBhvr>
                                    </p:animEffect>
                                  </p:childTnLst>
                                </p:cTn>
                              </p:par>
                              <p:par>
                                <p:cTn id="591" presetID="22" presetClass="entr" presetSubtype="8" fill="hold" nodeType="withEffect">
                                  <p:stCondLst>
                                    <p:cond delay="0"/>
                                  </p:stCondLst>
                                  <p:childTnLst>
                                    <p:set>
                                      <p:cBhvr>
                                        <p:cTn id="592" dur="1" fill="hold">
                                          <p:stCondLst>
                                            <p:cond delay="0"/>
                                          </p:stCondLst>
                                        </p:cTn>
                                        <p:tgtEl>
                                          <p:spTgt spid="321"/>
                                        </p:tgtEl>
                                        <p:attrNameLst>
                                          <p:attrName>style.visibility</p:attrName>
                                        </p:attrNameLst>
                                      </p:cBhvr>
                                      <p:to>
                                        <p:strVal val="visible"/>
                                      </p:to>
                                    </p:set>
                                    <p:animEffect transition="in" filter="wipe(left)">
                                      <p:cBhvr>
                                        <p:cTn id="593" dur="250"/>
                                        <p:tgtEl>
                                          <p:spTgt spid="321"/>
                                        </p:tgtEl>
                                      </p:cBhvr>
                                    </p:animEffect>
                                  </p:childTnLst>
                                </p:cTn>
                              </p:par>
                              <p:par>
                                <p:cTn id="594" presetID="22" presetClass="entr" presetSubtype="8" fill="hold" nodeType="withEffect">
                                  <p:stCondLst>
                                    <p:cond delay="0"/>
                                  </p:stCondLst>
                                  <p:childTnLst>
                                    <p:set>
                                      <p:cBhvr>
                                        <p:cTn id="595" dur="1" fill="hold">
                                          <p:stCondLst>
                                            <p:cond delay="0"/>
                                          </p:stCondLst>
                                        </p:cTn>
                                        <p:tgtEl>
                                          <p:spTgt spid="322"/>
                                        </p:tgtEl>
                                        <p:attrNameLst>
                                          <p:attrName>style.visibility</p:attrName>
                                        </p:attrNameLst>
                                      </p:cBhvr>
                                      <p:to>
                                        <p:strVal val="visible"/>
                                      </p:to>
                                    </p:set>
                                    <p:animEffect transition="in" filter="wipe(left)">
                                      <p:cBhvr>
                                        <p:cTn id="596" dur="250"/>
                                        <p:tgtEl>
                                          <p:spTgt spid="322"/>
                                        </p:tgtEl>
                                      </p:cBhvr>
                                    </p:animEffect>
                                  </p:childTnLst>
                                </p:cTn>
                              </p:par>
                              <p:par>
                                <p:cTn id="597" presetID="22" presetClass="entr" presetSubtype="8" fill="hold" nodeType="withEffect">
                                  <p:stCondLst>
                                    <p:cond delay="0"/>
                                  </p:stCondLst>
                                  <p:childTnLst>
                                    <p:set>
                                      <p:cBhvr>
                                        <p:cTn id="598" dur="1" fill="hold">
                                          <p:stCondLst>
                                            <p:cond delay="0"/>
                                          </p:stCondLst>
                                        </p:cTn>
                                        <p:tgtEl>
                                          <p:spTgt spid="323"/>
                                        </p:tgtEl>
                                        <p:attrNameLst>
                                          <p:attrName>style.visibility</p:attrName>
                                        </p:attrNameLst>
                                      </p:cBhvr>
                                      <p:to>
                                        <p:strVal val="visible"/>
                                      </p:to>
                                    </p:set>
                                    <p:animEffect transition="in" filter="wipe(left)">
                                      <p:cBhvr>
                                        <p:cTn id="599" dur="250"/>
                                        <p:tgtEl>
                                          <p:spTgt spid="323"/>
                                        </p:tgtEl>
                                      </p:cBhvr>
                                    </p:animEffect>
                                  </p:childTnLst>
                                </p:cTn>
                              </p:par>
                              <p:par>
                                <p:cTn id="600" presetID="22" presetClass="entr" presetSubtype="2" fill="hold" grpId="0" nodeType="withEffect">
                                  <p:stCondLst>
                                    <p:cond delay="0"/>
                                  </p:stCondLst>
                                  <p:childTnLst>
                                    <p:set>
                                      <p:cBhvr>
                                        <p:cTn id="601" dur="1" fill="hold">
                                          <p:stCondLst>
                                            <p:cond delay="0"/>
                                          </p:stCondLst>
                                        </p:cTn>
                                        <p:tgtEl>
                                          <p:spTgt spid="312"/>
                                        </p:tgtEl>
                                        <p:attrNameLst>
                                          <p:attrName>style.visibility</p:attrName>
                                        </p:attrNameLst>
                                      </p:cBhvr>
                                      <p:to>
                                        <p:strVal val="visible"/>
                                      </p:to>
                                    </p:set>
                                    <p:animEffect transition="in" filter="wipe(right)">
                                      <p:cBhvr>
                                        <p:cTn id="602" dur="150"/>
                                        <p:tgtEl>
                                          <p:spTgt spid="312"/>
                                        </p:tgtEl>
                                      </p:cBhvr>
                                    </p:animEffect>
                                  </p:childTnLst>
                                </p:cTn>
                              </p:par>
                              <p:par>
                                <p:cTn id="603" presetID="22" presetClass="entr" presetSubtype="2" fill="hold" grpId="0" nodeType="withEffect">
                                  <p:stCondLst>
                                    <p:cond delay="0"/>
                                  </p:stCondLst>
                                  <p:childTnLst>
                                    <p:set>
                                      <p:cBhvr>
                                        <p:cTn id="604" dur="1" fill="hold">
                                          <p:stCondLst>
                                            <p:cond delay="0"/>
                                          </p:stCondLst>
                                        </p:cTn>
                                        <p:tgtEl>
                                          <p:spTgt spid="313"/>
                                        </p:tgtEl>
                                        <p:attrNameLst>
                                          <p:attrName>style.visibility</p:attrName>
                                        </p:attrNameLst>
                                      </p:cBhvr>
                                      <p:to>
                                        <p:strVal val="visible"/>
                                      </p:to>
                                    </p:set>
                                    <p:animEffect transition="in" filter="wipe(right)">
                                      <p:cBhvr>
                                        <p:cTn id="605" dur="150"/>
                                        <p:tgtEl>
                                          <p:spTgt spid="313"/>
                                        </p:tgtEl>
                                      </p:cBhvr>
                                    </p:animEffect>
                                  </p:childTnLst>
                                </p:cTn>
                              </p:par>
                              <p:par>
                                <p:cTn id="606" presetID="22" presetClass="entr" presetSubtype="2" fill="hold" grpId="0" nodeType="withEffect">
                                  <p:stCondLst>
                                    <p:cond delay="0"/>
                                  </p:stCondLst>
                                  <p:childTnLst>
                                    <p:set>
                                      <p:cBhvr>
                                        <p:cTn id="607" dur="1" fill="hold">
                                          <p:stCondLst>
                                            <p:cond delay="0"/>
                                          </p:stCondLst>
                                        </p:cTn>
                                        <p:tgtEl>
                                          <p:spTgt spid="314"/>
                                        </p:tgtEl>
                                        <p:attrNameLst>
                                          <p:attrName>style.visibility</p:attrName>
                                        </p:attrNameLst>
                                      </p:cBhvr>
                                      <p:to>
                                        <p:strVal val="visible"/>
                                      </p:to>
                                    </p:set>
                                    <p:animEffect transition="in" filter="wipe(right)">
                                      <p:cBhvr>
                                        <p:cTn id="608" dur="150"/>
                                        <p:tgtEl>
                                          <p:spTgt spid="314"/>
                                        </p:tgtEl>
                                      </p:cBhvr>
                                    </p:animEffect>
                                  </p:childTnLst>
                                </p:cTn>
                              </p:par>
                            </p:childTnLst>
                          </p:cTn>
                        </p:par>
                        <p:par>
                          <p:cTn id="609" fill="hold">
                            <p:stCondLst>
                              <p:cond delay="1950"/>
                            </p:stCondLst>
                            <p:childTnLst>
                              <p:par>
                                <p:cTn id="610" presetID="1" presetClass="exit" presetSubtype="0" fill="hold" nodeType="afterEffect">
                                  <p:stCondLst>
                                    <p:cond delay="100"/>
                                  </p:stCondLst>
                                  <p:childTnLst>
                                    <p:set>
                                      <p:cBhvr>
                                        <p:cTn id="611" dur="1" fill="hold">
                                          <p:stCondLst>
                                            <p:cond delay="0"/>
                                          </p:stCondLst>
                                        </p:cTn>
                                        <p:tgtEl>
                                          <p:spTgt spid="320"/>
                                        </p:tgtEl>
                                        <p:attrNameLst>
                                          <p:attrName>style.visibility</p:attrName>
                                        </p:attrNameLst>
                                      </p:cBhvr>
                                      <p:to>
                                        <p:strVal val="hidden"/>
                                      </p:to>
                                    </p:set>
                                  </p:childTnLst>
                                </p:cTn>
                              </p:par>
                              <p:par>
                                <p:cTn id="612" presetID="1" presetClass="exit" presetSubtype="0" fill="hold" nodeType="withEffect">
                                  <p:stCondLst>
                                    <p:cond delay="100"/>
                                  </p:stCondLst>
                                  <p:childTnLst>
                                    <p:set>
                                      <p:cBhvr>
                                        <p:cTn id="613" dur="1" fill="hold">
                                          <p:stCondLst>
                                            <p:cond delay="0"/>
                                          </p:stCondLst>
                                        </p:cTn>
                                        <p:tgtEl>
                                          <p:spTgt spid="321"/>
                                        </p:tgtEl>
                                        <p:attrNameLst>
                                          <p:attrName>style.visibility</p:attrName>
                                        </p:attrNameLst>
                                      </p:cBhvr>
                                      <p:to>
                                        <p:strVal val="hidden"/>
                                      </p:to>
                                    </p:set>
                                  </p:childTnLst>
                                </p:cTn>
                              </p:par>
                              <p:par>
                                <p:cTn id="614" presetID="1" presetClass="exit" presetSubtype="0" fill="hold" nodeType="withEffect">
                                  <p:stCondLst>
                                    <p:cond delay="100"/>
                                  </p:stCondLst>
                                  <p:childTnLst>
                                    <p:set>
                                      <p:cBhvr>
                                        <p:cTn id="615" dur="1" fill="hold">
                                          <p:stCondLst>
                                            <p:cond delay="0"/>
                                          </p:stCondLst>
                                        </p:cTn>
                                        <p:tgtEl>
                                          <p:spTgt spid="322"/>
                                        </p:tgtEl>
                                        <p:attrNameLst>
                                          <p:attrName>style.visibility</p:attrName>
                                        </p:attrNameLst>
                                      </p:cBhvr>
                                      <p:to>
                                        <p:strVal val="hidden"/>
                                      </p:to>
                                    </p:set>
                                  </p:childTnLst>
                                </p:cTn>
                              </p:par>
                              <p:par>
                                <p:cTn id="616" presetID="1" presetClass="exit" presetSubtype="0" fill="hold" nodeType="withEffect">
                                  <p:stCondLst>
                                    <p:cond delay="100"/>
                                  </p:stCondLst>
                                  <p:childTnLst>
                                    <p:set>
                                      <p:cBhvr>
                                        <p:cTn id="617" dur="1" fill="hold">
                                          <p:stCondLst>
                                            <p:cond delay="0"/>
                                          </p:stCondLst>
                                        </p:cTn>
                                        <p:tgtEl>
                                          <p:spTgt spid="323"/>
                                        </p:tgtEl>
                                        <p:attrNameLst>
                                          <p:attrName>style.visibility</p:attrName>
                                        </p:attrNameLst>
                                      </p:cBhvr>
                                      <p:to>
                                        <p:strVal val="hidden"/>
                                      </p:to>
                                    </p:set>
                                  </p:childTnLst>
                                </p:cTn>
                              </p:par>
                              <p:par>
                                <p:cTn id="618" presetID="1" presetClass="exit" presetSubtype="0" fill="hold" grpId="1" nodeType="withEffect">
                                  <p:stCondLst>
                                    <p:cond delay="100"/>
                                  </p:stCondLst>
                                  <p:childTnLst>
                                    <p:set>
                                      <p:cBhvr>
                                        <p:cTn id="619" dur="1" fill="hold">
                                          <p:stCondLst>
                                            <p:cond delay="0"/>
                                          </p:stCondLst>
                                        </p:cTn>
                                        <p:tgtEl>
                                          <p:spTgt spid="312"/>
                                        </p:tgtEl>
                                        <p:attrNameLst>
                                          <p:attrName>style.visibility</p:attrName>
                                        </p:attrNameLst>
                                      </p:cBhvr>
                                      <p:to>
                                        <p:strVal val="hidden"/>
                                      </p:to>
                                    </p:set>
                                  </p:childTnLst>
                                </p:cTn>
                              </p:par>
                              <p:par>
                                <p:cTn id="620" presetID="1" presetClass="exit" presetSubtype="0" fill="hold" grpId="1" nodeType="withEffect">
                                  <p:stCondLst>
                                    <p:cond delay="100"/>
                                  </p:stCondLst>
                                  <p:childTnLst>
                                    <p:set>
                                      <p:cBhvr>
                                        <p:cTn id="621" dur="1" fill="hold">
                                          <p:stCondLst>
                                            <p:cond delay="0"/>
                                          </p:stCondLst>
                                        </p:cTn>
                                        <p:tgtEl>
                                          <p:spTgt spid="313"/>
                                        </p:tgtEl>
                                        <p:attrNameLst>
                                          <p:attrName>style.visibility</p:attrName>
                                        </p:attrNameLst>
                                      </p:cBhvr>
                                      <p:to>
                                        <p:strVal val="hidden"/>
                                      </p:to>
                                    </p:set>
                                  </p:childTnLst>
                                </p:cTn>
                              </p:par>
                              <p:par>
                                <p:cTn id="622" presetID="1" presetClass="exit" presetSubtype="0" fill="hold" grpId="1" nodeType="withEffect">
                                  <p:stCondLst>
                                    <p:cond delay="100"/>
                                  </p:stCondLst>
                                  <p:childTnLst>
                                    <p:set>
                                      <p:cBhvr>
                                        <p:cTn id="623" dur="1" fill="hold">
                                          <p:stCondLst>
                                            <p:cond delay="0"/>
                                          </p:stCondLst>
                                        </p:cTn>
                                        <p:tgtEl>
                                          <p:spTgt spid="314"/>
                                        </p:tgtEl>
                                        <p:attrNameLst>
                                          <p:attrName>style.visibility</p:attrName>
                                        </p:attrNameLst>
                                      </p:cBhvr>
                                      <p:to>
                                        <p:strVal val="hidden"/>
                                      </p:to>
                                    </p:set>
                                  </p:childTnLst>
                                </p:cTn>
                              </p:par>
                              <p:par>
                                <p:cTn id="624" presetID="22" presetClass="entr" presetSubtype="2" fill="hold" nodeType="withEffect">
                                  <p:stCondLst>
                                    <p:cond delay="100"/>
                                  </p:stCondLst>
                                  <p:childTnLst>
                                    <p:set>
                                      <p:cBhvr>
                                        <p:cTn id="625" dur="1" fill="hold">
                                          <p:stCondLst>
                                            <p:cond delay="0"/>
                                          </p:stCondLst>
                                        </p:cTn>
                                        <p:tgtEl>
                                          <p:spTgt spid="324"/>
                                        </p:tgtEl>
                                        <p:attrNameLst>
                                          <p:attrName>style.visibility</p:attrName>
                                        </p:attrNameLst>
                                      </p:cBhvr>
                                      <p:to>
                                        <p:strVal val="visible"/>
                                      </p:to>
                                    </p:set>
                                    <p:animEffect transition="in" filter="wipe(right)">
                                      <p:cBhvr>
                                        <p:cTn id="626" dur="250"/>
                                        <p:tgtEl>
                                          <p:spTgt spid="324"/>
                                        </p:tgtEl>
                                      </p:cBhvr>
                                    </p:animEffect>
                                  </p:childTnLst>
                                </p:cTn>
                              </p:par>
                              <p:par>
                                <p:cTn id="627" presetID="22" presetClass="entr" presetSubtype="2" fill="hold" nodeType="withEffect">
                                  <p:stCondLst>
                                    <p:cond delay="100"/>
                                  </p:stCondLst>
                                  <p:childTnLst>
                                    <p:set>
                                      <p:cBhvr>
                                        <p:cTn id="628" dur="1" fill="hold">
                                          <p:stCondLst>
                                            <p:cond delay="0"/>
                                          </p:stCondLst>
                                        </p:cTn>
                                        <p:tgtEl>
                                          <p:spTgt spid="325"/>
                                        </p:tgtEl>
                                        <p:attrNameLst>
                                          <p:attrName>style.visibility</p:attrName>
                                        </p:attrNameLst>
                                      </p:cBhvr>
                                      <p:to>
                                        <p:strVal val="visible"/>
                                      </p:to>
                                    </p:set>
                                    <p:animEffect transition="in" filter="wipe(right)">
                                      <p:cBhvr>
                                        <p:cTn id="629" dur="250"/>
                                        <p:tgtEl>
                                          <p:spTgt spid="325"/>
                                        </p:tgtEl>
                                      </p:cBhvr>
                                    </p:animEffect>
                                  </p:childTnLst>
                                </p:cTn>
                              </p:par>
                              <p:par>
                                <p:cTn id="630" presetID="22" presetClass="entr" presetSubtype="2" fill="hold" nodeType="withEffect">
                                  <p:stCondLst>
                                    <p:cond delay="100"/>
                                  </p:stCondLst>
                                  <p:childTnLst>
                                    <p:set>
                                      <p:cBhvr>
                                        <p:cTn id="631" dur="1" fill="hold">
                                          <p:stCondLst>
                                            <p:cond delay="0"/>
                                          </p:stCondLst>
                                        </p:cTn>
                                        <p:tgtEl>
                                          <p:spTgt spid="326"/>
                                        </p:tgtEl>
                                        <p:attrNameLst>
                                          <p:attrName>style.visibility</p:attrName>
                                        </p:attrNameLst>
                                      </p:cBhvr>
                                      <p:to>
                                        <p:strVal val="visible"/>
                                      </p:to>
                                    </p:set>
                                    <p:animEffect transition="in" filter="wipe(right)">
                                      <p:cBhvr>
                                        <p:cTn id="632" dur="250"/>
                                        <p:tgtEl>
                                          <p:spTgt spid="326"/>
                                        </p:tgtEl>
                                      </p:cBhvr>
                                    </p:animEffect>
                                  </p:childTnLst>
                                </p:cTn>
                              </p:par>
                              <p:par>
                                <p:cTn id="633" presetID="22" presetClass="entr" presetSubtype="2" fill="hold" nodeType="withEffect">
                                  <p:stCondLst>
                                    <p:cond delay="100"/>
                                  </p:stCondLst>
                                  <p:childTnLst>
                                    <p:set>
                                      <p:cBhvr>
                                        <p:cTn id="634" dur="1" fill="hold">
                                          <p:stCondLst>
                                            <p:cond delay="0"/>
                                          </p:stCondLst>
                                        </p:cTn>
                                        <p:tgtEl>
                                          <p:spTgt spid="327"/>
                                        </p:tgtEl>
                                        <p:attrNameLst>
                                          <p:attrName>style.visibility</p:attrName>
                                        </p:attrNameLst>
                                      </p:cBhvr>
                                      <p:to>
                                        <p:strVal val="visible"/>
                                      </p:to>
                                    </p:set>
                                    <p:animEffect transition="in" filter="wipe(right)">
                                      <p:cBhvr>
                                        <p:cTn id="635" dur="250"/>
                                        <p:tgtEl>
                                          <p:spTgt spid="327"/>
                                        </p:tgtEl>
                                      </p:cBhvr>
                                    </p:animEffect>
                                  </p:childTnLst>
                                </p:cTn>
                              </p:par>
                              <p:par>
                                <p:cTn id="636" presetID="22" presetClass="entr" presetSubtype="8" fill="hold" grpId="0" nodeType="withEffect">
                                  <p:stCondLst>
                                    <p:cond delay="100"/>
                                  </p:stCondLst>
                                  <p:childTnLst>
                                    <p:set>
                                      <p:cBhvr>
                                        <p:cTn id="637" dur="1" fill="hold">
                                          <p:stCondLst>
                                            <p:cond delay="0"/>
                                          </p:stCondLst>
                                        </p:cTn>
                                        <p:tgtEl>
                                          <p:spTgt spid="315"/>
                                        </p:tgtEl>
                                        <p:attrNameLst>
                                          <p:attrName>style.visibility</p:attrName>
                                        </p:attrNameLst>
                                      </p:cBhvr>
                                      <p:to>
                                        <p:strVal val="visible"/>
                                      </p:to>
                                    </p:set>
                                    <p:animEffect transition="in" filter="wipe(left)">
                                      <p:cBhvr>
                                        <p:cTn id="638" dur="150"/>
                                        <p:tgtEl>
                                          <p:spTgt spid="315"/>
                                        </p:tgtEl>
                                      </p:cBhvr>
                                    </p:animEffect>
                                  </p:childTnLst>
                                </p:cTn>
                              </p:par>
                              <p:par>
                                <p:cTn id="639" presetID="22" presetClass="entr" presetSubtype="8" fill="hold" grpId="0" nodeType="withEffect">
                                  <p:stCondLst>
                                    <p:cond delay="100"/>
                                  </p:stCondLst>
                                  <p:childTnLst>
                                    <p:set>
                                      <p:cBhvr>
                                        <p:cTn id="640" dur="1" fill="hold">
                                          <p:stCondLst>
                                            <p:cond delay="0"/>
                                          </p:stCondLst>
                                        </p:cTn>
                                        <p:tgtEl>
                                          <p:spTgt spid="316"/>
                                        </p:tgtEl>
                                        <p:attrNameLst>
                                          <p:attrName>style.visibility</p:attrName>
                                        </p:attrNameLst>
                                      </p:cBhvr>
                                      <p:to>
                                        <p:strVal val="visible"/>
                                      </p:to>
                                    </p:set>
                                    <p:animEffect transition="in" filter="wipe(left)">
                                      <p:cBhvr>
                                        <p:cTn id="641" dur="150"/>
                                        <p:tgtEl>
                                          <p:spTgt spid="316"/>
                                        </p:tgtEl>
                                      </p:cBhvr>
                                    </p:animEffect>
                                  </p:childTnLst>
                                </p:cTn>
                              </p:par>
                              <p:par>
                                <p:cTn id="642" presetID="22" presetClass="entr" presetSubtype="8" fill="hold" grpId="0" nodeType="withEffect">
                                  <p:stCondLst>
                                    <p:cond delay="100"/>
                                  </p:stCondLst>
                                  <p:childTnLst>
                                    <p:set>
                                      <p:cBhvr>
                                        <p:cTn id="643" dur="1" fill="hold">
                                          <p:stCondLst>
                                            <p:cond delay="0"/>
                                          </p:stCondLst>
                                        </p:cTn>
                                        <p:tgtEl>
                                          <p:spTgt spid="317"/>
                                        </p:tgtEl>
                                        <p:attrNameLst>
                                          <p:attrName>style.visibility</p:attrName>
                                        </p:attrNameLst>
                                      </p:cBhvr>
                                      <p:to>
                                        <p:strVal val="visible"/>
                                      </p:to>
                                    </p:set>
                                    <p:animEffect transition="in" filter="wipe(left)">
                                      <p:cBhvr>
                                        <p:cTn id="644" dur="150"/>
                                        <p:tgtEl>
                                          <p:spTgt spid="317"/>
                                        </p:tgtEl>
                                      </p:cBhvr>
                                    </p:animEffect>
                                  </p:childTnLst>
                                </p:cTn>
                              </p:par>
                            </p:childTnLst>
                          </p:cTn>
                        </p:par>
                        <p:par>
                          <p:cTn id="645" fill="hold">
                            <p:stCondLst>
                              <p:cond delay="2300"/>
                            </p:stCondLst>
                            <p:childTnLst>
                              <p:par>
                                <p:cTn id="646" presetID="1" presetClass="exit" presetSubtype="0" fill="hold" nodeType="afterEffect">
                                  <p:stCondLst>
                                    <p:cond delay="100"/>
                                  </p:stCondLst>
                                  <p:childTnLst>
                                    <p:set>
                                      <p:cBhvr>
                                        <p:cTn id="647" dur="1" fill="hold">
                                          <p:stCondLst>
                                            <p:cond delay="0"/>
                                          </p:stCondLst>
                                        </p:cTn>
                                        <p:tgtEl>
                                          <p:spTgt spid="324"/>
                                        </p:tgtEl>
                                        <p:attrNameLst>
                                          <p:attrName>style.visibility</p:attrName>
                                        </p:attrNameLst>
                                      </p:cBhvr>
                                      <p:to>
                                        <p:strVal val="hidden"/>
                                      </p:to>
                                    </p:set>
                                  </p:childTnLst>
                                </p:cTn>
                              </p:par>
                              <p:par>
                                <p:cTn id="648" presetID="1" presetClass="exit" presetSubtype="0" fill="hold" nodeType="withEffect">
                                  <p:stCondLst>
                                    <p:cond delay="100"/>
                                  </p:stCondLst>
                                  <p:childTnLst>
                                    <p:set>
                                      <p:cBhvr>
                                        <p:cTn id="649" dur="1" fill="hold">
                                          <p:stCondLst>
                                            <p:cond delay="0"/>
                                          </p:stCondLst>
                                        </p:cTn>
                                        <p:tgtEl>
                                          <p:spTgt spid="325"/>
                                        </p:tgtEl>
                                        <p:attrNameLst>
                                          <p:attrName>style.visibility</p:attrName>
                                        </p:attrNameLst>
                                      </p:cBhvr>
                                      <p:to>
                                        <p:strVal val="hidden"/>
                                      </p:to>
                                    </p:set>
                                  </p:childTnLst>
                                </p:cTn>
                              </p:par>
                              <p:par>
                                <p:cTn id="650" presetID="1" presetClass="exit" presetSubtype="0" fill="hold" nodeType="withEffect">
                                  <p:stCondLst>
                                    <p:cond delay="100"/>
                                  </p:stCondLst>
                                  <p:childTnLst>
                                    <p:set>
                                      <p:cBhvr>
                                        <p:cTn id="651" dur="1" fill="hold">
                                          <p:stCondLst>
                                            <p:cond delay="0"/>
                                          </p:stCondLst>
                                        </p:cTn>
                                        <p:tgtEl>
                                          <p:spTgt spid="326"/>
                                        </p:tgtEl>
                                        <p:attrNameLst>
                                          <p:attrName>style.visibility</p:attrName>
                                        </p:attrNameLst>
                                      </p:cBhvr>
                                      <p:to>
                                        <p:strVal val="hidden"/>
                                      </p:to>
                                    </p:set>
                                  </p:childTnLst>
                                </p:cTn>
                              </p:par>
                              <p:par>
                                <p:cTn id="652" presetID="1" presetClass="exit" presetSubtype="0" fill="hold" nodeType="withEffect">
                                  <p:stCondLst>
                                    <p:cond delay="100"/>
                                  </p:stCondLst>
                                  <p:childTnLst>
                                    <p:set>
                                      <p:cBhvr>
                                        <p:cTn id="653" dur="1" fill="hold">
                                          <p:stCondLst>
                                            <p:cond delay="0"/>
                                          </p:stCondLst>
                                        </p:cTn>
                                        <p:tgtEl>
                                          <p:spTgt spid="327"/>
                                        </p:tgtEl>
                                        <p:attrNameLst>
                                          <p:attrName>style.visibility</p:attrName>
                                        </p:attrNameLst>
                                      </p:cBhvr>
                                      <p:to>
                                        <p:strVal val="hidden"/>
                                      </p:to>
                                    </p:set>
                                  </p:childTnLst>
                                </p:cTn>
                              </p:par>
                              <p:par>
                                <p:cTn id="654" presetID="1" presetClass="exit" presetSubtype="0" fill="hold" grpId="1" nodeType="withEffect">
                                  <p:stCondLst>
                                    <p:cond delay="100"/>
                                  </p:stCondLst>
                                  <p:childTnLst>
                                    <p:set>
                                      <p:cBhvr>
                                        <p:cTn id="655" dur="1" fill="hold">
                                          <p:stCondLst>
                                            <p:cond delay="0"/>
                                          </p:stCondLst>
                                        </p:cTn>
                                        <p:tgtEl>
                                          <p:spTgt spid="315"/>
                                        </p:tgtEl>
                                        <p:attrNameLst>
                                          <p:attrName>style.visibility</p:attrName>
                                        </p:attrNameLst>
                                      </p:cBhvr>
                                      <p:to>
                                        <p:strVal val="hidden"/>
                                      </p:to>
                                    </p:set>
                                  </p:childTnLst>
                                </p:cTn>
                              </p:par>
                              <p:par>
                                <p:cTn id="656" presetID="1" presetClass="exit" presetSubtype="0" fill="hold" grpId="1" nodeType="withEffect">
                                  <p:stCondLst>
                                    <p:cond delay="100"/>
                                  </p:stCondLst>
                                  <p:childTnLst>
                                    <p:set>
                                      <p:cBhvr>
                                        <p:cTn id="657" dur="1" fill="hold">
                                          <p:stCondLst>
                                            <p:cond delay="0"/>
                                          </p:stCondLst>
                                        </p:cTn>
                                        <p:tgtEl>
                                          <p:spTgt spid="316"/>
                                        </p:tgtEl>
                                        <p:attrNameLst>
                                          <p:attrName>style.visibility</p:attrName>
                                        </p:attrNameLst>
                                      </p:cBhvr>
                                      <p:to>
                                        <p:strVal val="hidden"/>
                                      </p:to>
                                    </p:set>
                                  </p:childTnLst>
                                </p:cTn>
                              </p:par>
                              <p:par>
                                <p:cTn id="658" presetID="1" presetClass="exit" presetSubtype="0" fill="hold" grpId="1" nodeType="withEffect">
                                  <p:stCondLst>
                                    <p:cond delay="100"/>
                                  </p:stCondLst>
                                  <p:childTnLst>
                                    <p:set>
                                      <p:cBhvr>
                                        <p:cTn id="659" dur="1" fill="hold">
                                          <p:stCondLst>
                                            <p:cond delay="0"/>
                                          </p:stCondLst>
                                        </p:cTn>
                                        <p:tgtEl>
                                          <p:spTgt spid="317"/>
                                        </p:tgtEl>
                                        <p:attrNameLst>
                                          <p:attrName>style.visibility</p:attrName>
                                        </p:attrNameLst>
                                      </p:cBhvr>
                                      <p:to>
                                        <p:strVal val="hidden"/>
                                      </p:to>
                                    </p:set>
                                  </p:childTnLst>
                                </p:cTn>
                              </p:par>
                              <p:par>
                                <p:cTn id="660" presetID="22" presetClass="entr" presetSubtype="8" fill="hold" nodeType="withEffect">
                                  <p:stCondLst>
                                    <p:cond delay="100"/>
                                  </p:stCondLst>
                                  <p:childTnLst>
                                    <p:set>
                                      <p:cBhvr>
                                        <p:cTn id="661" dur="1" fill="hold">
                                          <p:stCondLst>
                                            <p:cond delay="0"/>
                                          </p:stCondLst>
                                        </p:cTn>
                                        <p:tgtEl>
                                          <p:spTgt spid="328"/>
                                        </p:tgtEl>
                                        <p:attrNameLst>
                                          <p:attrName>style.visibility</p:attrName>
                                        </p:attrNameLst>
                                      </p:cBhvr>
                                      <p:to>
                                        <p:strVal val="visible"/>
                                      </p:to>
                                    </p:set>
                                    <p:animEffect transition="in" filter="wipe(left)">
                                      <p:cBhvr>
                                        <p:cTn id="662" dur="250"/>
                                        <p:tgtEl>
                                          <p:spTgt spid="328"/>
                                        </p:tgtEl>
                                      </p:cBhvr>
                                    </p:animEffect>
                                  </p:childTnLst>
                                </p:cTn>
                              </p:par>
                              <p:par>
                                <p:cTn id="663" presetID="22" presetClass="entr" presetSubtype="8" fill="hold" nodeType="withEffect">
                                  <p:stCondLst>
                                    <p:cond delay="100"/>
                                  </p:stCondLst>
                                  <p:childTnLst>
                                    <p:set>
                                      <p:cBhvr>
                                        <p:cTn id="664" dur="1" fill="hold">
                                          <p:stCondLst>
                                            <p:cond delay="0"/>
                                          </p:stCondLst>
                                        </p:cTn>
                                        <p:tgtEl>
                                          <p:spTgt spid="329"/>
                                        </p:tgtEl>
                                        <p:attrNameLst>
                                          <p:attrName>style.visibility</p:attrName>
                                        </p:attrNameLst>
                                      </p:cBhvr>
                                      <p:to>
                                        <p:strVal val="visible"/>
                                      </p:to>
                                    </p:set>
                                    <p:animEffect transition="in" filter="wipe(left)">
                                      <p:cBhvr>
                                        <p:cTn id="665" dur="250"/>
                                        <p:tgtEl>
                                          <p:spTgt spid="329"/>
                                        </p:tgtEl>
                                      </p:cBhvr>
                                    </p:animEffect>
                                  </p:childTnLst>
                                </p:cTn>
                              </p:par>
                              <p:par>
                                <p:cTn id="666" presetID="22" presetClass="entr" presetSubtype="8" fill="hold" nodeType="withEffect">
                                  <p:stCondLst>
                                    <p:cond delay="100"/>
                                  </p:stCondLst>
                                  <p:childTnLst>
                                    <p:set>
                                      <p:cBhvr>
                                        <p:cTn id="667" dur="1" fill="hold">
                                          <p:stCondLst>
                                            <p:cond delay="0"/>
                                          </p:stCondLst>
                                        </p:cTn>
                                        <p:tgtEl>
                                          <p:spTgt spid="330"/>
                                        </p:tgtEl>
                                        <p:attrNameLst>
                                          <p:attrName>style.visibility</p:attrName>
                                        </p:attrNameLst>
                                      </p:cBhvr>
                                      <p:to>
                                        <p:strVal val="visible"/>
                                      </p:to>
                                    </p:set>
                                    <p:animEffect transition="in" filter="wipe(left)">
                                      <p:cBhvr>
                                        <p:cTn id="668" dur="250"/>
                                        <p:tgtEl>
                                          <p:spTgt spid="330"/>
                                        </p:tgtEl>
                                      </p:cBhvr>
                                    </p:animEffect>
                                  </p:childTnLst>
                                </p:cTn>
                              </p:par>
                              <p:par>
                                <p:cTn id="669" presetID="22" presetClass="entr" presetSubtype="8" fill="hold" nodeType="withEffect">
                                  <p:stCondLst>
                                    <p:cond delay="100"/>
                                  </p:stCondLst>
                                  <p:childTnLst>
                                    <p:set>
                                      <p:cBhvr>
                                        <p:cTn id="670" dur="1" fill="hold">
                                          <p:stCondLst>
                                            <p:cond delay="0"/>
                                          </p:stCondLst>
                                        </p:cTn>
                                        <p:tgtEl>
                                          <p:spTgt spid="331"/>
                                        </p:tgtEl>
                                        <p:attrNameLst>
                                          <p:attrName>style.visibility</p:attrName>
                                        </p:attrNameLst>
                                      </p:cBhvr>
                                      <p:to>
                                        <p:strVal val="visible"/>
                                      </p:to>
                                    </p:set>
                                    <p:animEffect transition="in" filter="wipe(left)">
                                      <p:cBhvr>
                                        <p:cTn id="671" dur="250"/>
                                        <p:tgtEl>
                                          <p:spTgt spid="331"/>
                                        </p:tgtEl>
                                      </p:cBhvr>
                                    </p:animEffect>
                                  </p:childTnLst>
                                </p:cTn>
                              </p:par>
                              <p:par>
                                <p:cTn id="672" presetID="22" presetClass="entr" presetSubtype="2" fill="hold" grpId="0" nodeType="withEffect">
                                  <p:stCondLst>
                                    <p:cond delay="100"/>
                                  </p:stCondLst>
                                  <p:childTnLst>
                                    <p:set>
                                      <p:cBhvr>
                                        <p:cTn id="673" dur="1" fill="hold">
                                          <p:stCondLst>
                                            <p:cond delay="0"/>
                                          </p:stCondLst>
                                        </p:cTn>
                                        <p:tgtEl>
                                          <p:spTgt spid="318"/>
                                        </p:tgtEl>
                                        <p:attrNameLst>
                                          <p:attrName>style.visibility</p:attrName>
                                        </p:attrNameLst>
                                      </p:cBhvr>
                                      <p:to>
                                        <p:strVal val="visible"/>
                                      </p:to>
                                    </p:set>
                                    <p:animEffect transition="in" filter="wipe(right)">
                                      <p:cBhvr>
                                        <p:cTn id="674" dur="150"/>
                                        <p:tgtEl>
                                          <p:spTgt spid="318"/>
                                        </p:tgtEl>
                                      </p:cBhvr>
                                    </p:animEffect>
                                  </p:childTnLst>
                                </p:cTn>
                              </p:par>
                              <p:par>
                                <p:cTn id="675" presetID="22" presetClass="entr" presetSubtype="2" fill="hold" grpId="0" nodeType="withEffect">
                                  <p:stCondLst>
                                    <p:cond delay="100"/>
                                  </p:stCondLst>
                                  <p:childTnLst>
                                    <p:set>
                                      <p:cBhvr>
                                        <p:cTn id="676" dur="1" fill="hold">
                                          <p:stCondLst>
                                            <p:cond delay="0"/>
                                          </p:stCondLst>
                                        </p:cTn>
                                        <p:tgtEl>
                                          <p:spTgt spid="319"/>
                                        </p:tgtEl>
                                        <p:attrNameLst>
                                          <p:attrName>style.visibility</p:attrName>
                                        </p:attrNameLst>
                                      </p:cBhvr>
                                      <p:to>
                                        <p:strVal val="visible"/>
                                      </p:to>
                                    </p:set>
                                    <p:animEffect transition="in" filter="wipe(right)">
                                      <p:cBhvr>
                                        <p:cTn id="677" dur="150"/>
                                        <p:tgtEl>
                                          <p:spTgt spid="319"/>
                                        </p:tgtEl>
                                      </p:cBhvr>
                                    </p:animEffect>
                                  </p:childTnLst>
                                </p:cTn>
                              </p:par>
                              <p:par>
                                <p:cTn id="678" presetID="22" presetClass="entr" presetSubtype="2" fill="hold" grpId="0" nodeType="withEffect">
                                  <p:stCondLst>
                                    <p:cond delay="100"/>
                                  </p:stCondLst>
                                  <p:childTnLst>
                                    <p:set>
                                      <p:cBhvr>
                                        <p:cTn id="679" dur="1" fill="hold">
                                          <p:stCondLst>
                                            <p:cond delay="0"/>
                                          </p:stCondLst>
                                        </p:cTn>
                                        <p:tgtEl>
                                          <p:spTgt spid="340"/>
                                        </p:tgtEl>
                                        <p:attrNameLst>
                                          <p:attrName>style.visibility</p:attrName>
                                        </p:attrNameLst>
                                      </p:cBhvr>
                                      <p:to>
                                        <p:strVal val="visible"/>
                                      </p:to>
                                    </p:set>
                                    <p:animEffect transition="in" filter="wipe(right)">
                                      <p:cBhvr>
                                        <p:cTn id="680" dur="150"/>
                                        <p:tgtEl>
                                          <p:spTgt spid="340"/>
                                        </p:tgtEl>
                                      </p:cBhvr>
                                    </p:animEffect>
                                  </p:childTnLst>
                                </p:cTn>
                              </p:par>
                            </p:childTnLst>
                          </p:cTn>
                        </p:par>
                        <p:par>
                          <p:cTn id="681" fill="hold">
                            <p:stCondLst>
                              <p:cond delay="2650"/>
                            </p:stCondLst>
                            <p:childTnLst>
                              <p:par>
                                <p:cTn id="682" presetID="1" presetClass="exit" presetSubtype="0" fill="hold" nodeType="afterEffect">
                                  <p:stCondLst>
                                    <p:cond delay="100"/>
                                  </p:stCondLst>
                                  <p:childTnLst>
                                    <p:set>
                                      <p:cBhvr>
                                        <p:cTn id="683" dur="1" fill="hold">
                                          <p:stCondLst>
                                            <p:cond delay="0"/>
                                          </p:stCondLst>
                                        </p:cTn>
                                        <p:tgtEl>
                                          <p:spTgt spid="328"/>
                                        </p:tgtEl>
                                        <p:attrNameLst>
                                          <p:attrName>style.visibility</p:attrName>
                                        </p:attrNameLst>
                                      </p:cBhvr>
                                      <p:to>
                                        <p:strVal val="hidden"/>
                                      </p:to>
                                    </p:set>
                                  </p:childTnLst>
                                </p:cTn>
                              </p:par>
                              <p:par>
                                <p:cTn id="684" presetID="1" presetClass="exit" presetSubtype="0" fill="hold" nodeType="withEffect">
                                  <p:stCondLst>
                                    <p:cond delay="100"/>
                                  </p:stCondLst>
                                  <p:childTnLst>
                                    <p:set>
                                      <p:cBhvr>
                                        <p:cTn id="685" dur="1" fill="hold">
                                          <p:stCondLst>
                                            <p:cond delay="0"/>
                                          </p:stCondLst>
                                        </p:cTn>
                                        <p:tgtEl>
                                          <p:spTgt spid="329"/>
                                        </p:tgtEl>
                                        <p:attrNameLst>
                                          <p:attrName>style.visibility</p:attrName>
                                        </p:attrNameLst>
                                      </p:cBhvr>
                                      <p:to>
                                        <p:strVal val="hidden"/>
                                      </p:to>
                                    </p:set>
                                  </p:childTnLst>
                                </p:cTn>
                              </p:par>
                              <p:par>
                                <p:cTn id="686" presetID="1" presetClass="exit" presetSubtype="0" fill="hold" nodeType="withEffect">
                                  <p:stCondLst>
                                    <p:cond delay="100"/>
                                  </p:stCondLst>
                                  <p:childTnLst>
                                    <p:set>
                                      <p:cBhvr>
                                        <p:cTn id="687" dur="1" fill="hold">
                                          <p:stCondLst>
                                            <p:cond delay="0"/>
                                          </p:stCondLst>
                                        </p:cTn>
                                        <p:tgtEl>
                                          <p:spTgt spid="330"/>
                                        </p:tgtEl>
                                        <p:attrNameLst>
                                          <p:attrName>style.visibility</p:attrName>
                                        </p:attrNameLst>
                                      </p:cBhvr>
                                      <p:to>
                                        <p:strVal val="hidden"/>
                                      </p:to>
                                    </p:set>
                                  </p:childTnLst>
                                </p:cTn>
                              </p:par>
                              <p:par>
                                <p:cTn id="688" presetID="1" presetClass="exit" presetSubtype="0" fill="hold" nodeType="withEffect">
                                  <p:stCondLst>
                                    <p:cond delay="100"/>
                                  </p:stCondLst>
                                  <p:childTnLst>
                                    <p:set>
                                      <p:cBhvr>
                                        <p:cTn id="689" dur="1" fill="hold">
                                          <p:stCondLst>
                                            <p:cond delay="0"/>
                                          </p:stCondLst>
                                        </p:cTn>
                                        <p:tgtEl>
                                          <p:spTgt spid="331"/>
                                        </p:tgtEl>
                                        <p:attrNameLst>
                                          <p:attrName>style.visibility</p:attrName>
                                        </p:attrNameLst>
                                      </p:cBhvr>
                                      <p:to>
                                        <p:strVal val="hidden"/>
                                      </p:to>
                                    </p:set>
                                  </p:childTnLst>
                                </p:cTn>
                              </p:par>
                              <p:par>
                                <p:cTn id="690" presetID="1" presetClass="exit" presetSubtype="0" fill="hold" grpId="1" nodeType="withEffect">
                                  <p:stCondLst>
                                    <p:cond delay="100"/>
                                  </p:stCondLst>
                                  <p:childTnLst>
                                    <p:set>
                                      <p:cBhvr>
                                        <p:cTn id="691" dur="1" fill="hold">
                                          <p:stCondLst>
                                            <p:cond delay="0"/>
                                          </p:stCondLst>
                                        </p:cTn>
                                        <p:tgtEl>
                                          <p:spTgt spid="318"/>
                                        </p:tgtEl>
                                        <p:attrNameLst>
                                          <p:attrName>style.visibility</p:attrName>
                                        </p:attrNameLst>
                                      </p:cBhvr>
                                      <p:to>
                                        <p:strVal val="hidden"/>
                                      </p:to>
                                    </p:set>
                                  </p:childTnLst>
                                </p:cTn>
                              </p:par>
                              <p:par>
                                <p:cTn id="692" presetID="1" presetClass="exit" presetSubtype="0" fill="hold" grpId="1" nodeType="withEffect">
                                  <p:stCondLst>
                                    <p:cond delay="100"/>
                                  </p:stCondLst>
                                  <p:childTnLst>
                                    <p:set>
                                      <p:cBhvr>
                                        <p:cTn id="693" dur="1" fill="hold">
                                          <p:stCondLst>
                                            <p:cond delay="0"/>
                                          </p:stCondLst>
                                        </p:cTn>
                                        <p:tgtEl>
                                          <p:spTgt spid="319"/>
                                        </p:tgtEl>
                                        <p:attrNameLst>
                                          <p:attrName>style.visibility</p:attrName>
                                        </p:attrNameLst>
                                      </p:cBhvr>
                                      <p:to>
                                        <p:strVal val="hidden"/>
                                      </p:to>
                                    </p:set>
                                  </p:childTnLst>
                                </p:cTn>
                              </p:par>
                              <p:par>
                                <p:cTn id="694" presetID="1" presetClass="exit" presetSubtype="0" fill="hold" grpId="1" nodeType="withEffect">
                                  <p:stCondLst>
                                    <p:cond delay="100"/>
                                  </p:stCondLst>
                                  <p:childTnLst>
                                    <p:set>
                                      <p:cBhvr>
                                        <p:cTn id="695" dur="1" fill="hold">
                                          <p:stCondLst>
                                            <p:cond delay="0"/>
                                          </p:stCondLst>
                                        </p:cTn>
                                        <p:tgtEl>
                                          <p:spTgt spid="340"/>
                                        </p:tgtEl>
                                        <p:attrNameLst>
                                          <p:attrName>style.visibility</p:attrName>
                                        </p:attrNameLst>
                                      </p:cBhvr>
                                      <p:to>
                                        <p:strVal val="hidden"/>
                                      </p:to>
                                    </p:set>
                                  </p:childTnLst>
                                </p:cTn>
                              </p:par>
                              <p:par>
                                <p:cTn id="696" presetID="22" presetClass="entr" presetSubtype="2" fill="hold" nodeType="withEffect">
                                  <p:stCondLst>
                                    <p:cond delay="100"/>
                                  </p:stCondLst>
                                  <p:childTnLst>
                                    <p:set>
                                      <p:cBhvr>
                                        <p:cTn id="697" dur="1" fill="hold">
                                          <p:stCondLst>
                                            <p:cond delay="0"/>
                                          </p:stCondLst>
                                        </p:cTn>
                                        <p:tgtEl>
                                          <p:spTgt spid="332"/>
                                        </p:tgtEl>
                                        <p:attrNameLst>
                                          <p:attrName>style.visibility</p:attrName>
                                        </p:attrNameLst>
                                      </p:cBhvr>
                                      <p:to>
                                        <p:strVal val="visible"/>
                                      </p:to>
                                    </p:set>
                                    <p:animEffect transition="in" filter="wipe(right)">
                                      <p:cBhvr>
                                        <p:cTn id="698" dur="250"/>
                                        <p:tgtEl>
                                          <p:spTgt spid="332"/>
                                        </p:tgtEl>
                                      </p:cBhvr>
                                    </p:animEffect>
                                  </p:childTnLst>
                                </p:cTn>
                              </p:par>
                              <p:par>
                                <p:cTn id="699" presetID="22" presetClass="entr" presetSubtype="2" fill="hold" nodeType="withEffect">
                                  <p:stCondLst>
                                    <p:cond delay="100"/>
                                  </p:stCondLst>
                                  <p:childTnLst>
                                    <p:set>
                                      <p:cBhvr>
                                        <p:cTn id="700" dur="1" fill="hold">
                                          <p:stCondLst>
                                            <p:cond delay="0"/>
                                          </p:stCondLst>
                                        </p:cTn>
                                        <p:tgtEl>
                                          <p:spTgt spid="333"/>
                                        </p:tgtEl>
                                        <p:attrNameLst>
                                          <p:attrName>style.visibility</p:attrName>
                                        </p:attrNameLst>
                                      </p:cBhvr>
                                      <p:to>
                                        <p:strVal val="visible"/>
                                      </p:to>
                                    </p:set>
                                    <p:animEffect transition="in" filter="wipe(right)">
                                      <p:cBhvr>
                                        <p:cTn id="701" dur="250"/>
                                        <p:tgtEl>
                                          <p:spTgt spid="333"/>
                                        </p:tgtEl>
                                      </p:cBhvr>
                                    </p:animEffect>
                                  </p:childTnLst>
                                </p:cTn>
                              </p:par>
                              <p:par>
                                <p:cTn id="702" presetID="22" presetClass="entr" presetSubtype="2" fill="hold" nodeType="withEffect">
                                  <p:stCondLst>
                                    <p:cond delay="100"/>
                                  </p:stCondLst>
                                  <p:childTnLst>
                                    <p:set>
                                      <p:cBhvr>
                                        <p:cTn id="703" dur="1" fill="hold">
                                          <p:stCondLst>
                                            <p:cond delay="0"/>
                                          </p:stCondLst>
                                        </p:cTn>
                                        <p:tgtEl>
                                          <p:spTgt spid="334"/>
                                        </p:tgtEl>
                                        <p:attrNameLst>
                                          <p:attrName>style.visibility</p:attrName>
                                        </p:attrNameLst>
                                      </p:cBhvr>
                                      <p:to>
                                        <p:strVal val="visible"/>
                                      </p:to>
                                    </p:set>
                                    <p:animEffect transition="in" filter="wipe(right)">
                                      <p:cBhvr>
                                        <p:cTn id="704" dur="250"/>
                                        <p:tgtEl>
                                          <p:spTgt spid="334"/>
                                        </p:tgtEl>
                                      </p:cBhvr>
                                    </p:animEffect>
                                  </p:childTnLst>
                                </p:cTn>
                              </p:par>
                              <p:par>
                                <p:cTn id="705" presetID="22" presetClass="entr" presetSubtype="2" fill="hold" nodeType="withEffect">
                                  <p:stCondLst>
                                    <p:cond delay="100"/>
                                  </p:stCondLst>
                                  <p:childTnLst>
                                    <p:set>
                                      <p:cBhvr>
                                        <p:cTn id="706" dur="1" fill="hold">
                                          <p:stCondLst>
                                            <p:cond delay="0"/>
                                          </p:stCondLst>
                                        </p:cTn>
                                        <p:tgtEl>
                                          <p:spTgt spid="335"/>
                                        </p:tgtEl>
                                        <p:attrNameLst>
                                          <p:attrName>style.visibility</p:attrName>
                                        </p:attrNameLst>
                                      </p:cBhvr>
                                      <p:to>
                                        <p:strVal val="visible"/>
                                      </p:to>
                                    </p:set>
                                    <p:animEffect transition="in" filter="wipe(right)">
                                      <p:cBhvr>
                                        <p:cTn id="707" dur="250"/>
                                        <p:tgtEl>
                                          <p:spTgt spid="335"/>
                                        </p:tgtEl>
                                      </p:cBhvr>
                                    </p:animEffect>
                                  </p:childTnLst>
                                </p:cTn>
                              </p:par>
                              <p:par>
                                <p:cTn id="708" presetID="22" presetClass="entr" presetSubtype="8" fill="hold" grpId="0" nodeType="withEffect">
                                  <p:stCondLst>
                                    <p:cond delay="100"/>
                                  </p:stCondLst>
                                  <p:childTnLst>
                                    <p:set>
                                      <p:cBhvr>
                                        <p:cTn id="709" dur="1" fill="hold">
                                          <p:stCondLst>
                                            <p:cond delay="0"/>
                                          </p:stCondLst>
                                        </p:cTn>
                                        <p:tgtEl>
                                          <p:spTgt spid="341"/>
                                        </p:tgtEl>
                                        <p:attrNameLst>
                                          <p:attrName>style.visibility</p:attrName>
                                        </p:attrNameLst>
                                      </p:cBhvr>
                                      <p:to>
                                        <p:strVal val="visible"/>
                                      </p:to>
                                    </p:set>
                                    <p:animEffect transition="in" filter="wipe(left)">
                                      <p:cBhvr>
                                        <p:cTn id="710" dur="150"/>
                                        <p:tgtEl>
                                          <p:spTgt spid="341"/>
                                        </p:tgtEl>
                                      </p:cBhvr>
                                    </p:animEffect>
                                  </p:childTnLst>
                                </p:cTn>
                              </p:par>
                              <p:par>
                                <p:cTn id="711" presetID="22" presetClass="entr" presetSubtype="8" fill="hold" grpId="0" nodeType="withEffect">
                                  <p:stCondLst>
                                    <p:cond delay="100"/>
                                  </p:stCondLst>
                                  <p:childTnLst>
                                    <p:set>
                                      <p:cBhvr>
                                        <p:cTn id="712" dur="1" fill="hold">
                                          <p:stCondLst>
                                            <p:cond delay="0"/>
                                          </p:stCondLst>
                                        </p:cTn>
                                        <p:tgtEl>
                                          <p:spTgt spid="342"/>
                                        </p:tgtEl>
                                        <p:attrNameLst>
                                          <p:attrName>style.visibility</p:attrName>
                                        </p:attrNameLst>
                                      </p:cBhvr>
                                      <p:to>
                                        <p:strVal val="visible"/>
                                      </p:to>
                                    </p:set>
                                    <p:animEffect transition="in" filter="wipe(left)">
                                      <p:cBhvr>
                                        <p:cTn id="713" dur="150"/>
                                        <p:tgtEl>
                                          <p:spTgt spid="342"/>
                                        </p:tgtEl>
                                      </p:cBhvr>
                                    </p:animEffect>
                                  </p:childTnLst>
                                </p:cTn>
                              </p:par>
                              <p:par>
                                <p:cTn id="714" presetID="22" presetClass="entr" presetSubtype="8" fill="hold" grpId="0" nodeType="withEffect">
                                  <p:stCondLst>
                                    <p:cond delay="100"/>
                                  </p:stCondLst>
                                  <p:childTnLst>
                                    <p:set>
                                      <p:cBhvr>
                                        <p:cTn id="715" dur="1" fill="hold">
                                          <p:stCondLst>
                                            <p:cond delay="0"/>
                                          </p:stCondLst>
                                        </p:cTn>
                                        <p:tgtEl>
                                          <p:spTgt spid="343"/>
                                        </p:tgtEl>
                                        <p:attrNameLst>
                                          <p:attrName>style.visibility</p:attrName>
                                        </p:attrNameLst>
                                      </p:cBhvr>
                                      <p:to>
                                        <p:strVal val="visible"/>
                                      </p:to>
                                    </p:set>
                                    <p:animEffect transition="in" filter="wipe(left)">
                                      <p:cBhvr>
                                        <p:cTn id="716" dur="150"/>
                                        <p:tgtEl>
                                          <p:spTgt spid="343"/>
                                        </p:tgtEl>
                                      </p:cBhvr>
                                    </p:animEffect>
                                  </p:childTnLst>
                                </p:cTn>
                              </p:par>
                            </p:childTnLst>
                          </p:cTn>
                        </p:par>
                        <p:par>
                          <p:cTn id="717" fill="hold">
                            <p:stCondLst>
                              <p:cond delay="3000"/>
                            </p:stCondLst>
                            <p:childTnLst>
                              <p:par>
                                <p:cTn id="718" presetID="1" presetClass="exit" presetSubtype="0" fill="hold" nodeType="afterEffect">
                                  <p:stCondLst>
                                    <p:cond delay="100"/>
                                  </p:stCondLst>
                                  <p:childTnLst>
                                    <p:set>
                                      <p:cBhvr>
                                        <p:cTn id="719" dur="1" fill="hold">
                                          <p:stCondLst>
                                            <p:cond delay="0"/>
                                          </p:stCondLst>
                                        </p:cTn>
                                        <p:tgtEl>
                                          <p:spTgt spid="332"/>
                                        </p:tgtEl>
                                        <p:attrNameLst>
                                          <p:attrName>style.visibility</p:attrName>
                                        </p:attrNameLst>
                                      </p:cBhvr>
                                      <p:to>
                                        <p:strVal val="hidden"/>
                                      </p:to>
                                    </p:set>
                                  </p:childTnLst>
                                </p:cTn>
                              </p:par>
                              <p:par>
                                <p:cTn id="720" presetID="1" presetClass="exit" presetSubtype="0" fill="hold" nodeType="withEffect">
                                  <p:stCondLst>
                                    <p:cond delay="100"/>
                                  </p:stCondLst>
                                  <p:childTnLst>
                                    <p:set>
                                      <p:cBhvr>
                                        <p:cTn id="721" dur="1" fill="hold">
                                          <p:stCondLst>
                                            <p:cond delay="0"/>
                                          </p:stCondLst>
                                        </p:cTn>
                                        <p:tgtEl>
                                          <p:spTgt spid="333"/>
                                        </p:tgtEl>
                                        <p:attrNameLst>
                                          <p:attrName>style.visibility</p:attrName>
                                        </p:attrNameLst>
                                      </p:cBhvr>
                                      <p:to>
                                        <p:strVal val="hidden"/>
                                      </p:to>
                                    </p:set>
                                  </p:childTnLst>
                                </p:cTn>
                              </p:par>
                              <p:par>
                                <p:cTn id="722" presetID="1" presetClass="exit" presetSubtype="0" fill="hold" nodeType="withEffect">
                                  <p:stCondLst>
                                    <p:cond delay="100"/>
                                  </p:stCondLst>
                                  <p:childTnLst>
                                    <p:set>
                                      <p:cBhvr>
                                        <p:cTn id="723" dur="1" fill="hold">
                                          <p:stCondLst>
                                            <p:cond delay="0"/>
                                          </p:stCondLst>
                                        </p:cTn>
                                        <p:tgtEl>
                                          <p:spTgt spid="334"/>
                                        </p:tgtEl>
                                        <p:attrNameLst>
                                          <p:attrName>style.visibility</p:attrName>
                                        </p:attrNameLst>
                                      </p:cBhvr>
                                      <p:to>
                                        <p:strVal val="hidden"/>
                                      </p:to>
                                    </p:set>
                                  </p:childTnLst>
                                </p:cTn>
                              </p:par>
                              <p:par>
                                <p:cTn id="724" presetID="1" presetClass="exit" presetSubtype="0" fill="hold" nodeType="withEffect">
                                  <p:stCondLst>
                                    <p:cond delay="100"/>
                                  </p:stCondLst>
                                  <p:childTnLst>
                                    <p:set>
                                      <p:cBhvr>
                                        <p:cTn id="725" dur="1" fill="hold">
                                          <p:stCondLst>
                                            <p:cond delay="0"/>
                                          </p:stCondLst>
                                        </p:cTn>
                                        <p:tgtEl>
                                          <p:spTgt spid="335"/>
                                        </p:tgtEl>
                                        <p:attrNameLst>
                                          <p:attrName>style.visibility</p:attrName>
                                        </p:attrNameLst>
                                      </p:cBhvr>
                                      <p:to>
                                        <p:strVal val="hidden"/>
                                      </p:to>
                                    </p:set>
                                  </p:childTnLst>
                                </p:cTn>
                              </p:par>
                              <p:par>
                                <p:cTn id="726" presetID="1" presetClass="exit" presetSubtype="0" fill="hold" grpId="1" nodeType="withEffect">
                                  <p:stCondLst>
                                    <p:cond delay="100"/>
                                  </p:stCondLst>
                                  <p:childTnLst>
                                    <p:set>
                                      <p:cBhvr>
                                        <p:cTn id="727" dur="1" fill="hold">
                                          <p:stCondLst>
                                            <p:cond delay="0"/>
                                          </p:stCondLst>
                                        </p:cTn>
                                        <p:tgtEl>
                                          <p:spTgt spid="341"/>
                                        </p:tgtEl>
                                        <p:attrNameLst>
                                          <p:attrName>style.visibility</p:attrName>
                                        </p:attrNameLst>
                                      </p:cBhvr>
                                      <p:to>
                                        <p:strVal val="hidden"/>
                                      </p:to>
                                    </p:set>
                                  </p:childTnLst>
                                </p:cTn>
                              </p:par>
                              <p:par>
                                <p:cTn id="728" presetID="1" presetClass="exit" presetSubtype="0" fill="hold" grpId="1" nodeType="withEffect">
                                  <p:stCondLst>
                                    <p:cond delay="100"/>
                                  </p:stCondLst>
                                  <p:childTnLst>
                                    <p:set>
                                      <p:cBhvr>
                                        <p:cTn id="729" dur="1" fill="hold">
                                          <p:stCondLst>
                                            <p:cond delay="0"/>
                                          </p:stCondLst>
                                        </p:cTn>
                                        <p:tgtEl>
                                          <p:spTgt spid="342"/>
                                        </p:tgtEl>
                                        <p:attrNameLst>
                                          <p:attrName>style.visibility</p:attrName>
                                        </p:attrNameLst>
                                      </p:cBhvr>
                                      <p:to>
                                        <p:strVal val="hidden"/>
                                      </p:to>
                                    </p:set>
                                  </p:childTnLst>
                                </p:cTn>
                              </p:par>
                              <p:par>
                                <p:cTn id="730" presetID="1" presetClass="exit" presetSubtype="0" fill="hold" grpId="1" nodeType="withEffect">
                                  <p:stCondLst>
                                    <p:cond delay="100"/>
                                  </p:stCondLst>
                                  <p:childTnLst>
                                    <p:set>
                                      <p:cBhvr>
                                        <p:cTn id="731" dur="1" fill="hold">
                                          <p:stCondLst>
                                            <p:cond delay="0"/>
                                          </p:stCondLst>
                                        </p:cTn>
                                        <p:tgtEl>
                                          <p:spTgt spid="343"/>
                                        </p:tgtEl>
                                        <p:attrNameLst>
                                          <p:attrName>style.visibility</p:attrName>
                                        </p:attrNameLst>
                                      </p:cBhvr>
                                      <p:to>
                                        <p:strVal val="hidden"/>
                                      </p:to>
                                    </p:set>
                                  </p:childTnLst>
                                </p:cTn>
                              </p:par>
                              <p:par>
                                <p:cTn id="732" presetID="22" presetClass="entr" presetSubtype="4" fill="hold" nodeType="withEffect">
                                  <p:stCondLst>
                                    <p:cond delay="0"/>
                                  </p:stCondLst>
                                  <p:childTnLst>
                                    <p:set>
                                      <p:cBhvr>
                                        <p:cTn id="733" dur="1" fill="hold">
                                          <p:stCondLst>
                                            <p:cond delay="0"/>
                                          </p:stCondLst>
                                        </p:cTn>
                                        <p:tgtEl>
                                          <p:spTgt spid="336"/>
                                        </p:tgtEl>
                                        <p:attrNameLst>
                                          <p:attrName>style.visibility</p:attrName>
                                        </p:attrNameLst>
                                      </p:cBhvr>
                                      <p:to>
                                        <p:strVal val="visible"/>
                                      </p:to>
                                    </p:set>
                                    <p:animEffect transition="in" filter="wipe(down)">
                                      <p:cBhvr>
                                        <p:cTn id="734" dur="500"/>
                                        <p:tgtEl>
                                          <p:spTgt spid="336"/>
                                        </p:tgtEl>
                                      </p:cBhvr>
                                    </p:animEffect>
                                  </p:childTnLst>
                                </p:cTn>
                              </p:par>
                              <p:par>
                                <p:cTn id="735" presetID="22" presetClass="entr" presetSubtype="4" fill="hold" nodeType="withEffect">
                                  <p:stCondLst>
                                    <p:cond delay="0"/>
                                  </p:stCondLst>
                                  <p:childTnLst>
                                    <p:set>
                                      <p:cBhvr>
                                        <p:cTn id="736" dur="1" fill="hold">
                                          <p:stCondLst>
                                            <p:cond delay="0"/>
                                          </p:stCondLst>
                                        </p:cTn>
                                        <p:tgtEl>
                                          <p:spTgt spid="337"/>
                                        </p:tgtEl>
                                        <p:attrNameLst>
                                          <p:attrName>style.visibility</p:attrName>
                                        </p:attrNameLst>
                                      </p:cBhvr>
                                      <p:to>
                                        <p:strVal val="visible"/>
                                      </p:to>
                                    </p:set>
                                    <p:animEffect transition="in" filter="wipe(down)">
                                      <p:cBhvr>
                                        <p:cTn id="737" dur="500"/>
                                        <p:tgtEl>
                                          <p:spTgt spid="337"/>
                                        </p:tgtEl>
                                      </p:cBhvr>
                                    </p:animEffect>
                                  </p:childTnLst>
                                </p:cTn>
                              </p:par>
                              <p:par>
                                <p:cTn id="738" presetID="22" presetClass="entr" presetSubtype="4" fill="hold" nodeType="withEffect">
                                  <p:stCondLst>
                                    <p:cond delay="0"/>
                                  </p:stCondLst>
                                  <p:childTnLst>
                                    <p:set>
                                      <p:cBhvr>
                                        <p:cTn id="739" dur="1" fill="hold">
                                          <p:stCondLst>
                                            <p:cond delay="0"/>
                                          </p:stCondLst>
                                        </p:cTn>
                                        <p:tgtEl>
                                          <p:spTgt spid="338"/>
                                        </p:tgtEl>
                                        <p:attrNameLst>
                                          <p:attrName>style.visibility</p:attrName>
                                        </p:attrNameLst>
                                      </p:cBhvr>
                                      <p:to>
                                        <p:strVal val="visible"/>
                                      </p:to>
                                    </p:set>
                                    <p:animEffect transition="in" filter="wipe(down)">
                                      <p:cBhvr>
                                        <p:cTn id="740" dur="500"/>
                                        <p:tgtEl>
                                          <p:spTgt spid="338"/>
                                        </p:tgtEl>
                                      </p:cBhvr>
                                    </p:animEffect>
                                  </p:childTnLst>
                                </p:cTn>
                              </p:par>
                              <p:par>
                                <p:cTn id="741" presetID="22" presetClass="entr" presetSubtype="4" fill="hold" nodeType="withEffect">
                                  <p:stCondLst>
                                    <p:cond delay="0"/>
                                  </p:stCondLst>
                                  <p:childTnLst>
                                    <p:set>
                                      <p:cBhvr>
                                        <p:cTn id="742" dur="1" fill="hold">
                                          <p:stCondLst>
                                            <p:cond delay="0"/>
                                          </p:stCondLst>
                                        </p:cTn>
                                        <p:tgtEl>
                                          <p:spTgt spid="339"/>
                                        </p:tgtEl>
                                        <p:attrNameLst>
                                          <p:attrName>style.visibility</p:attrName>
                                        </p:attrNameLst>
                                      </p:cBhvr>
                                      <p:to>
                                        <p:strVal val="visible"/>
                                      </p:to>
                                    </p:set>
                                    <p:animEffect transition="in" filter="wipe(down)">
                                      <p:cBhvr>
                                        <p:cTn id="743" dur="500"/>
                                        <p:tgtEl>
                                          <p:spTgt spid="339"/>
                                        </p:tgtEl>
                                      </p:cBhvr>
                                    </p:animEffect>
                                  </p:childTnLst>
                                </p:cTn>
                              </p:par>
                            </p:childTnLst>
                          </p:cTn>
                        </p:par>
                        <p:par>
                          <p:cTn id="744" fill="hold">
                            <p:stCondLst>
                              <p:cond delay="3500"/>
                            </p:stCondLst>
                            <p:childTnLst>
                              <p:par>
                                <p:cTn id="745" presetID="1" presetClass="exit" presetSubtype="0" fill="hold" nodeType="afterEffect">
                                  <p:stCondLst>
                                    <p:cond delay="0"/>
                                  </p:stCondLst>
                                  <p:childTnLst>
                                    <p:set>
                                      <p:cBhvr>
                                        <p:cTn id="746" dur="1" fill="hold">
                                          <p:stCondLst>
                                            <p:cond delay="0"/>
                                          </p:stCondLst>
                                        </p:cTn>
                                        <p:tgtEl>
                                          <p:spTgt spid="336"/>
                                        </p:tgtEl>
                                        <p:attrNameLst>
                                          <p:attrName>style.visibility</p:attrName>
                                        </p:attrNameLst>
                                      </p:cBhvr>
                                      <p:to>
                                        <p:strVal val="hidden"/>
                                      </p:to>
                                    </p:set>
                                  </p:childTnLst>
                                </p:cTn>
                              </p:par>
                              <p:par>
                                <p:cTn id="747" presetID="1" presetClass="exit" presetSubtype="0" fill="hold" nodeType="withEffect">
                                  <p:stCondLst>
                                    <p:cond delay="0"/>
                                  </p:stCondLst>
                                  <p:childTnLst>
                                    <p:set>
                                      <p:cBhvr>
                                        <p:cTn id="748" dur="1" fill="hold">
                                          <p:stCondLst>
                                            <p:cond delay="0"/>
                                          </p:stCondLst>
                                        </p:cTn>
                                        <p:tgtEl>
                                          <p:spTgt spid="337"/>
                                        </p:tgtEl>
                                        <p:attrNameLst>
                                          <p:attrName>style.visibility</p:attrName>
                                        </p:attrNameLst>
                                      </p:cBhvr>
                                      <p:to>
                                        <p:strVal val="hidden"/>
                                      </p:to>
                                    </p:set>
                                  </p:childTnLst>
                                </p:cTn>
                              </p:par>
                              <p:par>
                                <p:cTn id="749" presetID="1" presetClass="exit" presetSubtype="0" fill="hold" nodeType="withEffect">
                                  <p:stCondLst>
                                    <p:cond delay="0"/>
                                  </p:stCondLst>
                                  <p:childTnLst>
                                    <p:set>
                                      <p:cBhvr>
                                        <p:cTn id="750" dur="1" fill="hold">
                                          <p:stCondLst>
                                            <p:cond delay="0"/>
                                          </p:stCondLst>
                                        </p:cTn>
                                        <p:tgtEl>
                                          <p:spTgt spid="338"/>
                                        </p:tgtEl>
                                        <p:attrNameLst>
                                          <p:attrName>style.visibility</p:attrName>
                                        </p:attrNameLst>
                                      </p:cBhvr>
                                      <p:to>
                                        <p:strVal val="hidden"/>
                                      </p:to>
                                    </p:set>
                                  </p:childTnLst>
                                </p:cTn>
                              </p:par>
                              <p:par>
                                <p:cTn id="751" presetID="1" presetClass="exit" presetSubtype="0" fill="hold" nodeType="withEffect">
                                  <p:stCondLst>
                                    <p:cond delay="0"/>
                                  </p:stCondLst>
                                  <p:childTnLst>
                                    <p:set>
                                      <p:cBhvr>
                                        <p:cTn id="752" dur="1" fill="hold">
                                          <p:stCondLst>
                                            <p:cond delay="0"/>
                                          </p:stCondLst>
                                        </p:cTn>
                                        <p:tgtEl>
                                          <p:spTgt spid="339"/>
                                        </p:tgtEl>
                                        <p:attrNameLst>
                                          <p:attrName>style.visibility</p:attrName>
                                        </p:attrNameLst>
                                      </p:cBhvr>
                                      <p:to>
                                        <p:strVal val="hidden"/>
                                      </p:to>
                                    </p:set>
                                  </p:childTnLst>
                                </p:cTn>
                              </p:par>
                              <p:par>
                                <p:cTn id="753" presetID="22" presetClass="entr" presetSubtype="8" fill="hold" nodeType="withEffect">
                                  <p:stCondLst>
                                    <p:cond delay="0"/>
                                  </p:stCondLst>
                                  <p:childTnLst>
                                    <p:set>
                                      <p:cBhvr>
                                        <p:cTn id="754" dur="1" fill="hold">
                                          <p:stCondLst>
                                            <p:cond delay="0"/>
                                          </p:stCondLst>
                                        </p:cTn>
                                        <p:tgtEl>
                                          <p:spTgt spid="350"/>
                                        </p:tgtEl>
                                        <p:attrNameLst>
                                          <p:attrName>style.visibility</p:attrName>
                                        </p:attrNameLst>
                                      </p:cBhvr>
                                      <p:to>
                                        <p:strVal val="visible"/>
                                      </p:to>
                                    </p:set>
                                    <p:animEffect transition="in" filter="wipe(left)">
                                      <p:cBhvr>
                                        <p:cTn id="755" dur="250"/>
                                        <p:tgtEl>
                                          <p:spTgt spid="350"/>
                                        </p:tgtEl>
                                      </p:cBhvr>
                                    </p:animEffect>
                                  </p:childTnLst>
                                </p:cTn>
                              </p:par>
                              <p:par>
                                <p:cTn id="756" presetID="22" presetClass="entr" presetSubtype="8" fill="hold" nodeType="withEffect">
                                  <p:stCondLst>
                                    <p:cond delay="0"/>
                                  </p:stCondLst>
                                  <p:childTnLst>
                                    <p:set>
                                      <p:cBhvr>
                                        <p:cTn id="757" dur="1" fill="hold">
                                          <p:stCondLst>
                                            <p:cond delay="0"/>
                                          </p:stCondLst>
                                        </p:cTn>
                                        <p:tgtEl>
                                          <p:spTgt spid="351"/>
                                        </p:tgtEl>
                                        <p:attrNameLst>
                                          <p:attrName>style.visibility</p:attrName>
                                        </p:attrNameLst>
                                      </p:cBhvr>
                                      <p:to>
                                        <p:strVal val="visible"/>
                                      </p:to>
                                    </p:set>
                                    <p:animEffect transition="in" filter="wipe(left)">
                                      <p:cBhvr>
                                        <p:cTn id="758" dur="250"/>
                                        <p:tgtEl>
                                          <p:spTgt spid="351"/>
                                        </p:tgtEl>
                                      </p:cBhvr>
                                    </p:animEffect>
                                  </p:childTnLst>
                                </p:cTn>
                              </p:par>
                              <p:par>
                                <p:cTn id="759" presetID="22" presetClass="entr" presetSubtype="8" fill="hold" nodeType="withEffect">
                                  <p:stCondLst>
                                    <p:cond delay="0"/>
                                  </p:stCondLst>
                                  <p:childTnLst>
                                    <p:set>
                                      <p:cBhvr>
                                        <p:cTn id="760" dur="1" fill="hold">
                                          <p:stCondLst>
                                            <p:cond delay="0"/>
                                          </p:stCondLst>
                                        </p:cTn>
                                        <p:tgtEl>
                                          <p:spTgt spid="352"/>
                                        </p:tgtEl>
                                        <p:attrNameLst>
                                          <p:attrName>style.visibility</p:attrName>
                                        </p:attrNameLst>
                                      </p:cBhvr>
                                      <p:to>
                                        <p:strVal val="visible"/>
                                      </p:to>
                                    </p:set>
                                    <p:animEffect transition="in" filter="wipe(left)">
                                      <p:cBhvr>
                                        <p:cTn id="761" dur="250"/>
                                        <p:tgtEl>
                                          <p:spTgt spid="352"/>
                                        </p:tgtEl>
                                      </p:cBhvr>
                                    </p:animEffect>
                                  </p:childTnLst>
                                </p:cTn>
                              </p:par>
                              <p:par>
                                <p:cTn id="762" presetID="22" presetClass="entr" presetSubtype="8" fill="hold" nodeType="withEffect">
                                  <p:stCondLst>
                                    <p:cond delay="0"/>
                                  </p:stCondLst>
                                  <p:childTnLst>
                                    <p:set>
                                      <p:cBhvr>
                                        <p:cTn id="763" dur="1" fill="hold">
                                          <p:stCondLst>
                                            <p:cond delay="0"/>
                                          </p:stCondLst>
                                        </p:cTn>
                                        <p:tgtEl>
                                          <p:spTgt spid="353"/>
                                        </p:tgtEl>
                                        <p:attrNameLst>
                                          <p:attrName>style.visibility</p:attrName>
                                        </p:attrNameLst>
                                      </p:cBhvr>
                                      <p:to>
                                        <p:strVal val="visible"/>
                                      </p:to>
                                    </p:set>
                                    <p:animEffect transition="in" filter="wipe(left)">
                                      <p:cBhvr>
                                        <p:cTn id="764" dur="250"/>
                                        <p:tgtEl>
                                          <p:spTgt spid="353"/>
                                        </p:tgtEl>
                                      </p:cBhvr>
                                    </p:animEffect>
                                  </p:childTnLst>
                                </p:cTn>
                              </p:par>
                              <p:par>
                                <p:cTn id="765" presetID="22" presetClass="entr" presetSubtype="2" fill="hold" grpId="0" nodeType="withEffect">
                                  <p:stCondLst>
                                    <p:cond delay="0"/>
                                  </p:stCondLst>
                                  <p:childTnLst>
                                    <p:set>
                                      <p:cBhvr>
                                        <p:cTn id="766" dur="1" fill="hold">
                                          <p:stCondLst>
                                            <p:cond delay="0"/>
                                          </p:stCondLst>
                                        </p:cTn>
                                        <p:tgtEl>
                                          <p:spTgt spid="344"/>
                                        </p:tgtEl>
                                        <p:attrNameLst>
                                          <p:attrName>style.visibility</p:attrName>
                                        </p:attrNameLst>
                                      </p:cBhvr>
                                      <p:to>
                                        <p:strVal val="visible"/>
                                      </p:to>
                                    </p:set>
                                    <p:animEffect transition="in" filter="wipe(right)">
                                      <p:cBhvr>
                                        <p:cTn id="767" dur="150"/>
                                        <p:tgtEl>
                                          <p:spTgt spid="344"/>
                                        </p:tgtEl>
                                      </p:cBhvr>
                                    </p:animEffect>
                                  </p:childTnLst>
                                </p:cTn>
                              </p:par>
                              <p:par>
                                <p:cTn id="768" presetID="22" presetClass="entr" presetSubtype="2" fill="hold" grpId="0" nodeType="withEffect">
                                  <p:stCondLst>
                                    <p:cond delay="0"/>
                                  </p:stCondLst>
                                  <p:childTnLst>
                                    <p:set>
                                      <p:cBhvr>
                                        <p:cTn id="769" dur="1" fill="hold">
                                          <p:stCondLst>
                                            <p:cond delay="0"/>
                                          </p:stCondLst>
                                        </p:cTn>
                                        <p:tgtEl>
                                          <p:spTgt spid="345"/>
                                        </p:tgtEl>
                                        <p:attrNameLst>
                                          <p:attrName>style.visibility</p:attrName>
                                        </p:attrNameLst>
                                      </p:cBhvr>
                                      <p:to>
                                        <p:strVal val="visible"/>
                                      </p:to>
                                    </p:set>
                                    <p:animEffect transition="in" filter="wipe(right)">
                                      <p:cBhvr>
                                        <p:cTn id="770" dur="150"/>
                                        <p:tgtEl>
                                          <p:spTgt spid="345"/>
                                        </p:tgtEl>
                                      </p:cBhvr>
                                    </p:animEffect>
                                  </p:childTnLst>
                                </p:cTn>
                              </p:par>
                              <p:par>
                                <p:cTn id="771" presetID="22" presetClass="entr" presetSubtype="2" fill="hold" grpId="0" nodeType="withEffect">
                                  <p:stCondLst>
                                    <p:cond delay="0"/>
                                  </p:stCondLst>
                                  <p:childTnLst>
                                    <p:set>
                                      <p:cBhvr>
                                        <p:cTn id="772" dur="1" fill="hold">
                                          <p:stCondLst>
                                            <p:cond delay="0"/>
                                          </p:stCondLst>
                                        </p:cTn>
                                        <p:tgtEl>
                                          <p:spTgt spid="346"/>
                                        </p:tgtEl>
                                        <p:attrNameLst>
                                          <p:attrName>style.visibility</p:attrName>
                                        </p:attrNameLst>
                                      </p:cBhvr>
                                      <p:to>
                                        <p:strVal val="visible"/>
                                      </p:to>
                                    </p:set>
                                    <p:animEffect transition="in" filter="wipe(right)">
                                      <p:cBhvr>
                                        <p:cTn id="773" dur="150"/>
                                        <p:tgtEl>
                                          <p:spTgt spid="346"/>
                                        </p:tgtEl>
                                      </p:cBhvr>
                                    </p:animEffect>
                                  </p:childTnLst>
                                </p:cTn>
                              </p:par>
                            </p:childTnLst>
                          </p:cTn>
                        </p:par>
                        <p:par>
                          <p:cTn id="774" fill="hold">
                            <p:stCondLst>
                              <p:cond delay="3750"/>
                            </p:stCondLst>
                            <p:childTnLst>
                              <p:par>
                                <p:cTn id="775" presetID="1" presetClass="exit" presetSubtype="0" fill="hold" nodeType="afterEffect">
                                  <p:stCondLst>
                                    <p:cond delay="100"/>
                                  </p:stCondLst>
                                  <p:childTnLst>
                                    <p:set>
                                      <p:cBhvr>
                                        <p:cTn id="776" dur="1" fill="hold">
                                          <p:stCondLst>
                                            <p:cond delay="0"/>
                                          </p:stCondLst>
                                        </p:cTn>
                                        <p:tgtEl>
                                          <p:spTgt spid="350"/>
                                        </p:tgtEl>
                                        <p:attrNameLst>
                                          <p:attrName>style.visibility</p:attrName>
                                        </p:attrNameLst>
                                      </p:cBhvr>
                                      <p:to>
                                        <p:strVal val="hidden"/>
                                      </p:to>
                                    </p:set>
                                  </p:childTnLst>
                                </p:cTn>
                              </p:par>
                              <p:par>
                                <p:cTn id="777" presetID="1" presetClass="exit" presetSubtype="0" fill="hold" nodeType="withEffect">
                                  <p:stCondLst>
                                    <p:cond delay="100"/>
                                  </p:stCondLst>
                                  <p:childTnLst>
                                    <p:set>
                                      <p:cBhvr>
                                        <p:cTn id="778" dur="1" fill="hold">
                                          <p:stCondLst>
                                            <p:cond delay="0"/>
                                          </p:stCondLst>
                                        </p:cTn>
                                        <p:tgtEl>
                                          <p:spTgt spid="351"/>
                                        </p:tgtEl>
                                        <p:attrNameLst>
                                          <p:attrName>style.visibility</p:attrName>
                                        </p:attrNameLst>
                                      </p:cBhvr>
                                      <p:to>
                                        <p:strVal val="hidden"/>
                                      </p:to>
                                    </p:set>
                                  </p:childTnLst>
                                </p:cTn>
                              </p:par>
                              <p:par>
                                <p:cTn id="779" presetID="1" presetClass="exit" presetSubtype="0" fill="hold" nodeType="withEffect">
                                  <p:stCondLst>
                                    <p:cond delay="100"/>
                                  </p:stCondLst>
                                  <p:childTnLst>
                                    <p:set>
                                      <p:cBhvr>
                                        <p:cTn id="780" dur="1" fill="hold">
                                          <p:stCondLst>
                                            <p:cond delay="0"/>
                                          </p:stCondLst>
                                        </p:cTn>
                                        <p:tgtEl>
                                          <p:spTgt spid="352"/>
                                        </p:tgtEl>
                                        <p:attrNameLst>
                                          <p:attrName>style.visibility</p:attrName>
                                        </p:attrNameLst>
                                      </p:cBhvr>
                                      <p:to>
                                        <p:strVal val="hidden"/>
                                      </p:to>
                                    </p:set>
                                  </p:childTnLst>
                                </p:cTn>
                              </p:par>
                              <p:par>
                                <p:cTn id="781" presetID="1" presetClass="exit" presetSubtype="0" fill="hold" nodeType="withEffect">
                                  <p:stCondLst>
                                    <p:cond delay="100"/>
                                  </p:stCondLst>
                                  <p:childTnLst>
                                    <p:set>
                                      <p:cBhvr>
                                        <p:cTn id="782" dur="1" fill="hold">
                                          <p:stCondLst>
                                            <p:cond delay="0"/>
                                          </p:stCondLst>
                                        </p:cTn>
                                        <p:tgtEl>
                                          <p:spTgt spid="353"/>
                                        </p:tgtEl>
                                        <p:attrNameLst>
                                          <p:attrName>style.visibility</p:attrName>
                                        </p:attrNameLst>
                                      </p:cBhvr>
                                      <p:to>
                                        <p:strVal val="hidden"/>
                                      </p:to>
                                    </p:set>
                                  </p:childTnLst>
                                </p:cTn>
                              </p:par>
                              <p:par>
                                <p:cTn id="783" presetID="1" presetClass="exit" presetSubtype="0" fill="hold" grpId="1" nodeType="withEffect">
                                  <p:stCondLst>
                                    <p:cond delay="100"/>
                                  </p:stCondLst>
                                  <p:childTnLst>
                                    <p:set>
                                      <p:cBhvr>
                                        <p:cTn id="784" dur="1" fill="hold">
                                          <p:stCondLst>
                                            <p:cond delay="0"/>
                                          </p:stCondLst>
                                        </p:cTn>
                                        <p:tgtEl>
                                          <p:spTgt spid="344"/>
                                        </p:tgtEl>
                                        <p:attrNameLst>
                                          <p:attrName>style.visibility</p:attrName>
                                        </p:attrNameLst>
                                      </p:cBhvr>
                                      <p:to>
                                        <p:strVal val="hidden"/>
                                      </p:to>
                                    </p:set>
                                  </p:childTnLst>
                                </p:cTn>
                              </p:par>
                              <p:par>
                                <p:cTn id="785" presetID="1" presetClass="exit" presetSubtype="0" fill="hold" grpId="1" nodeType="withEffect">
                                  <p:stCondLst>
                                    <p:cond delay="100"/>
                                  </p:stCondLst>
                                  <p:childTnLst>
                                    <p:set>
                                      <p:cBhvr>
                                        <p:cTn id="786" dur="1" fill="hold">
                                          <p:stCondLst>
                                            <p:cond delay="0"/>
                                          </p:stCondLst>
                                        </p:cTn>
                                        <p:tgtEl>
                                          <p:spTgt spid="345"/>
                                        </p:tgtEl>
                                        <p:attrNameLst>
                                          <p:attrName>style.visibility</p:attrName>
                                        </p:attrNameLst>
                                      </p:cBhvr>
                                      <p:to>
                                        <p:strVal val="hidden"/>
                                      </p:to>
                                    </p:set>
                                  </p:childTnLst>
                                </p:cTn>
                              </p:par>
                              <p:par>
                                <p:cTn id="787" presetID="1" presetClass="exit" presetSubtype="0" fill="hold" grpId="1" nodeType="withEffect">
                                  <p:stCondLst>
                                    <p:cond delay="100"/>
                                  </p:stCondLst>
                                  <p:childTnLst>
                                    <p:set>
                                      <p:cBhvr>
                                        <p:cTn id="788" dur="1" fill="hold">
                                          <p:stCondLst>
                                            <p:cond delay="0"/>
                                          </p:stCondLst>
                                        </p:cTn>
                                        <p:tgtEl>
                                          <p:spTgt spid="346"/>
                                        </p:tgtEl>
                                        <p:attrNameLst>
                                          <p:attrName>style.visibility</p:attrName>
                                        </p:attrNameLst>
                                      </p:cBhvr>
                                      <p:to>
                                        <p:strVal val="hidden"/>
                                      </p:to>
                                    </p:set>
                                  </p:childTnLst>
                                </p:cTn>
                              </p:par>
                              <p:par>
                                <p:cTn id="789" presetID="22" presetClass="entr" presetSubtype="2" fill="hold" nodeType="withEffect">
                                  <p:stCondLst>
                                    <p:cond delay="100"/>
                                  </p:stCondLst>
                                  <p:childTnLst>
                                    <p:set>
                                      <p:cBhvr>
                                        <p:cTn id="790" dur="1" fill="hold">
                                          <p:stCondLst>
                                            <p:cond delay="0"/>
                                          </p:stCondLst>
                                        </p:cTn>
                                        <p:tgtEl>
                                          <p:spTgt spid="354"/>
                                        </p:tgtEl>
                                        <p:attrNameLst>
                                          <p:attrName>style.visibility</p:attrName>
                                        </p:attrNameLst>
                                      </p:cBhvr>
                                      <p:to>
                                        <p:strVal val="visible"/>
                                      </p:to>
                                    </p:set>
                                    <p:animEffect transition="in" filter="wipe(right)">
                                      <p:cBhvr>
                                        <p:cTn id="791" dur="250"/>
                                        <p:tgtEl>
                                          <p:spTgt spid="354"/>
                                        </p:tgtEl>
                                      </p:cBhvr>
                                    </p:animEffect>
                                  </p:childTnLst>
                                </p:cTn>
                              </p:par>
                              <p:par>
                                <p:cTn id="792" presetID="22" presetClass="entr" presetSubtype="2" fill="hold" nodeType="withEffect">
                                  <p:stCondLst>
                                    <p:cond delay="100"/>
                                  </p:stCondLst>
                                  <p:childTnLst>
                                    <p:set>
                                      <p:cBhvr>
                                        <p:cTn id="793" dur="1" fill="hold">
                                          <p:stCondLst>
                                            <p:cond delay="0"/>
                                          </p:stCondLst>
                                        </p:cTn>
                                        <p:tgtEl>
                                          <p:spTgt spid="355"/>
                                        </p:tgtEl>
                                        <p:attrNameLst>
                                          <p:attrName>style.visibility</p:attrName>
                                        </p:attrNameLst>
                                      </p:cBhvr>
                                      <p:to>
                                        <p:strVal val="visible"/>
                                      </p:to>
                                    </p:set>
                                    <p:animEffect transition="in" filter="wipe(right)">
                                      <p:cBhvr>
                                        <p:cTn id="794" dur="250"/>
                                        <p:tgtEl>
                                          <p:spTgt spid="355"/>
                                        </p:tgtEl>
                                      </p:cBhvr>
                                    </p:animEffect>
                                  </p:childTnLst>
                                </p:cTn>
                              </p:par>
                              <p:par>
                                <p:cTn id="795" presetID="22" presetClass="entr" presetSubtype="2" fill="hold" nodeType="withEffect">
                                  <p:stCondLst>
                                    <p:cond delay="100"/>
                                  </p:stCondLst>
                                  <p:childTnLst>
                                    <p:set>
                                      <p:cBhvr>
                                        <p:cTn id="796" dur="1" fill="hold">
                                          <p:stCondLst>
                                            <p:cond delay="0"/>
                                          </p:stCondLst>
                                        </p:cTn>
                                        <p:tgtEl>
                                          <p:spTgt spid="356"/>
                                        </p:tgtEl>
                                        <p:attrNameLst>
                                          <p:attrName>style.visibility</p:attrName>
                                        </p:attrNameLst>
                                      </p:cBhvr>
                                      <p:to>
                                        <p:strVal val="visible"/>
                                      </p:to>
                                    </p:set>
                                    <p:animEffect transition="in" filter="wipe(right)">
                                      <p:cBhvr>
                                        <p:cTn id="797" dur="250"/>
                                        <p:tgtEl>
                                          <p:spTgt spid="356"/>
                                        </p:tgtEl>
                                      </p:cBhvr>
                                    </p:animEffect>
                                  </p:childTnLst>
                                </p:cTn>
                              </p:par>
                              <p:par>
                                <p:cTn id="798" presetID="22" presetClass="entr" presetSubtype="2" fill="hold" nodeType="withEffect">
                                  <p:stCondLst>
                                    <p:cond delay="100"/>
                                  </p:stCondLst>
                                  <p:childTnLst>
                                    <p:set>
                                      <p:cBhvr>
                                        <p:cTn id="799" dur="1" fill="hold">
                                          <p:stCondLst>
                                            <p:cond delay="0"/>
                                          </p:stCondLst>
                                        </p:cTn>
                                        <p:tgtEl>
                                          <p:spTgt spid="357"/>
                                        </p:tgtEl>
                                        <p:attrNameLst>
                                          <p:attrName>style.visibility</p:attrName>
                                        </p:attrNameLst>
                                      </p:cBhvr>
                                      <p:to>
                                        <p:strVal val="visible"/>
                                      </p:to>
                                    </p:set>
                                    <p:animEffect transition="in" filter="wipe(right)">
                                      <p:cBhvr>
                                        <p:cTn id="800" dur="250"/>
                                        <p:tgtEl>
                                          <p:spTgt spid="357"/>
                                        </p:tgtEl>
                                      </p:cBhvr>
                                    </p:animEffect>
                                  </p:childTnLst>
                                </p:cTn>
                              </p:par>
                              <p:par>
                                <p:cTn id="801" presetID="22" presetClass="entr" presetSubtype="8" fill="hold" grpId="0" nodeType="withEffect">
                                  <p:stCondLst>
                                    <p:cond delay="100"/>
                                  </p:stCondLst>
                                  <p:childTnLst>
                                    <p:set>
                                      <p:cBhvr>
                                        <p:cTn id="802" dur="1" fill="hold">
                                          <p:stCondLst>
                                            <p:cond delay="0"/>
                                          </p:stCondLst>
                                        </p:cTn>
                                        <p:tgtEl>
                                          <p:spTgt spid="347"/>
                                        </p:tgtEl>
                                        <p:attrNameLst>
                                          <p:attrName>style.visibility</p:attrName>
                                        </p:attrNameLst>
                                      </p:cBhvr>
                                      <p:to>
                                        <p:strVal val="visible"/>
                                      </p:to>
                                    </p:set>
                                    <p:animEffect transition="in" filter="wipe(left)">
                                      <p:cBhvr>
                                        <p:cTn id="803" dur="150"/>
                                        <p:tgtEl>
                                          <p:spTgt spid="347"/>
                                        </p:tgtEl>
                                      </p:cBhvr>
                                    </p:animEffect>
                                  </p:childTnLst>
                                </p:cTn>
                              </p:par>
                              <p:par>
                                <p:cTn id="804" presetID="22" presetClass="entr" presetSubtype="8" fill="hold" grpId="0" nodeType="withEffect">
                                  <p:stCondLst>
                                    <p:cond delay="100"/>
                                  </p:stCondLst>
                                  <p:childTnLst>
                                    <p:set>
                                      <p:cBhvr>
                                        <p:cTn id="805" dur="1" fill="hold">
                                          <p:stCondLst>
                                            <p:cond delay="0"/>
                                          </p:stCondLst>
                                        </p:cTn>
                                        <p:tgtEl>
                                          <p:spTgt spid="348"/>
                                        </p:tgtEl>
                                        <p:attrNameLst>
                                          <p:attrName>style.visibility</p:attrName>
                                        </p:attrNameLst>
                                      </p:cBhvr>
                                      <p:to>
                                        <p:strVal val="visible"/>
                                      </p:to>
                                    </p:set>
                                    <p:animEffect transition="in" filter="wipe(left)">
                                      <p:cBhvr>
                                        <p:cTn id="806" dur="150"/>
                                        <p:tgtEl>
                                          <p:spTgt spid="348"/>
                                        </p:tgtEl>
                                      </p:cBhvr>
                                    </p:animEffect>
                                  </p:childTnLst>
                                </p:cTn>
                              </p:par>
                              <p:par>
                                <p:cTn id="807" presetID="22" presetClass="entr" presetSubtype="8" fill="hold" grpId="0" nodeType="withEffect">
                                  <p:stCondLst>
                                    <p:cond delay="100"/>
                                  </p:stCondLst>
                                  <p:childTnLst>
                                    <p:set>
                                      <p:cBhvr>
                                        <p:cTn id="808" dur="1" fill="hold">
                                          <p:stCondLst>
                                            <p:cond delay="0"/>
                                          </p:stCondLst>
                                        </p:cTn>
                                        <p:tgtEl>
                                          <p:spTgt spid="349"/>
                                        </p:tgtEl>
                                        <p:attrNameLst>
                                          <p:attrName>style.visibility</p:attrName>
                                        </p:attrNameLst>
                                      </p:cBhvr>
                                      <p:to>
                                        <p:strVal val="visible"/>
                                      </p:to>
                                    </p:set>
                                    <p:animEffect transition="in" filter="wipe(left)">
                                      <p:cBhvr>
                                        <p:cTn id="809" dur="150"/>
                                        <p:tgtEl>
                                          <p:spTgt spid="349"/>
                                        </p:tgtEl>
                                      </p:cBhvr>
                                    </p:animEffect>
                                  </p:childTnLst>
                                </p:cTn>
                              </p:par>
                            </p:childTnLst>
                          </p:cTn>
                        </p:par>
                        <p:par>
                          <p:cTn id="810" fill="hold">
                            <p:stCondLst>
                              <p:cond delay="4100"/>
                            </p:stCondLst>
                            <p:childTnLst>
                              <p:par>
                                <p:cTn id="811" presetID="1" presetClass="exit" presetSubtype="0" fill="hold" nodeType="afterEffect">
                                  <p:stCondLst>
                                    <p:cond delay="100"/>
                                  </p:stCondLst>
                                  <p:childTnLst>
                                    <p:set>
                                      <p:cBhvr>
                                        <p:cTn id="812" dur="1" fill="hold">
                                          <p:stCondLst>
                                            <p:cond delay="0"/>
                                          </p:stCondLst>
                                        </p:cTn>
                                        <p:tgtEl>
                                          <p:spTgt spid="354"/>
                                        </p:tgtEl>
                                        <p:attrNameLst>
                                          <p:attrName>style.visibility</p:attrName>
                                        </p:attrNameLst>
                                      </p:cBhvr>
                                      <p:to>
                                        <p:strVal val="hidden"/>
                                      </p:to>
                                    </p:set>
                                  </p:childTnLst>
                                </p:cTn>
                              </p:par>
                              <p:par>
                                <p:cTn id="813" presetID="1" presetClass="exit" presetSubtype="0" fill="hold" nodeType="withEffect">
                                  <p:stCondLst>
                                    <p:cond delay="100"/>
                                  </p:stCondLst>
                                  <p:childTnLst>
                                    <p:set>
                                      <p:cBhvr>
                                        <p:cTn id="814" dur="1" fill="hold">
                                          <p:stCondLst>
                                            <p:cond delay="0"/>
                                          </p:stCondLst>
                                        </p:cTn>
                                        <p:tgtEl>
                                          <p:spTgt spid="355"/>
                                        </p:tgtEl>
                                        <p:attrNameLst>
                                          <p:attrName>style.visibility</p:attrName>
                                        </p:attrNameLst>
                                      </p:cBhvr>
                                      <p:to>
                                        <p:strVal val="hidden"/>
                                      </p:to>
                                    </p:set>
                                  </p:childTnLst>
                                </p:cTn>
                              </p:par>
                              <p:par>
                                <p:cTn id="815" presetID="1" presetClass="exit" presetSubtype="0" fill="hold" nodeType="withEffect">
                                  <p:stCondLst>
                                    <p:cond delay="100"/>
                                  </p:stCondLst>
                                  <p:childTnLst>
                                    <p:set>
                                      <p:cBhvr>
                                        <p:cTn id="816" dur="1" fill="hold">
                                          <p:stCondLst>
                                            <p:cond delay="0"/>
                                          </p:stCondLst>
                                        </p:cTn>
                                        <p:tgtEl>
                                          <p:spTgt spid="356"/>
                                        </p:tgtEl>
                                        <p:attrNameLst>
                                          <p:attrName>style.visibility</p:attrName>
                                        </p:attrNameLst>
                                      </p:cBhvr>
                                      <p:to>
                                        <p:strVal val="hidden"/>
                                      </p:to>
                                    </p:set>
                                  </p:childTnLst>
                                </p:cTn>
                              </p:par>
                              <p:par>
                                <p:cTn id="817" presetID="1" presetClass="exit" presetSubtype="0" fill="hold" nodeType="withEffect">
                                  <p:stCondLst>
                                    <p:cond delay="100"/>
                                  </p:stCondLst>
                                  <p:childTnLst>
                                    <p:set>
                                      <p:cBhvr>
                                        <p:cTn id="818" dur="1" fill="hold">
                                          <p:stCondLst>
                                            <p:cond delay="0"/>
                                          </p:stCondLst>
                                        </p:cTn>
                                        <p:tgtEl>
                                          <p:spTgt spid="357"/>
                                        </p:tgtEl>
                                        <p:attrNameLst>
                                          <p:attrName>style.visibility</p:attrName>
                                        </p:attrNameLst>
                                      </p:cBhvr>
                                      <p:to>
                                        <p:strVal val="hidden"/>
                                      </p:to>
                                    </p:set>
                                  </p:childTnLst>
                                </p:cTn>
                              </p:par>
                              <p:par>
                                <p:cTn id="819" presetID="1" presetClass="exit" presetSubtype="0" fill="hold" grpId="1" nodeType="withEffect">
                                  <p:stCondLst>
                                    <p:cond delay="100"/>
                                  </p:stCondLst>
                                  <p:childTnLst>
                                    <p:set>
                                      <p:cBhvr>
                                        <p:cTn id="820" dur="1" fill="hold">
                                          <p:stCondLst>
                                            <p:cond delay="0"/>
                                          </p:stCondLst>
                                        </p:cTn>
                                        <p:tgtEl>
                                          <p:spTgt spid="347"/>
                                        </p:tgtEl>
                                        <p:attrNameLst>
                                          <p:attrName>style.visibility</p:attrName>
                                        </p:attrNameLst>
                                      </p:cBhvr>
                                      <p:to>
                                        <p:strVal val="hidden"/>
                                      </p:to>
                                    </p:set>
                                  </p:childTnLst>
                                </p:cTn>
                              </p:par>
                              <p:par>
                                <p:cTn id="821" presetID="1" presetClass="exit" presetSubtype="0" fill="hold" grpId="1" nodeType="withEffect">
                                  <p:stCondLst>
                                    <p:cond delay="100"/>
                                  </p:stCondLst>
                                  <p:childTnLst>
                                    <p:set>
                                      <p:cBhvr>
                                        <p:cTn id="822" dur="1" fill="hold">
                                          <p:stCondLst>
                                            <p:cond delay="0"/>
                                          </p:stCondLst>
                                        </p:cTn>
                                        <p:tgtEl>
                                          <p:spTgt spid="348"/>
                                        </p:tgtEl>
                                        <p:attrNameLst>
                                          <p:attrName>style.visibility</p:attrName>
                                        </p:attrNameLst>
                                      </p:cBhvr>
                                      <p:to>
                                        <p:strVal val="hidden"/>
                                      </p:to>
                                    </p:set>
                                  </p:childTnLst>
                                </p:cTn>
                              </p:par>
                              <p:par>
                                <p:cTn id="823" presetID="1" presetClass="exit" presetSubtype="0" fill="hold" grpId="1" nodeType="withEffect">
                                  <p:stCondLst>
                                    <p:cond delay="100"/>
                                  </p:stCondLst>
                                  <p:childTnLst>
                                    <p:set>
                                      <p:cBhvr>
                                        <p:cTn id="824" dur="1" fill="hold">
                                          <p:stCondLst>
                                            <p:cond delay="0"/>
                                          </p:stCondLst>
                                        </p:cTn>
                                        <p:tgtEl>
                                          <p:spTgt spid="349"/>
                                        </p:tgtEl>
                                        <p:attrNameLst>
                                          <p:attrName>style.visibility</p:attrName>
                                        </p:attrNameLst>
                                      </p:cBhvr>
                                      <p:to>
                                        <p:strVal val="hidden"/>
                                      </p:to>
                                    </p:set>
                                  </p:childTnLst>
                                </p:cTn>
                              </p:par>
                              <p:par>
                                <p:cTn id="825" presetID="22" presetClass="entr" presetSubtype="8" fill="hold" nodeType="withEffect">
                                  <p:stCondLst>
                                    <p:cond delay="100"/>
                                  </p:stCondLst>
                                  <p:childTnLst>
                                    <p:set>
                                      <p:cBhvr>
                                        <p:cTn id="826" dur="1" fill="hold">
                                          <p:stCondLst>
                                            <p:cond delay="0"/>
                                          </p:stCondLst>
                                        </p:cTn>
                                        <p:tgtEl>
                                          <p:spTgt spid="358"/>
                                        </p:tgtEl>
                                        <p:attrNameLst>
                                          <p:attrName>style.visibility</p:attrName>
                                        </p:attrNameLst>
                                      </p:cBhvr>
                                      <p:to>
                                        <p:strVal val="visible"/>
                                      </p:to>
                                    </p:set>
                                    <p:animEffect transition="in" filter="wipe(left)">
                                      <p:cBhvr>
                                        <p:cTn id="827" dur="250"/>
                                        <p:tgtEl>
                                          <p:spTgt spid="358"/>
                                        </p:tgtEl>
                                      </p:cBhvr>
                                    </p:animEffect>
                                  </p:childTnLst>
                                </p:cTn>
                              </p:par>
                              <p:par>
                                <p:cTn id="828" presetID="22" presetClass="entr" presetSubtype="8" fill="hold" nodeType="withEffect">
                                  <p:stCondLst>
                                    <p:cond delay="100"/>
                                  </p:stCondLst>
                                  <p:childTnLst>
                                    <p:set>
                                      <p:cBhvr>
                                        <p:cTn id="829" dur="1" fill="hold">
                                          <p:stCondLst>
                                            <p:cond delay="0"/>
                                          </p:stCondLst>
                                        </p:cTn>
                                        <p:tgtEl>
                                          <p:spTgt spid="359"/>
                                        </p:tgtEl>
                                        <p:attrNameLst>
                                          <p:attrName>style.visibility</p:attrName>
                                        </p:attrNameLst>
                                      </p:cBhvr>
                                      <p:to>
                                        <p:strVal val="visible"/>
                                      </p:to>
                                    </p:set>
                                    <p:animEffect transition="in" filter="wipe(left)">
                                      <p:cBhvr>
                                        <p:cTn id="830" dur="250"/>
                                        <p:tgtEl>
                                          <p:spTgt spid="359"/>
                                        </p:tgtEl>
                                      </p:cBhvr>
                                    </p:animEffect>
                                  </p:childTnLst>
                                </p:cTn>
                              </p:par>
                              <p:par>
                                <p:cTn id="831" presetID="22" presetClass="entr" presetSubtype="8" fill="hold" nodeType="withEffect">
                                  <p:stCondLst>
                                    <p:cond delay="100"/>
                                  </p:stCondLst>
                                  <p:childTnLst>
                                    <p:set>
                                      <p:cBhvr>
                                        <p:cTn id="832" dur="1" fill="hold">
                                          <p:stCondLst>
                                            <p:cond delay="0"/>
                                          </p:stCondLst>
                                        </p:cTn>
                                        <p:tgtEl>
                                          <p:spTgt spid="360"/>
                                        </p:tgtEl>
                                        <p:attrNameLst>
                                          <p:attrName>style.visibility</p:attrName>
                                        </p:attrNameLst>
                                      </p:cBhvr>
                                      <p:to>
                                        <p:strVal val="visible"/>
                                      </p:to>
                                    </p:set>
                                    <p:animEffect transition="in" filter="wipe(left)">
                                      <p:cBhvr>
                                        <p:cTn id="833" dur="250"/>
                                        <p:tgtEl>
                                          <p:spTgt spid="360"/>
                                        </p:tgtEl>
                                      </p:cBhvr>
                                    </p:animEffect>
                                  </p:childTnLst>
                                </p:cTn>
                              </p:par>
                              <p:par>
                                <p:cTn id="834" presetID="22" presetClass="entr" presetSubtype="8" fill="hold" nodeType="withEffect">
                                  <p:stCondLst>
                                    <p:cond delay="100"/>
                                  </p:stCondLst>
                                  <p:childTnLst>
                                    <p:set>
                                      <p:cBhvr>
                                        <p:cTn id="835" dur="1" fill="hold">
                                          <p:stCondLst>
                                            <p:cond delay="0"/>
                                          </p:stCondLst>
                                        </p:cTn>
                                        <p:tgtEl>
                                          <p:spTgt spid="361"/>
                                        </p:tgtEl>
                                        <p:attrNameLst>
                                          <p:attrName>style.visibility</p:attrName>
                                        </p:attrNameLst>
                                      </p:cBhvr>
                                      <p:to>
                                        <p:strVal val="visible"/>
                                      </p:to>
                                    </p:set>
                                    <p:animEffect transition="in" filter="wipe(left)">
                                      <p:cBhvr>
                                        <p:cTn id="836" dur="250"/>
                                        <p:tgtEl>
                                          <p:spTgt spid="361"/>
                                        </p:tgtEl>
                                      </p:cBhvr>
                                    </p:animEffect>
                                  </p:childTnLst>
                                </p:cTn>
                              </p:par>
                              <p:par>
                                <p:cTn id="837" presetID="22" presetClass="entr" presetSubtype="2" fill="hold" grpId="0" nodeType="withEffect">
                                  <p:stCondLst>
                                    <p:cond delay="100"/>
                                  </p:stCondLst>
                                  <p:childTnLst>
                                    <p:set>
                                      <p:cBhvr>
                                        <p:cTn id="838" dur="1" fill="hold">
                                          <p:stCondLst>
                                            <p:cond delay="0"/>
                                          </p:stCondLst>
                                        </p:cTn>
                                        <p:tgtEl>
                                          <p:spTgt spid="364"/>
                                        </p:tgtEl>
                                        <p:attrNameLst>
                                          <p:attrName>style.visibility</p:attrName>
                                        </p:attrNameLst>
                                      </p:cBhvr>
                                      <p:to>
                                        <p:strVal val="visible"/>
                                      </p:to>
                                    </p:set>
                                    <p:animEffect transition="in" filter="wipe(right)">
                                      <p:cBhvr>
                                        <p:cTn id="839" dur="150"/>
                                        <p:tgtEl>
                                          <p:spTgt spid="364"/>
                                        </p:tgtEl>
                                      </p:cBhvr>
                                    </p:animEffect>
                                  </p:childTnLst>
                                </p:cTn>
                              </p:par>
                              <p:par>
                                <p:cTn id="840" presetID="22" presetClass="entr" presetSubtype="2" fill="hold" grpId="0" nodeType="withEffect">
                                  <p:stCondLst>
                                    <p:cond delay="100"/>
                                  </p:stCondLst>
                                  <p:childTnLst>
                                    <p:set>
                                      <p:cBhvr>
                                        <p:cTn id="841" dur="1" fill="hold">
                                          <p:stCondLst>
                                            <p:cond delay="0"/>
                                          </p:stCondLst>
                                        </p:cTn>
                                        <p:tgtEl>
                                          <p:spTgt spid="365"/>
                                        </p:tgtEl>
                                        <p:attrNameLst>
                                          <p:attrName>style.visibility</p:attrName>
                                        </p:attrNameLst>
                                      </p:cBhvr>
                                      <p:to>
                                        <p:strVal val="visible"/>
                                      </p:to>
                                    </p:set>
                                    <p:animEffect transition="in" filter="wipe(right)">
                                      <p:cBhvr>
                                        <p:cTn id="842" dur="150"/>
                                        <p:tgtEl>
                                          <p:spTgt spid="365"/>
                                        </p:tgtEl>
                                      </p:cBhvr>
                                    </p:animEffect>
                                  </p:childTnLst>
                                </p:cTn>
                              </p:par>
                              <p:par>
                                <p:cTn id="843" presetID="22" presetClass="entr" presetSubtype="2" fill="hold" grpId="0" nodeType="withEffect">
                                  <p:stCondLst>
                                    <p:cond delay="100"/>
                                  </p:stCondLst>
                                  <p:childTnLst>
                                    <p:set>
                                      <p:cBhvr>
                                        <p:cTn id="844" dur="1" fill="hold">
                                          <p:stCondLst>
                                            <p:cond delay="0"/>
                                          </p:stCondLst>
                                        </p:cTn>
                                        <p:tgtEl>
                                          <p:spTgt spid="366"/>
                                        </p:tgtEl>
                                        <p:attrNameLst>
                                          <p:attrName>style.visibility</p:attrName>
                                        </p:attrNameLst>
                                      </p:cBhvr>
                                      <p:to>
                                        <p:strVal val="visible"/>
                                      </p:to>
                                    </p:set>
                                    <p:animEffect transition="in" filter="wipe(right)">
                                      <p:cBhvr>
                                        <p:cTn id="845" dur="150"/>
                                        <p:tgtEl>
                                          <p:spTgt spid="366"/>
                                        </p:tgtEl>
                                      </p:cBhvr>
                                    </p:animEffect>
                                  </p:childTnLst>
                                </p:cTn>
                              </p:par>
                            </p:childTnLst>
                          </p:cTn>
                        </p:par>
                        <p:par>
                          <p:cTn id="846" fill="hold">
                            <p:stCondLst>
                              <p:cond delay="4450"/>
                            </p:stCondLst>
                            <p:childTnLst>
                              <p:par>
                                <p:cTn id="847" presetID="1" presetClass="exit" presetSubtype="0" fill="hold" nodeType="afterEffect">
                                  <p:stCondLst>
                                    <p:cond delay="100"/>
                                  </p:stCondLst>
                                  <p:childTnLst>
                                    <p:set>
                                      <p:cBhvr>
                                        <p:cTn id="848" dur="1" fill="hold">
                                          <p:stCondLst>
                                            <p:cond delay="0"/>
                                          </p:stCondLst>
                                        </p:cTn>
                                        <p:tgtEl>
                                          <p:spTgt spid="358"/>
                                        </p:tgtEl>
                                        <p:attrNameLst>
                                          <p:attrName>style.visibility</p:attrName>
                                        </p:attrNameLst>
                                      </p:cBhvr>
                                      <p:to>
                                        <p:strVal val="hidden"/>
                                      </p:to>
                                    </p:set>
                                  </p:childTnLst>
                                </p:cTn>
                              </p:par>
                              <p:par>
                                <p:cTn id="849" presetID="1" presetClass="exit" presetSubtype="0" fill="hold" nodeType="withEffect">
                                  <p:stCondLst>
                                    <p:cond delay="100"/>
                                  </p:stCondLst>
                                  <p:childTnLst>
                                    <p:set>
                                      <p:cBhvr>
                                        <p:cTn id="850" dur="1" fill="hold">
                                          <p:stCondLst>
                                            <p:cond delay="0"/>
                                          </p:stCondLst>
                                        </p:cTn>
                                        <p:tgtEl>
                                          <p:spTgt spid="359"/>
                                        </p:tgtEl>
                                        <p:attrNameLst>
                                          <p:attrName>style.visibility</p:attrName>
                                        </p:attrNameLst>
                                      </p:cBhvr>
                                      <p:to>
                                        <p:strVal val="hidden"/>
                                      </p:to>
                                    </p:set>
                                  </p:childTnLst>
                                </p:cTn>
                              </p:par>
                              <p:par>
                                <p:cTn id="851" presetID="1" presetClass="exit" presetSubtype="0" fill="hold" nodeType="withEffect">
                                  <p:stCondLst>
                                    <p:cond delay="100"/>
                                  </p:stCondLst>
                                  <p:childTnLst>
                                    <p:set>
                                      <p:cBhvr>
                                        <p:cTn id="852" dur="1" fill="hold">
                                          <p:stCondLst>
                                            <p:cond delay="0"/>
                                          </p:stCondLst>
                                        </p:cTn>
                                        <p:tgtEl>
                                          <p:spTgt spid="360"/>
                                        </p:tgtEl>
                                        <p:attrNameLst>
                                          <p:attrName>style.visibility</p:attrName>
                                        </p:attrNameLst>
                                      </p:cBhvr>
                                      <p:to>
                                        <p:strVal val="hidden"/>
                                      </p:to>
                                    </p:set>
                                  </p:childTnLst>
                                </p:cTn>
                              </p:par>
                              <p:par>
                                <p:cTn id="853" presetID="1" presetClass="exit" presetSubtype="0" fill="hold" nodeType="withEffect">
                                  <p:stCondLst>
                                    <p:cond delay="100"/>
                                  </p:stCondLst>
                                  <p:childTnLst>
                                    <p:set>
                                      <p:cBhvr>
                                        <p:cTn id="854" dur="1" fill="hold">
                                          <p:stCondLst>
                                            <p:cond delay="0"/>
                                          </p:stCondLst>
                                        </p:cTn>
                                        <p:tgtEl>
                                          <p:spTgt spid="361"/>
                                        </p:tgtEl>
                                        <p:attrNameLst>
                                          <p:attrName>style.visibility</p:attrName>
                                        </p:attrNameLst>
                                      </p:cBhvr>
                                      <p:to>
                                        <p:strVal val="hidden"/>
                                      </p:to>
                                    </p:set>
                                  </p:childTnLst>
                                </p:cTn>
                              </p:par>
                              <p:par>
                                <p:cTn id="855" presetID="1" presetClass="exit" presetSubtype="0" fill="hold" grpId="1" nodeType="withEffect">
                                  <p:stCondLst>
                                    <p:cond delay="100"/>
                                  </p:stCondLst>
                                  <p:childTnLst>
                                    <p:set>
                                      <p:cBhvr>
                                        <p:cTn id="856" dur="1" fill="hold">
                                          <p:stCondLst>
                                            <p:cond delay="0"/>
                                          </p:stCondLst>
                                        </p:cTn>
                                        <p:tgtEl>
                                          <p:spTgt spid="364"/>
                                        </p:tgtEl>
                                        <p:attrNameLst>
                                          <p:attrName>style.visibility</p:attrName>
                                        </p:attrNameLst>
                                      </p:cBhvr>
                                      <p:to>
                                        <p:strVal val="hidden"/>
                                      </p:to>
                                    </p:set>
                                  </p:childTnLst>
                                </p:cTn>
                              </p:par>
                              <p:par>
                                <p:cTn id="857" presetID="1" presetClass="exit" presetSubtype="0" fill="hold" grpId="1" nodeType="withEffect">
                                  <p:stCondLst>
                                    <p:cond delay="100"/>
                                  </p:stCondLst>
                                  <p:childTnLst>
                                    <p:set>
                                      <p:cBhvr>
                                        <p:cTn id="858" dur="1" fill="hold">
                                          <p:stCondLst>
                                            <p:cond delay="0"/>
                                          </p:stCondLst>
                                        </p:cTn>
                                        <p:tgtEl>
                                          <p:spTgt spid="365"/>
                                        </p:tgtEl>
                                        <p:attrNameLst>
                                          <p:attrName>style.visibility</p:attrName>
                                        </p:attrNameLst>
                                      </p:cBhvr>
                                      <p:to>
                                        <p:strVal val="hidden"/>
                                      </p:to>
                                    </p:set>
                                  </p:childTnLst>
                                </p:cTn>
                              </p:par>
                              <p:par>
                                <p:cTn id="859" presetID="1" presetClass="exit" presetSubtype="0" fill="hold" grpId="1" nodeType="withEffect">
                                  <p:stCondLst>
                                    <p:cond delay="100"/>
                                  </p:stCondLst>
                                  <p:childTnLst>
                                    <p:set>
                                      <p:cBhvr>
                                        <p:cTn id="860" dur="1" fill="hold">
                                          <p:stCondLst>
                                            <p:cond delay="0"/>
                                          </p:stCondLst>
                                        </p:cTn>
                                        <p:tgtEl>
                                          <p:spTgt spid="366"/>
                                        </p:tgtEl>
                                        <p:attrNameLst>
                                          <p:attrName>style.visibility</p:attrName>
                                        </p:attrNameLst>
                                      </p:cBhvr>
                                      <p:to>
                                        <p:strVal val="hidden"/>
                                      </p:to>
                                    </p:set>
                                  </p:childTnLst>
                                </p:cTn>
                              </p:par>
                              <p:par>
                                <p:cTn id="861" presetID="22" presetClass="entr" presetSubtype="2" fill="hold" nodeType="withEffect">
                                  <p:stCondLst>
                                    <p:cond delay="100"/>
                                  </p:stCondLst>
                                  <p:childTnLst>
                                    <p:set>
                                      <p:cBhvr>
                                        <p:cTn id="862" dur="1" fill="hold">
                                          <p:stCondLst>
                                            <p:cond delay="0"/>
                                          </p:stCondLst>
                                        </p:cTn>
                                        <p:tgtEl>
                                          <p:spTgt spid="362"/>
                                        </p:tgtEl>
                                        <p:attrNameLst>
                                          <p:attrName>style.visibility</p:attrName>
                                        </p:attrNameLst>
                                      </p:cBhvr>
                                      <p:to>
                                        <p:strVal val="visible"/>
                                      </p:to>
                                    </p:set>
                                    <p:animEffect transition="in" filter="wipe(right)">
                                      <p:cBhvr>
                                        <p:cTn id="863" dur="250"/>
                                        <p:tgtEl>
                                          <p:spTgt spid="362"/>
                                        </p:tgtEl>
                                      </p:cBhvr>
                                    </p:animEffect>
                                  </p:childTnLst>
                                </p:cTn>
                              </p:par>
                              <p:par>
                                <p:cTn id="864" presetID="22" presetClass="entr" presetSubtype="2" fill="hold" nodeType="withEffect">
                                  <p:stCondLst>
                                    <p:cond delay="100"/>
                                  </p:stCondLst>
                                  <p:childTnLst>
                                    <p:set>
                                      <p:cBhvr>
                                        <p:cTn id="865" dur="1" fill="hold">
                                          <p:stCondLst>
                                            <p:cond delay="0"/>
                                          </p:stCondLst>
                                        </p:cTn>
                                        <p:tgtEl>
                                          <p:spTgt spid="363"/>
                                        </p:tgtEl>
                                        <p:attrNameLst>
                                          <p:attrName>style.visibility</p:attrName>
                                        </p:attrNameLst>
                                      </p:cBhvr>
                                      <p:to>
                                        <p:strVal val="visible"/>
                                      </p:to>
                                    </p:set>
                                    <p:animEffect transition="in" filter="wipe(right)">
                                      <p:cBhvr>
                                        <p:cTn id="866" dur="250"/>
                                        <p:tgtEl>
                                          <p:spTgt spid="363"/>
                                        </p:tgtEl>
                                      </p:cBhvr>
                                    </p:animEffect>
                                  </p:childTnLst>
                                </p:cTn>
                              </p:par>
                              <p:par>
                                <p:cTn id="867" presetID="22" presetClass="entr" presetSubtype="2" fill="hold" nodeType="withEffect">
                                  <p:stCondLst>
                                    <p:cond delay="100"/>
                                  </p:stCondLst>
                                  <p:childTnLst>
                                    <p:set>
                                      <p:cBhvr>
                                        <p:cTn id="868" dur="1" fill="hold">
                                          <p:stCondLst>
                                            <p:cond delay="0"/>
                                          </p:stCondLst>
                                        </p:cTn>
                                        <p:tgtEl>
                                          <p:spTgt spid="372"/>
                                        </p:tgtEl>
                                        <p:attrNameLst>
                                          <p:attrName>style.visibility</p:attrName>
                                        </p:attrNameLst>
                                      </p:cBhvr>
                                      <p:to>
                                        <p:strVal val="visible"/>
                                      </p:to>
                                    </p:set>
                                    <p:animEffect transition="in" filter="wipe(right)">
                                      <p:cBhvr>
                                        <p:cTn id="869" dur="250"/>
                                        <p:tgtEl>
                                          <p:spTgt spid="372"/>
                                        </p:tgtEl>
                                      </p:cBhvr>
                                    </p:animEffect>
                                  </p:childTnLst>
                                </p:cTn>
                              </p:par>
                              <p:par>
                                <p:cTn id="870" presetID="22" presetClass="entr" presetSubtype="2" fill="hold" nodeType="withEffect">
                                  <p:stCondLst>
                                    <p:cond delay="100"/>
                                  </p:stCondLst>
                                  <p:childTnLst>
                                    <p:set>
                                      <p:cBhvr>
                                        <p:cTn id="871" dur="1" fill="hold">
                                          <p:stCondLst>
                                            <p:cond delay="0"/>
                                          </p:stCondLst>
                                        </p:cTn>
                                        <p:tgtEl>
                                          <p:spTgt spid="373"/>
                                        </p:tgtEl>
                                        <p:attrNameLst>
                                          <p:attrName>style.visibility</p:attrName>
                                        </p:attrNameLst>
                                      </p:cBhvr>
                                      <p:to>
                                        <p:strVal val="visible"/>
                                      </p:to>
                                    </p:set>
                                    <p:animEffect transition="in" filter="wipe(right)">
                                      <p:cBhvr>
                                        <p:cTn id="872" dur="250"/>
                                        <p:tgtEl>
                                          <p:spTgt spid="373"/>
                                        </p:tgtEl>
                                      </p:cBhvr>
                                    </p:animEffect>
                                  </p:childTnLst>
                                </p:cTn>
                              </p:par>
                              <p:par>
                                <p:cTn id="873" presetID="22" presetClass="entr" presetSubtype="8" fill="hold" grpId="0" nodeType="withEffect">
                                  <p:stCondLst>
                                    <p:cond delay="100"/>
                                  </p:stCondLst>
                                  <p:childTnLst>
                                    <p:set>
                                      <p:cBhvr>
                                        <p:cTn id="874" dur="1" fill="hold">
                                          <p:stCondLst>
                                            <p:cond delay="0"/>
                                          </p:stCondLst>
                                        </p:cTn>
                                        <p:tgtEl>
                                          <p:spTgt spid="367"/>
                                        </p:tgtEl>
                                        <p:attrNameLst>
                                          <p:attrName>style.visibility</p:attrName>
                                        </p:attrNameLst>
                                      </p:cBhvr>
                                      <p:to>
                                        <p:strVal val="visible"/>
                                      </p:to>
                                    </p:set>
                                    <p:animEffect transition="in" filter="wipe(left)">
                                      <p:cBhvr>
                                        <p:cTn id="875" dur="150"/>
                                        <p:tgtEl>
                                          <p:spTgt spid="367"/>
                                        </p:tgtEl>
                                      </p:cBhvr>
                                    </p:animEffect>
                                  </p:childTnLst>
                                </p:cTn>
                              </p:par>
                              <p:par>
                                <p:cTn id="876" presetID="22" presetClass="entr" presetSubtype="8" fill="hold" grpId="0" nodeType="withEffect">
                                  <p:stCondLst>
                                    <p:cond delay="100"/>
                                  </p:stCondLst>
                                  <p:childTnLst>
                                    <p:set>
                                      <p:cBhvr>
                                        <p:cTn id="877" dur="1" fill="hold">
                                          <p:stCondLst>
                                            <p:cond delay="0"/>
                                          </p:stCondLst>
                                        </p:cTn>
                                        <p:tgtEl>
                                          <p:spTgt spid="368"/>
                                        </p:tgtEl>
                                        <p:attrNameLst>
                                          <p:attrName>style.visibility</p:attrName>
                                        </p:attrNameLst>
                                      </p:cBhvr>
                                      <p:to>
                                        <p:strVal val="visible"/>
                                      </p:to>
                                    </p:set>
                                    <p:animEffect transition="in" filter="wipe(left)">
                                      <p:cBhvr>
                                        <p:cTn id="878" dur="150"/>
                                        <p:tgtEl>
                                          <p:spTgt spid="368"/>
                                        </p:tgtEl>
                                      </p:cBhvr>
                                    </p:animEffect>
                                  </p:childTnLst>
                                </p:cTn>
                              </p:par>
                              <p:par>
                                <p:cTn id="879" presetID="22" presetClass="entr" presetSubtype="8" fill="hold" grpId="0" nodeType="withEffect">
                                  <p:stCondLst>
                                    <p:cond delay="100"/>
                                  </p:stCondLst>
                                  <p:childTnLst>
                                    <p:set>
                                      <p:cBhvr>
                                        <p:cTn id="880" dur="1" fill="hold">
                                          <p:stCondLst>
                                            <p:cond delay="0"/>
                                          </p:stCondLst>
                                        </p:cTn>
                                        <p:tgtEl>
                                          <p:spTgt spid="369"/>
                                        </p:tgtEl>
                                        <p:attrNameLst>
                                          <p:attrName>style.visibility</p:attrName>
                                        </p:attrNameLst>
                                      </p:cBhvr>
                                      <p:to>
                                        <p:strVal val="visible"/>
                                      </p:to>
                                    </p:set>
                                    <p:animEffect transition="in" filter="wipe(left)">
                                      <p:cBhvr>
                                        <p:cTn id="881" dur="150"/>
                                        <p:tgtEl>
                                          <p:spTgt spid="369"/>
                                        </p:tgtEl>
                                      </p:cBhvr>
                                    </p:animEffect>
                                  </p:childTnLst>
                                </p:cTn>
                              </p:par>
                            </p:childTnLst>
                          </p:cTn>
                        </p:par>
                        <p:par>
                          <p:cTn id="882" fill="hold">
                            <p:stCondLst>
                              <p:cond delay="4800"/>
                            </p:stCondLst>
                            <p:childTnLst>
                              <p:par>
                                <p:cTn id="883" presetID="1" presetClass="exit" presetSubtype="0" fill="hold" nodeType="afterEffect">
                                  <p:stCondLst>
                                    <p:cond delay="100"/>
                                  </p:stCondLst>
                                  <p:childTnLst>
                                    <p:set>
                                      <p:cBhvr>
                                        <p:cTn id="884" dur="1" fill="hold">
                                          <p:stCondLst>
                                            <p:cond delay="0"/>
                                          </p:stCondLst>
                                        </p:cTn>
                                        <p:tgtEl>
                                          <p:spTgt spid="362"/>
                                        </p:tgtEl>
                                        <p:attrNameLst>
                                          <p:attrName>style.visibility</p:attrName>
                                        </p:attrNameLst>
                                      </p:cBhvr>
                                      <p:to>
                                        <p:strVal val="hidden"/>
                                      </p:to>
                                    </p:set>
                                  </p:childTnLst>
                                </p:cTn>
                              </p:par>
                              <p:par>
                                <p:cTn id="885" presetID="1" presetClass="exit" presetSubtype="0" fill="hold" nodeType="withEffect">
                                  <p:stCondLst>
                                    <p:cond delay="100"/>
                                  </p:stCondLst>
                                  <p:childTnLst>
                                    <p:set>
                                      <p:cBhvr>
                                        <p:cTn id="886" dur="1" fill="hold">
                                          <p:stCondLst>
                                            <p:cond delay="0"/>
                                          </p:stCondLst>
                                        </p:cTn>
                                        <p:tgtEl>
                                          <p:spTgt spid="363"/>
                                        </p:tgtEl>
                                        <p:attrNameLst>
                                          <p:attrName>style.visibility</p:attrName>
                                        </p:attrNameLst>
                                      </p:cBhvr>
                                      <p:to>
                                        <p:strVal val="hidden"/>
                                      </p:to>
                                    </p:set>
                                  </p:childTnLst>
                                </p:cTn>
                              </p:par>
                              <p:par>
                                <p:cTn id="887" presetID="1" presetClass="exit" presetSubtype="0" fill="hold" nodeType="withEffect">
                                  <p:stCondLst>
                                    <p:cond delay="100"/>
                                  </p:stCondLst>
                                  <p:childTnLst>
                                    <p:set>
                                      <p:cBhvr>
                                        <p:cTn id="888" dur="1" fill="hold">
                                          <p:stCondLst>
                                            <p:cond delay="0"/>
                                          </p:stCondLst>
                                        </p:cTn>
                                        <p:tgtEl>
                                          <p:spTgt spid="372"/>
                                        </p:tgtEl>
                                        <p:attrNameLst>
                                          <p:attrName>style.visibility</p:attrName>
                                        </p:attrNameLst>
                                      </p:cBhvr>
                                      <p:to>
                                        <p:strVal val="hidden"/>
                                      </p:to>
                                    </p:set>
                                  </p:childTnLst>
                                </p:cTn>
                              </p:par>
                              <p:par>
                                <p:cTn id="889" presetID="1" presetClass="exit" presetSubtype="0" fill="hold" nodeType="withEffect">
                                  <p:stCondLst>
                                    <p:cond delay="100"/>
                                  </p:stCondLst>
                                  <p:childTnLst>
                                    <p:set>
                                      <p:cBhvr>
                                        <p:cTn id="890" dur="1" fill="hold">
                                          <p:stCondLst>
                                            <p:cond delay="0"/>
                                          </p:stCondLst>
                                        </p:cTn>
                                        <p:tgtEl>
                                          <p:spTgt spid="373"/>
                                        </p:tgtEl>
                                        <p:attrNameLst>
                                          <p:attrName>style.visibility</p:attrName>
                                        </p:attrNameLst>
                                      </p:cBhvr>
                                      <p:to>
                                        <p:strVal val="hidden"/>
                                      </p:to>
                                    </p:set>
                                  </p:childTnLst>
                                </p:cTn>
                              </p:par>
                              <p:par>
                                <p:cTn id="891" presetID="1" presetClass="exit" presetSubtype="0" fill="hold" grpId="1" nodeType="withEffect">
                                  <p:stCondLst>
                                    <p:cond delay="100"/>
                                  </p:stCondLst>
                                  <p:childTnLst>
                                    <p:set>
                                      <p:cBhvr>
                                        <p:cTn id="892" dur="1" fill="hold">
                                          <p:stCondLst>
                                            <p:cond delay="0"/>
                                          </p:stCondLst>
                                        </p:cTn>
                                        <p:tgtEl>
                                          <p:spTgt spid="367"/>
                                        </p:tgtEl>
                                        <p:attrNameLst>
                                          <p:attrName>style.visibility</p:attrName>
                                        </p:attrNameLst>
                                      </p:cBhvr>
                                      <p:to>
                                        <p:strVal val="hidden"/>
                                      </p:to>
                                    </p:set>
                                  </p:childTnLst>
                                </p:cTn>
                              </p:par>
                              <p:par>
                                <p:cTn id="893" presetID="1" presetClass="exit" presetSubtype="0" fill="hold" grpId="1" nodeType="withEffect">
                                  <p:stCondLst>
                                    <p:cond delay="100"/>
                                  </p:stCondLst>
                                  <p:childTnLst>
                                    <p:set>
                                      <p:cBhvr>
                                        <p:cTn id="894" dur="1" fill="hold">
                                          <p:stCondLst>
                                            <p:cond delay="0"/>
                                          </p:stCondLst>
                                        </p:cTn>
                                        <p:tgtEl>
                                          <p:spTgt spid="368"/>
                                        </p:tgtEl>
                                        <p:attrNameLst>
                                          <p:attrName>style.visibility</p:attrName>
                                        </p:attrNameLst>
                                      </p:cBhvr>
                                      <p:to>
                                        <p:strVal val="hidden"/>
                                      </p:to>
                                    </p:set>
                                  </p:childTnLst>
                                </p:cTn>
                              </p:par>
                              <p:par>
                                <p:cTn id="895" presetID="1" presetClass="exit" presetSubtype="0" fill="hold" grpId="1" nodeType="withEffect">
                                  <p:stCondLst>
                                    <p:cond delay="100"/>
                                  </p:stCondLst>
                                  <p:childTnLst>
                                    <p:set>
                                      <p:cBhvr>
                                        <p:cTn id="896" dur="1" fill="hold">
                                          <p:stCondLst>
                                            <p:cond delay="0"/>
                                          </p:stCondLst>
                                        </p:cTn>
                                        <p:tgtEl>
                                          <p:spTgt spid="369"/>
                                        </p:tgtEl>
                                        <p:attrNameLst>
                                          <p:attrName>style.visibility</p:attrName>
                                        </p:attrNameLst>
                                      </p:cBhvr>
                                      <p:to>
                                        <p:strVal val="hidden"/>
                                      </p:to>
                                    </p:set>
                                  </p:childTnLst>
                                </p:cTn>
                              </p:par>
                              <p:par>
                                <p:cTn id="897" presetID="22" presetClass="entr" presetSubtype="8" fill="hold" nodeType="withEffect">
                                  <p:stCondLst>
                                    <p:cond delay="100"/>
                                  </p:stCondLst>
                                  <p:childTnLst>
                                    <p:set>
                                      <p:cBhvr>
                                        <p:cTn id="898" dur="1" fill="hold">
                                          <p:stCondLst>
                                            <p:cond delay="0"/>
                                          </p:stCondLst>
                                        </p:cTn>
                                        <p:tgtEl>
                                          <p:spTgt spid="374"/>
                                        </p:tgtEl>
                                        <p:attrNameLst>
                                          <p:attrName>style.visibility</p:attrName>
                                        </p:attrNameLst>
                                      </p:cBhvr>
                                      <p:to>
                                        <p:strVal val="visible"/>
                                      </p:to>
                                    </p:set>
                                    <p:animEffect transition="in" filter="wipe(left)">
                                      <p:cBhvr>
                                        <p:cTn id="899" dur="250"/>
                                        <p:tgtEl>
                                          <p:spTgt spid="374"/>
                                        </p:tgtEl>
                                      </p:cBhvr>
                                    </p:animEffect>
                                  </p:childTnLst>
                                </p:cTn>
                              </p:par>
                              <p:par>
                                <p:cTn id="900" presetID="22" presetClass="entr" presetSubtype="8" fill="hold" nodeType="withEffect">
                                  <p:stCondLst>
                                    <p:cond delay="100"/>
                                  </p:stCondLst>
                                  <p:childTnLst>
                                    <p:set>
                                      <p:cBhvr>
                                        <p:cTn id="901" dur="1" fill="hold">
                                          <p:stCondLst>
                                            <p:cond delay="0"/>
                                          </p:stCondLst>
                                        </p:cTn>
                                        <p:tgtEl>
                                          <p:spTgt spid="375"/>
                                        </p:tgtEl>
                                        <p:attrNameLst>
                                          <p:attrName>style.visibility</p:attrName>
                                        </p:attrNameLst>
                                      </p:cBhvr>
                                      <p:to>
                                        <p:strVal val="visible"/>
                                      </p:to>
                                    </p:set>
                                    <p:animEffect transition="in" filter="wipe(left)">
                                      <p:cBhvr>
                                        <p:cTn id="902" dur="250"/>
                                        <p:tgtEl>
                                          <p:spTgt spid="375"/>
                                        </p:tgtEl>
                                      </p:cBhvr>
                                    </p:animEffect>
                                  </p:childTnLst>
                                </p:cTn>
                              </p:par>
                              <p:par>
                                <p:cTn id="903" presetID="22" presetClass="entr" presetSubtype="8" fill="hold" nodeType="withEffect">
                                  <p:stCondLst>
                                    <p:cond delay="100"/>
                                  </p:stCondLst>
                                  <p:childTnLst>
                                    <p:set>
                                      <p:cBhvr>
                                        <p:cTn id="904" dur="1" fill="hold">
                                          <p:stCondLst>
                                            <p:cond delay="0"/>
                                          </p:stCondLst>
                                        </p:cTn>
                                        <p:tgtEl>
                                          <p:spTgt spid="392"/>
                                        </p:tgtEl>
                                        <p:attrNameLst>
                                          <p:attrName>style.visibility</p:attrName>
                                        </p:attrNameLst>
                                      </p:cBhvr>
                                      <p:to>
                                        <p:strVal val="visible"/>
                                      </p:to>
                                    </p:set>
                                    <p:animEffect transition="in" filter="wipe(left)">
                                      <p:cBhvr>
                                        <p:cTn id="905" dur="250"/>
                                        <p:tgtEl>
                                          <p:spTgt spid="392"/>
                                        </p:tgtEl>
                                      </p:cBhvr>
                                    </p:animEffect>
                                  </p:childTnLst>
                                </p:cTn>
                              </p:par>
                              <p:par>
                                <p:cTn id="906" presetID="22" presetClass="entr" presetSubtype="8" fill="hold" nodeType="withEffect">
                                  <p:stCondLst>
                                    <p:cond delay="100"/>
                                  </p:stCondLst>
                                  <p:childTnLst>
                                    <p:set>
                                      <p:cBhvr>
                                        <p:cTn id="907" dur="1" fill="hold">
                                          <p:stCondLst>
                                            <p:cond delay="0"/>
                                          </p:stCondLst>
                                        </p:cTn>
                                        <p:tgtEl>
                                          <p:spTgt spid="393"/>
                                        </p:tgtEl>
                                        <p:attrNameLst>
                                          <p:attrName>style.visibility</p:attrName>
                                        </p:attrNameLst>
                                      </p:cBhvr>
                                      <p:to>
                                        <p:strVal val="visible"/>
                                      </p:to>
                                    </p:set>
                                    <p:animEffect transition="in" filter="wipe(left)">
                                      <p:cBhvr>
                                        <p:cTn id="908" dur="250"/>
                                        <p:tgtEl>
                                          <p:spTgt spid="393"/>
                                        </p:tgtEl>
                                      </p:cBhvr>
                                    </p:animEffect>
                                  </p:childTnLst>
                                </p:cTn>
                              </p:par>
                              <p:par>
                                <p:cTn id="909" presetID="22" presetClass="entr" presetSubtype="2" fill="hold" grpId="0" nodeType="withEffect">
                                  <p:stCondLst>
                                    <p:cond delay="100"/>
                                  </p:stCondLst>
                                  <p:childTnLst>
                                    <p:set>
                                      <p:cBhvr>
                                        <p:cTn id="910" dur="1" fill="hold">
                                          <p:stCondLst>
                                            <p:cond delay="0"/>
                                          </p:stCondLst>
                                        </p:cTn>
                                        <p:tgtEl>
                                          <p:spTgt spid="370"/>
                                        </p:tgtEl>
                                        <p:attrNameLst>
                                          <p:attrName>style.visibility</p:attrName>
                                        </p:attrNameLst>
                                      </p:cBhvr>
                                      <p:to>
                                        <p:strVal val="visible"/>
                                      </p:to>
                                    </p:set>
                                    <p:animEffect transition="in" filter="wipe(right)">
                                      <p:cBhvr>
                                        <p:cTn id="911" dur="150"/>
                                        <p:tgtEl>
                                          <p:spTgt spid="370"/>
                                        </p:tgtEl>
                                      </p:cBhvr>
                                    </p:animEffect>
                                  </p:childTnLst>
                                </p:cTn>
                              </p:par>
                              <p:par>
                                <p:cTn id="912" presetID="22" presetClass="entr" presetSubtype="2" fill="hold" grpId="0" nodeType="withEffect">
                                  <p:stCondLst>
                                    <p:cond delay="100"/>
                                  </p:stCondLst>
                                  <p:childTnLst>
                                    <p:set>
                                      <p:cBhvr>
                                        <p:cTn id="913" dur="1" fill="hold">
                                          <p:stCondLst>
                                            <p:cond delay="0"/>
                                          </p:stCondLst>
                                        </p:cTn>
                                        <p:tgtEl>
                                          <p:spTgt spid="371"/>
                                        </p:tgtEl>
                                        <p:attrNameLst>
                                          <p:attrName>style.visibility</p:attrName>
                                        </p:attrNameLst>
                                      </p:cBhvr>
                                      <p:to>
                                        <p:strVal val="visible"/>
                                      </p:to>
                                    </p:set>
                                    <p:animEffect transition="in" filter="wipe(right)">
                                      <p:cBhvr>
                                        <p:cTn id="914" dur="150"/>
                                        <p:tgtEl>
                                          <p:spTgt spid="371"/>
                                        </p:tgtEl>
                                      </p:cBhvr>
                                    </p:animEffect>
                                  </p:childTnLst>
                                </p:cTn>
                              </p:par>
                              <p:par>
                                <p:cTn id="915" presetID="22" presetClass="entr" presetSubtype="2" fill="hold" grpId="0" nodeType="withEffect">
                                  <p:stCondLst>
                                    <p:cond delay="100"/>
                                  </p:stCondLst>
                                  <p:childTnLst>
                                    <p:set>
                                      <p:cBhvr>
                                        <p:cTn id="916" dur="1" fill="hold">
                                          <p:stCondLst>
                                            <p:cond delay="0"/>
                                          </p:stCondLst>
                                        </p:cTn>
                                        <p:tgtEl>
                                          <p:spTgt spid="376"/>
                                        </p:tgtEl>
                                        <p:attrNameLst>
                                          <p:attrName>style.visibility</p:attrName>
                                        </p:attrNameLst>
                                      </p:cBhvr>
                                      <p:to>
                                        <p:strVal val="visible"/>
                                      </p:to>
                                    </p:set>
                                    <p:animEffect transition="in" filter="wipe(right)">
                                      <p:cBhvr>
                                        <p:cTn id="917" dur="150"/>
                                        <p:tgtEl>
                                          <p:spTgt spid="376"/>
                                        </p:tgtEl>
                                      </p:cBhvr>
                                    </p:animEffect>
                                  </p:childTnLst>
                                </p:cTn>
                              </p:par>
                            </p:childTnLst>
                          </p:cTn>
                        </p:par>
                        <p:par>
                          <p:cTn id="918" fill="hold">
                            <p:stCondLst>
                              <p:cond delay="5150"/>
                            </p:stCondLst>
                            <p:childTnLst>
                              <p:par>
                                <p:cTn id="919" presetID="1" presetClass="exit" presetSubtype="0" fill="hold" nodeType="afterEffect">
                                  <p:stCondLst>
                                    <p:cond delay="100"/>
                                  </p:stCondLst>
                                  <p:childTnLst>
                                    <p:set>
                                      <p:cBhvr>
                                        <p:cTn id="920" dur="1" fill="hold">
                                          <p:stCondLst>
                                            <p:cond delay="0"/>
                                          </p:stCondLst>
                                        </p:cTn>
                                        <p:tgtEl>
                                          <p:spTgt spid="374"/>
                                        </p:tgtEl>
                                        <p:attrNameLst>
                                          <p:attrName>style.visibility</p:attrName>
                                        </p:attrNameLst>
                                      </p:cBhvr>
                                      <p:to>
                                        <p:strVal val="hidden"/>
                                      </p:to>
                                    </p:set>
                                  </p:childTnLst>
                                </p:cTn>
                              </p:par>
                              <p:par>
                                <p:cTn id="921" presetID="1" presetClass="exit" presetSubtype="0" fill="hold" nodeType="withEffect">
                                  <p:stCondLst>
                                    <p:cond delay="100"/>
                                  </p:stCondLst>
                                  <p:childTnLst>
                                    <p:set>
                                      <p:cBhvr>
                                        <p:cTn id="922" dur="1" fill="hold">
                                          <p:stCondLst>
                                            <p:cond delay="0"/>
                                          </p:stCondLst>
                                        </p:cTn>
                                        <p:tgtEl>
                                          <p:spTgt spid="375"/>
                                        </p:tgtEl>
                                        <p:attrNameLst>
                                          <p:attrName>style.visibility</p:attrName>
                                        </p:attrNameLst>
                                      </p:cBhvr>
                                      <p:to>
                                        <p:strVal val="hidden"/>
                                      </p:to>
                                    </p:set>
                                  </p:childTnLst>
                                </p:cTn>
                              </p:par>
                              <p:par>
                                <p:cTn id="923" presetID="1" presetClass="exit" presetSubtype="0" fill="hold" nodeType="withEffect">
                                  <p:stCondLst>
                                    <p:cond delay="100"/>
                                  </p:stCondLst>
                                  <p:childTnLst>
                                    <p:set>
                                      <p:cBhvr>
                                        <p:cTn id="924" dur="1" fill="hold">
                                          <p:stCondLst>
                                            <p:cond delay="0"/>
                                          </p:stCondLst>
                                        </p:cTn>
                                        <p:tgtEl>
                                          <p:spTgt spid="392"/>
                                        </p:tgtEl>
                                        <p:attrNameLst>
                                          <p:attrName>style.visibility</p:attrName>
                                        </p:attrNameLst>
                                      </p:cBhvr>
                                      <p:to>
                                        <p:strVal val="hidden"/>
                                      </p:to>
                                    </p:set>
                                  </p:childTnLst>
                                </p:cTn>
                              </p:par>
                              <p:par>
                                <p:cTn id="925" presetID="1" presetClass="exit" presetSubtype="0" fill="hold" nodeType="withEffect">
                                  <p:stCondLst>
                                    <p:cond delay="100"/>
                                  </p:stCondLst>
                                  <p:childTnLst>
                                    <p:set>
                                      <p:cBhvr>
                                        <p:cTn id="926" dur="1" fill="hold">
                                          <p:stCondLst>
                                            <p:cond delay="0"/>
                                          </p:stCondLst>
                                        </p:cTn>
                                        <p:tgtEl>
                                          <p:spTgt spid="393"/>
                                        </p:tgtEl>
                                        <p:attrNameLst>
                                          <p:attrName>style.visibility</p:attrName>
                                        </p:attrNameLst>
                                      </p:cBhvr>
                                      <p:to>
                                        <p:strVal val="hidden"/>
                                      </p:to>
                                    </p:set>
                                  </p:childTnLst>
                                </p:cTn>
                              </p:par>
                              <p:par>
                                <p:cTn id="927" presetID="1" presetClass="exit" presetSubtype="0" fill="hold" grpId="1" nodeType="withEffect">
                                  <p:stCondLst>
                                    <p:cond delay="100"/>
                                  </p:stCondLst>
                                  <p:childTnLst>
                                    <p:set>
                                      <p:cBhvr>
                                        <p:cTn id="928" dur="1" fill="hold">
                                          <p:stCondLst>
                                            <p:cond delay="0"/>
                                          </p:stCondLst>
                                        </p:cTn>
                                        <p:tgtEl>
                                          <p:spTgt spid="370"/>
                                        </p:tgtEl>
                                        <p:attrNameLst>
                                          <p:attrName>style.visibility</p:attrName>
                                        </p:attrNameLst>
                                      </p:cBhvr>
                                      <p:to>
                                        <p:strVal val="hidden"/>
                                      </p:to>
                                    </p:set>
                                  </p:childTnLst>
                                </p:cTn>
                              </p:par>
                              <p:par>
                                <p:cTn id="929" presetID="1" presetClass="exit" presetSubtype="0" fill="hold" grpId="1" nodeType="withEffect">
                                  <p:stCondLst>
                                    <p:cond delay="100"/>
                                  </p:stCondLst>
                                  <p:childTnLst>
                                    <p:set>
                                      <p:cBhvr>
                                        <p:cTn id="930" dur="1" fill="hold">
                                          <p:stCondLst>
                                            <p:cond delay="0"/>
                                          </p:stCondLst>
                                        </p:cTn>
                                        <p:tgtEl>
                                          <p:spTgt spid="371"/>
                                        </p:tgtEl>
                                        <p:attrNameLst>
                                          <p:attrName>style.visibility</p:attrName>
                                        </p:attrNameLst>
                                      </p:cBhvr>
                                      <p:to>
                                        <p:strVal val="hidden"/>
                                      </p:to>
                                    </p:set>
                                  </p:childTnLst>
                                </p:cTn>
                              </p:par>
                              <p:par>
                                <p:cTn id="931" presetID="1" presetClass="exit" presetSubtype="0" fill="hold" grpId="1" nodeType="withEffect">
                                  <p:stCondLst>
                                    <p:cond delay="100"/>
                                  </p:stCondLst>
                                  <p:childTnLst>
                                    <p:set>
                                      <p:cBhvr>
                                        <p:cTn id="932" dur="1" fill="hold">
                                          <p:stCondLst>
                                            <p:cond delay="0"/>
                                          </p:stCondLst>
                                        </p:cTn>
                                        <p:tgtEl>
                                          <p:spTgt spid="376"/>
                                        </p:tgtEl>
                                        <p:attrNameLst>
                                          <p:attrName>style.visibility</p:attrName>
                                        </p:attrNameLst>
                                      </p:cBhvr>
                                      <p:to>
                                        <p:strVal val="hidden"/>
                                      </p:to>
                                    </p:set>
                                  </p:childTnLst>
                                </p:cTn>
                              </p:par>
                              <p:par>
                                <p:cTn id="933" presetID="22" presetClass="entr" presetSubtype="2" fill="hold" nodeType="withEffect">
                                  <p:stCondLst>
                                    <p:cond delay="100"/>
                                  </p:stCondLst>
                                  <p:childTnLst>
                                    <p:set>
                                      <p:cBhvr>
                                        <p:cTn id="934" dur="1" fill="hold">
                                          <p:stCondLst>
                                            <p:cond delay="0"/>
                                          </p:stCondLst>
                                        </p:cTn>
                                        <p:tgtEl>
                                          <p:spTgt spid="394"/>
                                        </p:tgtEl>
                                        <p:attrNameLst>
                                          <p:attrName>style.visibility</p:attrName>
                                        </p:attrNameLst>
                                      </p:cBhvr>
                                      <p:to>
                                        <p:strVal val="visible"/>
                                      </p:to>
                                    </p:set>
                                    <p:animEffect transition="in" filter="wipe(right)">
                                      <p:cBhvr>
                                        <p:cTn id="935" dur="250"/>
                                        <p:tgtEl>
                                          <p:spTgt spid="394"/>
                                        </p:tgtEl>
                                      </p:cBhvr>
                                    </p:animEffect>
                                  </p:childTnLst>
                                </p:cTn>
                              </p:par>
                              <p:par>
                                <p:cTn id="936" presetID="22" presetClass="entr" presetSubtype="2" fill="hold" nodeType="withEffect">
                                  <p:stCondLst>
                                    <p:cond delay="100"/>
                                  </p:stCondLst>
                                  <p:childTnLst>
                                    <p:set>
                                      <p:cBhvr>
                                        <p:cTn id="937" dur="1" fill="hold">
                                          <p:stCondLst>
                                            <p:cond delay="0"/>
                                          </p:stCondLst>
                                        </p:cTn>
                                        <p:tgtEl>
                                          <p:spTgt spid="395"/>
                                        </p:tgtEl>
                                        <p:attrNameLst>
                                          <p:attrName>style.visibility</p:attrName>
                                        </p:attrNameLst>
                                      </p:cBhvr>
                                      <p:to>
                                        <p:strVal val="visible"/>
                                      </p:to>
                                    </p:set>
                                    <p:animEffect transition="in" filter="wipe(right)">
                                      <p:cBhvr>
                                        <p:cTn id="938" dur="250"/>
                                        <p:tgtEl>
                                          <p:spTgt spid="395"/>
                                        </p:tgtEl>
                                      </p:cBhvr>
                                    </p:animEffect>
                                  </p:childTnLst>
                                </p:cTn>
                              </p:par>
                              <p:par>
                                <p:cTn id="939" presetID="22" presetClass="entr" presetSubtype="2" fill="hold" nodeType="withEffect">
                                  <p:stCondLst>
                                    <p:cond delay="100"/>
                                  </p:stCondLst>
                                  <p:childTnLst>
                                    <p:set>
                                      <p:cBhvr>
                                        <p:cTn id="940" dur="1" fill="hold">
                                          <p:stCondLst>
                                            <p:cond delay="0"/>
                                          </p:stCondLst>
                                        </p:cTn>
                                        <p:tgtEl>
                                          <p:spTgt spid="396"/>
                                        </p:tgtEl>
                                        <p:attrNameLst>
                                          <p:attrName>style.visibility</p:attrName>
                                        </p:attrNameLst>
                                      </p:cBhvr>
                                      <p:to>
                                        <p:strVal val="visible"/>
                                      </p:to>
                                    </p:set>
                                    <p:animEffect transition="in" filter="wipe(right)">
                                      <p:cBhvr>
                                        <p:cTn id="941" dur="250"/>
                                        <p:tgtEl>
                                          <p:spTgt spid="396"/>
                                        </p:tgtEl>
                                      </p:cBhvr>
                                    </p:animEffect>
                                  </p:childTnLst>
                                </p:cTn>
                              </p:par>
                              <p:par>
                                <p:cTn id="942" presetID="22" presetClass="entr" presetSubtype="2" fill="hold" nodeType="withEffect">
                                  <p:stCondLst>
                                    <p:cond delay="100"/>
                                  </p:stCondLst>
                                  <p:childTnLst>
                                    <p:set>
                                      <p:cBhvr>
                                        <p:cTn id="943" dur="1" fill="hold">
                                          <p:stCondLst>
                                            <p:cond delay="0"/>
                                          </p:stCondLst>
                                        </p:cTn>
                                        <p:tgtEl>
                                          <p:spTgt spid="397"/>
                                        </p:tgtEl>
                                        <p:attrNameLst>
                                          <p:attrName>style.visibility</p:attrName>
                                        </p:attrNameLst>
                                      </p:cBhvr>
                                      <p:to>
                                        <p:strVal val="visible"/>
                                      </p:to>
                                    </p:set>
                                    <p:animEffect transition="in" filter="wipe(right)">
                                      <p:cBhvr>
                                        <p:cTn id="944" dur="250"/>
                                        <p:tgtEl>
                                          <p:spTgt spid="397"/>
                                        </p:tgtEl>
                                      </p:cBhvr>
                                    </p:animEffect>
                                  </p:childTnLst>
                                </p:cTn>
                              </p:par>
                              <p:par>
                                <p:cTn id="945" presetID="22" presetClass="entr" presetSubtype="8" fill="hold" grpId="0" nodeType="withEffect">
                                  <p:stCondLst>
                                    <p:cond delay="100"/>
                                  </p:stCondLst>
                                  <p:childTnLst>
                                    <p:set>
                                      <p:cBhvr>
                                        <p:cTn id="946" dur="1" fill="hold">
                                          <p:stCondLst>
                                            <p:cond delay="0"/>
                                          </p:stCondLst>
                                        </p:cTn>
                                        <p:tgtEl>
                                          <p:spTgt spid="377"/>
                                        </p:tgtEl>
                                        <p:attrNameLst>
                                          <p:attrName>style.visibility</p:attrName>
                                        </p:attrNameLst>
                                      </p:cBhvr>
                                      <p:to>
                                        <p:strVal val="visible"/>
                                      </p:to>
                                    </p:set>
                                    <p:animEffect transition="in" filter="wipe(left)">
                                      <p:cBhvr>
                                        <p:cTn id="947" dur="150"/>
                                        <p:tgtEl>
                                          <p:spTgt spid="377"/>
                                        </p:tgtEl>
                                      </p:cBhvr>
                                    </p:animEffect>
                                  </p:childTnLst>
                                </p:cTn>
                              </p:par>
                              <p:par>
                                <p:cTn id="948" presetID="22" presetClass="entr" presetSubtype="8" fill="hold" grpId="0" nodeType="withEffect">
                                  <p:stCondLst>
                                    <p:cond delay="100"/>
                                  </p:stCondLst>
                                  <p:childTnLst>
                                    <p:set>
                                      <p:cBhvr>
                                        <p:cTn id="949" dur="1" fill="hold">
                                          <p:stCondLst>
                                            <p:cond delay="0"/>
                                          </p:stCondLst>
                                        </p:cTn>
                                        <p:tgtEl>
                                          <p:spTgt spid="378"/>
                                        </p:tgtEl>
                                        <p:attrNameLst>
                                          <p:attrName>style.visibility</p:attrName>
                                        </p:attrNameLst>
                                      </p:cBhvr>
                                      <p:to>
                                        <p:strVal val="visible"/>
                                      </p:to>
                                    </p:set>
                                    <p:animEffect transition="in" filter="wipe(left)">
                                      <p:cBhvr>
                                        <p:cTn id="950" dur="150"/>
                                        <p:tgtEl>
                                          <p:spTgt spid="378"/>
                                        </p:tgtEl>
                                      </p:cBhvr>
                                    </p:animEffect>
                                  </p:childTnLst>
                                </p:cTn>
                              </p:par>
                              <p:par>
                                <p:cTn id="951" presetID="22" presetClass="entr" presetSubtype="8" fill="hold" grpId="0" nodeType="withEffect">
                                  <p:stCondLst>
                                    <p:cond delay="100"/>
                                  </p:stCondLst>
                                  <p:childTnLst>
                                    <p:set>
                                      <p:cBhvr>
                                        <p:cTn id="952" dur="1" fill="hold">
                                          <p:stCondLst>
                                            <p:cond delay="0"/>
                                          </p:stCondLst>
                                        </p:cTn>
                                        <p:tgtEl>
                                          <p:spTgt spid="379"/>
                                        </p:tgtEl>
                                        <p:attrNameLst>
                                          <p:attrName>style.visibility</p:attrName>
                                        </p:attrNameLst>
                                      </p:cBhvr>
                                      <p:to>
                                        <p:strVal val="visible"/>
                                      </p:to>
                                    </p:set>
                                    <p:animEffect transition="in" filter="wipe(left)">
                                      <p:cBhvr>
                                        <p:cTn id="953" dur="150"/>
                                        <p:tgtEl>
                                          <p:spTgt spid="379"/>
                                        </p:tgtEl>
                                      </p:cBhvr>
                                    </p:animEffect>
                                  </p:childTnLst>
                                </p:cTn>
                              </p:par>
                            </p:childTnLst>
                          </p:cTn>
                        </p:par>
                        <p:par>
                          <p:cTn id="954" fill="hold">
                            <p:stCondLst>
                              <p:cond delay="5500"/>
                            </p:stCondLst>
                            <p:childTnLst>
                              <p:par>
                                <p:cTn id="955" presetID="1" presetClass="exit" presetSubtype="0" fill="hold" nodeType="afterEffect">
                                  <p:stCondLst>
                                    <p:cond delay="100"/>
                                  </p:stCondLst>
                                  <p:childTnLst>
                                    <p:set>
                                      <p:cBhvr>
                                        <p:cTn id="956" dur="1" fill="hold">
                                          <p:stCondLst>
                                            <p:cond delay="0"/>
                                          </p:stCondLst>
                                        </p:cTn>
                                        <p:tgtEl>
                                          <p:spTgt spid="394"/>
                                        </p:tgtEl>
                                        <p:attrNameLst>
                                          <p:attrName>style.visibility</p:attrName>
                                        </p:attrNameLst>
                                      </p:cBhvr>
                                      <p:to>
                                        <p:strVal val="hidden"/>
                                      </p:to>
                                    </p:set>
                                  </p:childTnLst>
                                </p:cTn>
                              </p:par>
                              <p:par>
                                <p:cTn id="957" presetID="1" presetClass="exit" presetSubtype="0" fill="hold" nodeType="withEffect">
                                  <p:stCondLst>
                                    <p:cond delay="100"/>
                                  </p:stCondLst>
                                  <p:childTnLst>
                                    <p:set>
                                      <p:cBhvr>
                                        <p:cTn id="958" dur="1" fill="hold">
                                          <p:stCondLst>
                                            <p:cond delay="0"/>
                                          </p:stCondLst>
                                        </p:cTn>
                                        <p:tgtEl>
                                          <p:spTgt spid="395"/>
                                        </p:tgtEl>
                                        <p:attrNameLst>
                                          <p:attrName>style.visibility</p:attrName>
                                        </p:attrNameLst>
                                      </p:cBhvr>
                                      <p:to>
                                        <p:strVal val="hidden"/>
                                      </p:to>
                                    </p:set>
                                  </p:childTnLst>
                                </p:cTn>
                              </p:par>
                              <p:par>
                                <p:cTn id="959" presetID="1" presetClass="exit" presetSubtype="0" fill="hold" nodeType="withEffect">
                                  <p:stCondLst>
                                    <p:cond delay="100"/>
                                  </p:stCondLst>
                                  <p:childTnLst>
                                    <p:set>
                                      <p:cBhvr>
                                        <p:cTn id="960" dur="1" fill="hold">
                                          <p:stCondLst>
                                            <p:cond delay="0"/>
                                          </p:stCondLst>
                                        </p:cTn>
                                        <p:tgtEl>
                                          <p:spTgt spid="396"/>
                                        </p:tgtEl>
                                        <p:attrNameLst>
                                          <p:attrName>style.visibility</p:attrName>
                                        </p:attrNameLst>
                                      </p:cBhvr>
                                      <p:to>
                                        <p:strVal val="hidden"/>
                                      </p:to>
                                    </p:set>
                                  </p:childTnLst>
                                </p:cTn>
                              </p:par>
                              <p:par>
                                <p:cTn id="961" presetID="1" presetClass="exit" presetSubtype="0" fill="hold" nodeType="withEffect">
                                  <p:stCondLst>
                                    <p:cond delay="100"/>
                                  </p:stCondLst>
                                  <p:childTnLst>
                                    <p:set>
                                      <p:cBhvr>
                                        <p:cTn id="962" dur="1" fill="hold">
                                          <p:stCondLst>
                                            <p:cond delay="0"/>
                                          </p:stCondLst>
                                        </p:cTn>
                                        <p:tgtEl>
                                          <p:spTgt spid="397"/>
                                        </p:tgtEl>
                                        <p:attrNameLst>
                                          <p:attrName>style.visibility</p:attrName>
                                        </p:attrNameLst>
                                      </p:cBhvr>
                                      <p:to>
                                        <p:strVal val="hidden"/>
                                      </p:to>
                                    </p:set>
                                  </p:childTnLst>
                                </p:cTn>
                              </p:par>
                              <p:par>
                                <p:cTn id="963" presetID="1" presetClass="exit" presetSubtype="0" fill="hold" grpId="1" nodeType="withEffect">
                                  <p:stCondLst>
                                    <p:cond delay="100"/>
                                  </p:stCondLst>
                                  <p:childTnLst>
                                    <p:set>
                                      <p:cBhvr>
                                        <p:cTn id="964" dur="1" fill="hold">
                                          <p:stCondLst>
                                            <p:cond delay="0"/>
                                          </p:stCondLst>
                                        </p:cTn>
                                        <p:tgtEl>
                                          <p:spTgt spid="377"/>
                                        </p:tgtEl>
                                        <p:attrNameLst>
                                          <p:attrName>style.visibility</p:attrName>
                                        </p:attrNameLst>
                                      </p:cBhvr>
                                      <p:to>
                                        <p:strVal val="hidden"/>
                                      </p:to>
                                    </p:set>
                                  </p:childTnLst>
                                </p:cTn>
                              </p:par>
                              <p:par>
                                <p:cTn id="965" presetID="1" presetClass="exit" presetSubtype="0" fill="hold" grpId="1" nodeType="withEffect">
                                  <p:stCondLst>
                                    <p:cond delay="100"/>
                                  </p:stCondLst>
                                  <p:childTnLst>
                                    <p:set>
                                      <p:cBhvr>
                                        <p:cTn id="966" dur="1" fill="hold">
                                          <p:stCondLst>
                                            <p:cond delay="0"/>
                                          </p:stCondLst>
                                        </p:cTn>
                                        <p:tgtEl>
                                          <p:spTgt spid="378"/>
                                        </p:tgtEl>
                                        <p:attrNameLst>
                                          <p:attrName>style.visibility</p:attrName>
                                        </p:attrNameLst>
                                      </p:cBhvr>
                                      <p:to>
                                        <p:strVal val="hidden"/>
                                      </p:to>
                                    </p:set>
                                  </p:childTnLst>
                                </p:cTn>
                              </p:par>
                              <p:par>
                                <p:cTn id="967" presetID="1" presetClass="exit" presetSubtype="0" fill="hold" grpId="1" nodeType="withEffect">
                                  <p:stCondLst>
                                    <p:cond delay="100"/>
                                  </p:stCondLst>
                                  <p:childTnLst>
                                    <p:set>
                                      <p:cBhvr>
                                        <p:cTn id="968" dur="1" fill="hold">
                                          <p:stCondLst>
                                            <p:cond delay="0"/>
                                          </p:stCondLst>
                                        </p:cTn>
                                        <p:tgtEl>
                                          <p:spTgt spid="379"/>
                                        </p:tgtEl>
                                        <p:attrNameLst>
                                          <p:attrName>style.visibility</p:attrName>
                                        </p:attrNameLst>
                                      </p:cBhvr>
                                      <p:to>
                                        <p:strVal val="hidden"/>
                                      </p:to>
                                    </p:set>
                                  </p:childTnLst>
                                </p:cTn>
                              </p:par>
                              <p:par>
                                <p:cTn id="969" presetID="22" presetClass="entr" presetSubtype="8" fill="hold" nodeType="withEffect">
                                  <p:stCondLst>
                                    <p:cond delay="100"/>
                                  </p:stCondLst>
                                  <p:childTnLst>
                                    <p:set>
                                      <p:cBhvr>
                                        <p:cTn id="970" dur="1" fill="hold">
                                          <p:stCondLst>
                                            <p:cond delay="0"/>
                                          </p:stCondLst>
                                        </p:cTn>
                                        <p:tgtEl>
                                          <p:spTgt spid="398"/>
                                        </p:tgtEl>
                                        <p:attrNameLst>
                                          <p:attrName>style.visibility</p:attrName>
                                        </p:attrNameLst>
                                      </p:cBhvr>
                                      <p:to>
                                        <p:strVal val="visible"/>
                                      </p:to>
                                    </p:set>
                                    <p:animEffect transition="in" filter="wipe(left)">
                                      <p:cBhvr>
                                        <p:cTn id="971" dur="250"/>
                                        <p:tgtEl>
                                          <p:spTgt spid="398"/>
                                        </p:tgtEl>
                                      </p:cBhvr>
                                    </p:animEffect>
                                  </p:childTnLst>
                                </p:cTn>
                              </p:par>
                              <p:par>
                                <p:cTn id="972" presetID="22" presetClass="entr" presetSubtype="8" fill="hold" nodeType="withEffect">
                                  <p:stCondLst>
                                    <p:cond delay="100"/>
                                  </p:stCondLst>
                                  <p:childTnLst>
                                    <p:set>
                                      <p:cBhvr>
                                        <p:cTn id="973" dur="1" fill="hold">
                                          <p:stCondLst>
                                            <p:cond delay="0"/>
                                          </p:stCondLst>
                                        </p:cTn>
                                        <p:tgtEl>
                                          <p:spTgt spid="399"/>
                                        </p:tgtEl>
                                        <p:attrNameLst>
                                          <p:attrName>style.visibility</p:attrName>
                                        </p:attrNameLst>
                                      </p:cBhvr>
                                      <p:to>
                                        <p:strVal val="visible"/>
                                      </p:to>
                                    </p:set>
                                    <p:animEffect transition="in" filter="wipe(left)">
                                      <p:cBhvr>
                                        <p:cTn id="974" dur="250"/>
                                        <p:tgtEl>
                                          <p:spTgt spid="399"/>
                                        </p:tgtEl>
                                      </p:cBhvr>
                                    </p:animEffect>
                                  </p:childTnLst>
                                </p:cTn>
                              </p:par>
                              <p:par>
                                <p:cTn id="975" presetID="22" presetClass="entr" presetSubtype="8" fill="hold" nodeType="withEffect">
                                  <p:stCondLst>
                                    <p:cond delay="100"/>
                                  </p:stCondLst>
                                  <p:childTnLst>
                                    <p:set>
                                      <p:cBhvr>
                                        <p:cTn id="976" dur="1" fill="hold">
                                          <p:stCondLst>
                                            <p:cond delay="0"/>
                                          </p:stCondLst>
                                        </p:cTn>
                                        <p:tgtEl>
                                          <p:spTgt spid="400"/>
                                        </p:tgtEl>
                                        <p:attrNameLst>
                                          <p:attrName>style.visibility</p:attrName>
                                        </p:attrNameLst>
                                      </p:cBhvr>
                                      <p:to>
                                        <p:strVal val="visible"/>
                                      </p:to>
                                    </p:set>
                                    <p:animEffect transition="in" filter="wipe(left)">
                                      <p:cBhvr>
                                        <p:cTn id="977" dur="250"/>
                                        <p:tgtEl>
                                          <p:spTgt spid="400"/>
                                        </p:tgtEl>
                                      </p:cBhvr>
                                    </p:animEffect>
                                  </p:childTnLst>
                                </p:cTn>
                              </p:par>
                              <p:par>
                                <p:cTn id="978" presetID="22" presetClass="entr" presetSubtype="8" fill="hold" nodeType="withEffect">
                                  <p:stCondLst>
                                    <p:cond delay="100"/>
                                  </p:stCondLst>
                                  <p:childTnLst>
                                    <p:set>
                                      <p:cBhvr>
                                        <p:cTn id="979" dur="1" fill="hold">
                                          <p:stCondLst>
                                            <p:cond delay="0"/>
                                          </p:stCondLst>
                                        </p:cTn>
                                        <p:tgtEl>
                                          <p:spTgt spid="401"/>
                                        </p:tgtEl>
                                        <p:attrNameLst>
                                          <p:attrName>style.visibility</p:attrName>
                                        </p:attrNameLst>
                                      </p:cBhvr>
                                      <p:to>
                                        <p:strVal val="visible"/>
                                      </p:to>
                                    </p:set>
                                    <p:animEffect transition="in" filter="wipe(left)">
                                      <p:cBhvr>
                                        <p:cTn id="980" dur="250"/>
                                        <p:tgtEl>
                                          <p:spTgt spid="401"/>
                                        </p:tgtEl>
                                      </p:cBhvr>
                                    </p:animEffect>
                                  </p:childTnLst>
                                </p:cTn>
                              </p:par>
                              <p:par>
                                <p:cTn id="981" presetID="22" presetClass="entr" presetSubtype="2" fill="hold" grpId="0" nodeType="withEffect">
                                  <p:stCondLst>
                                    <p:cond delay="100"/>
                                  </p:stCondLst>
                                  <p:childTnLst>
                                    <p:set>
                                      <p:cBhvr>
                                        <p:cTn id="982" dur="1" fill="hold">
                                          <p:stCondLst>
                                            <p:cond delay="0"/>
                                          </p:stCondLst>
                                        </p:cTn>
                                        <p:tgtEl>
                                          <p:spTgt spid="380"/>
                                        </p:tgtEl>
                                        <p:attrNameLst>
                                          <p:attrName>style.visibility</p:attrName>
                                        </p:attrNameLst>
                                      </p:cBhvr>
                                      <p:to>
                                        <p:strVal val="visible"/>
                                      </p:to>
                                    </p:set>
                                    <p:animEffect transition="in" filter="wipe(right)">
                                      <p:cBhvr>
                                        <p:cTn id="983" dur="150"/>
                                        <p:tgtEl>
                                          <p:spTgt spid="380"/>
                                        </p:tgtEl>
                                      </p:cBhvr>
                                    </p:animEffect>
                                  </p:childTnLst>
                                </p:cTn>
                              </p:par>
                              <p:par>
                                <p:cTn id="984" presetID="22" presetClass="entr" presetSubtype="2" fill="hold" grpId="0" nodeType="withEffect">
                                  <p:stCondLst>
                                    <p:cond delay="100"/>
                                  </p:stCondLst>
                                  <p:childTnLst>
                                    <p:set>
                                      <p:cBhvr>
                                        <p:cTn id="985" dur="1" fill="hold">
                                          <p:stCondLst>
                                            <p:cond delay="0"/>
                                          </p:stCondLst>
                                        </p:cTn>
                                        <p:tgtEl>
                                          <p:spTgt spid="381"/>
                                        </p:tgtEl>
                                        <p:attrNameLst>
                                          <p:attrName>style.visibility</p:attrName>
                                        </p:attrNameLst>
                                      </p:cBhvr>
                                      <p:to>
                                        <p:strVal val="visible"/>
                                      </p:to>
                                    </p:set>
                                    <p:animEffect transition="in" filter="wipe(right)">
                                      <p:cBhvr>
                                        <p:cTn id="986" dur="150"/>
                                        <p:tgtEl>
                                          <p:spTgt spid="381"/>
                                        </p:tgtEl>
                                      </p:cBhvr>
                                    </p:animEffect>
                                  </p:childTnLst>
                                </p:cTn>
                              </p:par>
                              <p:par>
                                <p:cTn id="987" presetID="22" presetClass="entr" presetSubtype="2" fill="hold" grpId="0" nodeType="withEffect">
                                  <p:stCondLst>
                                    <p:cond delay="100"/>
                                  </p:stCondLst>
                                  <p:childTnLst>
                                    <p:set>
                                      <p:cBhvr>
                                        <p:cTn id="988" dur="1" fill="hold">
                                          <p:stCondLst>
                                            <p:cond delay="0"/>
                                          </p:stCondLst>
                                        </p:cTn>
                                        <p:tgtEl>
                                          <p:spTgt spid="382"/>
                                        </p:tgtEl>
                                        <p:attrNameLst>
                                          <p:attrName>style.visibility</p:attrName>
                                        </p:attrNameLst>
                                      </p:cBhvr>
                                      <p:to>
                                        <p:strVal val="visible"/>
                                      </p:to>
                                    </p:set>
                                    <p:animEffect transition="in" filter="wipe(right)">
                                      <p:cBhvr>
                                        <p:cTn id="989" dur="150"/>
                                        <p:tgtEl>
                                          <p:spTgt spid="382"/>
                                        </p:tgtEl>
                                      </p:cBhvr>
                                    </p:animEffect>
                                  </p:childTnLst>
                                </p:cTn>
                              </p:par>
                            </p:childTnLst>
                          </p:cTn>
                        </p:par>
                        <p:par>
                          <p:cTn id="990" fill="hold">
                            <p:stCondLst>
                              <p:cond delay="5850"/>
                            </p:stCondLst>
                            <p:childTnLst>
                              <p:par>
                                <p:cTn id="991" presetID="1" presetClass="exit" presetSubtype="0" fill="hold" nodeType="afterEffect">
                                  <p:stCondLst>
                                    <p:cond delay="100"/>
                                  </p:stCondLst>
                                  <p:childTnLst>
                                    <p:set>
                                      <p:cBhvr>
                                        <p:cTn id="992" dur="1" fill="hold">
                                          <p:stCondLst>
                                            <p:cond delay="0"/>
                                          </p:stCondLst>
                                        </p:cTn>
                                        <p:tgtEl>
                                          <p:spTgt spid="398"/>
                                        </p:tgtEl>
                                        <p:attrNameLst>
                                          <p:attrName>style.visibility</p:attrName>
                                        </p:attrNameLst>
                                      </p:cBhvr>
                                      <p:to>
                                        <p:strVal val="hidden"/>
                                      </p:to>
                                    </p:set>
                                  </p:childTnLst>
                                </p:cTn>
                              </p:par>
                              <p:par>
                                <p:cTn id="993" presetID="1" presetClass="exit" presetSubtype="0" fill="hold" nodeType="withEffect">
                                  <p:stCondLst>
                                    <p:cond delay="100"/>
                                  </p:stCondLst>
                                  <p:childTnLst>
                                    <p:set>
                                      <p:cBhvr>
                                        <p:cTn id="994" dur="1" fill="hold">
                                          <p:stCondLst>
                                            <p:cond delay="0"/>
                                          </p:stCondLst>
                                        </p:cTn>
                                        <p:tgtEl>
                                          <p:spTgt spid="399"/>
                                        </p:tgtEl>
                                        <p:attrNameLst>
                                          <p:attrName>style.visibility</p:attrName>
                                        </p:attrNameLst>
                                      </p:cBhvr>
                                      <p:to>
                                        <p:strVal val="hidden"/>
                                      </p:to>
                                    </p:set>
                                  </p:childTnLst>
                                </p:cTn>
                              </p:par>
                              <p:par>
                                <p:cTn id="995" presetID="1" presetClass="exit" presetSubtype="0" fill="hold" nodeType="withEffect">
                                  <p:stCondLst>
                                    <p:cond delay="100"/>
                                  </p:stCondLst>
                                  <p:childTnLst>
                                    <p:set>
                                      <p:cBhvr>
                                        <p:cTn id="996" dur="1" fill="hold">
                                          <p:stCondLst>
                                            <p:cond delay="0"/>
                                          </p:stCondLst>
                                        </p:cTn>
                                        <p:tgtEl>
                                          <p:spTgt spid="400"/>
                                        </p:tgtEl>
                                        <p:attrNameLst>
                                          <p:attrName>style.visibility</p:attrName>
                                        </p:attrNameLst>
                                      </p:cBhvr>
                                      <p:to>
                                        <p:strVal val="hidden"/>
                                      </p:to>
                                    </p:set>
                                  </p:childTnLst>
                                </p:cTn>
                              </p:par>
                              <p:par>
                                <p:cTn id="997" presetID="1" presetClass="exit" presetSubtype="0" fill="hold" nodeType="withEffect">
                                  <p:stCondLst>
                                    <p:cond delay="100"/>
                                  </p:stCondLst>
                                  <p:childTnLst>
                                    <p:set>
                                      <p:cBhvr>
                                        <p:cTn id="998" dur="1" fill="hold">
                                          <p:stCondLst>
                                            <p:cond delay="0"/>
                                          </p:stCondLst>
                                        </p:cTn>
                                        <p:tgtEl>
                                          <p:spTgt spid="401"/>
                                        </p:tgtEl>
                                        <p:attrNameLst>
                                          <p:attrName>style.visibility</p:attrName>
                                        </p:attrNameLst>
                                      </p:cBhvr>
                                      <p:to>
                                        <p:strVal val="hidden"/>
                                      </p:to>
                                    </p:set>
                                  </p:childTnLst>
                                </p:cTn>
                              </p:par>
                              <p:par>
                                <p:cTn id="999" presetID="1" presetClass="exit" presetSubtype="0" fill="hold" grpId="1" nodeType="withEffect">
                                  <p:stCondLst>
                                    <p:cond delay="100"/>
                                  </p:stCondLst>
                                  <p:childTnLst>
                                    <p:set>
                                      <p:cBhvr>
                                        <p:cTn id="1000" dur="1" fill="hold">
                                          <p:stCondLst>
                                            <p:cond delay="0"/>
                                          </p:stCondLst>
                                        </p:cTn>
                                        <p:tgtEl>
                                          <p:spTgt spid="380"/>
                                        </p:tgtEl>
                                        <p:attrNameLst>
                                          <p:attrName>style.visibility</p:attrName>
                                        </p:attrNameLst>
                                      </p:cBhvr>
                                      <p:to>
                                        <p:strVal val="hidden"/>
                                      </p:to>
                                    </p:set>
                                  </p:childTnLst>
                                </p:cTn>
                              </p:par>
                              <p:par>
                                <p:cTn id="1001" presetID="1" presetClass="exit" presetSubtype="0" fill="hold" grpId="1" nodeType="withEffect">
                                  <p:stCondLst>
                                    <p:cond delay="100"/>
                                  </p:stCondLst>
                                  <p:childTnLst>
                                    <p:set>
                                      <p:cBhvr>
                                        <p:cTn id="1002" dur="1" fill="hold">
                                          <p:stCondLst>
                                            <p:cond delay="0"/>
                                          </p:stCondLst>
                                        </p:cTn>
                                        <p:tgtEl>
                                          <p:spTgt spid="381"/>
                                        </p:tgtEl>
                                        <p:attrNameLst>
                                          <p:attrName>style.visibility</p:attrName>
                                        </p:attrNameLst>
                                      </p:cBhvr>
                                      <p:to>
                                        <p:strVal val="hidden"/>
                                      </p:to>
                                    </p:set>
                                  </p:childTnLst>
                                </p:cTn>
                              </p:par>
                              <p:par>
                                <p:cTn id="1003" presetID="1" presetClass="exit" presetSubtype="0" fill="hold" grpId="1" nodeType="withEffect">
                                  <p:stCondLst>
                                    <p:cond delay="100"/>
                                  </p:stCondLst>
                                  <p:childTnLst>
                                    <p:set>
                                      <p:cBhvr>
                                        <p:cTn id="1004" dur="1" fill="hold">
                                          <p:stCondLst>
                                            <p:cond delay="0"/>
                                          </p:stCondLst>
                                        </p:cTn>
                                        <p:tgtEl>
                                          <p:spTgt spid="3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46" grpId="1" animBg="1"/>
      <p:bldP spid="147" grpId="0" animBg="1"/>
      <p:bldP spid="147" grpId="1" animBg="1"/>
      <p:bldP spid="152" grpId="0" animBg="1"/>
      <p:bldP spid="152" grpId="1" animBg="1"/>
      <p:bldP spid="157" grpId="0" animBg="1"/>
      <p:bldP spid="157" grpId="1" animBg="1"/>
      <p:bldP spid="159" grpId="0" animBg="1"/>
      <p:bldP spid="159" grpId="1" animBg="1"/>
      <p:bldP spid="160" grpId="0" animBg="1"/>
      <p:bldP spid="160" grpId="1" animBg="1"/>
      <p:bldP spid="180" grpId="0" animBg="1"/>
      <p:bldP spid="180" grpId="1" animBg="1"/>
      <p:bldP spid="198" grpId="0" animBg="1"/>
      <p:bldP spid="198" grpId="1" animBg="1"/>
      <p:bldP spid="199" grpId="0" animBg="1"/>
      <p:bldP spid="199" grpId="1" animBg="1"/>
      <p:bldP spid="200" grpId="0" animBg="1"/>
      <p:bldP spid="200" grpId="1" animBg="1"/>
      <p:bldP spid="201" grpId="0" animBg="1"/>
      <p:bldP spid="201" grpId="1" animBg="1"/>
      <p:bldP spid="219" grpId="0" animBg="1"/>
      <p:bldP spid="219" grpId="1" animBg="1"/>
      <p:bldP spid="221" grpId="0" animBg="1"/>
      <p:bldP spid="221" grpId="1" animBg="1"/>
      <p:bldP spid="223" grpId="0" animBg="1"/>
      <p:bldP spid="223" grpId="1" animBg="1"/>
      <p:bldP spid="225" grpId="0" animBg="1"/>
      <p:bldP spid="225" grpId="1" animBg="1"/>
      <p:bldP spid="226" grpId="0" animBg="1"/>
      <p:bldP spid="226" grpId="1" animBg="1"/>
      <p:bldP spid="228" grpId="0" animBg="1"/>
      <p:bldP spid="228" grpId="1" animBg="1"/>
      <p:bldP spid="229" grpId="0" animBg="1"/>
      <p:bldP spid="229" grpId="1" animBg="1"/>
      <p:bldP spid="230" grpId="0" animBg="1"/>
      <p:bldP spid="230" grpId="1" animBg="1"/>
      <p:bldP spid="231" grpId="0" animBg="1"/>
      <p:bldP spid="231" grpId="1" animBg="1"/>
      <p:bldP spid="232" grpId="0" animBg="1"/>
      <p:bldP spid="232" grpId="1" animBg="1"/>
      <p:bldP spid="248" grpId="0" animBg="1"/>
      <p:bldP spid="248" grpId="1" animBg="1"/>
      <p:bldP spid="249" grpId="0" animBg="1"/>
      <p:bldP spid="249" grpId="1" animBg="1"/>
      <p:bldP spid="250" grpId="0" animBg="1"/>
      <p:bldP spid="250" grpId="1" animBg="1"/>
      <p:bldP spid="252" grpId="0" animBg="1"/>
      <p:bldP spid="252" grpId="1" animBg="1"/>
      <p:bldP spid="253" grpId="0" animBg="1"/>
      <p:bldP spid="253" grpId="1" animBg="1"/>
      <p:bldP spid="254" grpId="0" animBg="1"/>
      <p:bldP spid="254" grpId="1" animBg="1"/>
      <p:bldP spid="255" grpId="0" animBg="1"/>
      <p:bldP spid="255" grpId="1" animBg="1"/>
      <p:bldP spid="258" grpId="0" animBg="1"/>
      <p:bldP spid="258" grpId="1" animBg="1"/>
      <p:bldP spid="259" grpId="0" animBg="1"/>
      <p:bldP spid="259" grpId="1" animBg="1"/>
      <p:bldP spid="260" grpId="0" animBg="1"/>
      <p:bldP spid="260" grpId="1" animBg="1"/>
      <p:bldP spid="261" grpId="0" animBg="1"/>
      <p:bldP spid="261" grpId="1" animBg="1"/>
      <p:bldP spid="262" grpId="0" animBg="1"/>
      <p:bldP spid="262" grpId="1" animBg="1"/>
      <p:bldP spid="263" grpId="0" animBg="1"/>
      <p:bldP spid="263" grpId="1" animBg="1"/>
      <p:bldP spid="264" grpId="0" animBg="1"/>
      <p:bldP spid="264" grpId="1" animBg="1"/>
      <p:bldP spid="293" grpId="0" animBg="1"/>
      <p:bldP spid="293" grpId="1" animBg="1"/>
      <p:bldP spid="294" grpId="0" animBg="1"/>
      <p:bldP spid="294" grpId="1" animBg="1"/>
      <p:bldP spid="312" grpId="0" animBg="1"/>
      <p:bldP spid="312" grpId="1" animBg="1"/>
      <p:bldP spid="313" grpId="0" animBg="1"/>
      <p:bldP spid="313" grpId="1" animBg="1"/>
      <p:bldP spid="314" grpId="0" animBg="1"/>
      <p:bldP spid="314" grpId="1" animBg="1"/>
      <p:bldP spid="315" grpId="0" animBg="1"/>
      <p:bldP spid="315" grpId="1" animBg="1"/>
      <p:bldP spid="316" grpId="0" animBg="1"/>
      <p:bldP spid="316" grpId="1" animBg="1"/>
      <p:bldP spid="317" grpId="0" animBg="1"/>
      <p:bldP spid="317" grpId="1" animBg="1"/>
      <p:bldP spid="318" grpId="0" animBg="1"/>
      <p:bldP spid="318" grpId="1" animBg="1"/>
      <p:bldP spid="319" grpId="0" animBg="1"/>
      <p:bldP spid="319" grpId="1" animBg="1"/>
      <p:bldP spid="340" grpId="0" animBg="1"/>
      <p:bldP spid="340" grpId="1" animBg="1"/>
      <p:bldP spid="341" grpId="0" animBg="1"/>
      <p:bldP spid="341" grpId="1" animBg="1"/>
      <p:bldP spid="342" grpId="0" animBg="1"/>
      <p:bldP spid="342" grpId="1" animBg="1"/>
      <p:bldP spid="343" grpId="0" animBg="1"/>
      <p:bldP spid="343" grpId="1" animBg="1"/>
      <p:bldP spid="344" grpId="0" animBg="1"/>
      <p:bldP spid="344" grpId="1" animBg="1"/>
      <p:bldP spid="345" grpId="0" animBg="1"/>
      <p:bldP spid="345" grpId="1" animBg="1"/>
      <p:bldP spid="346" grpId="0" animBg="1"/>
      <p:bldP spid="346" grpId="1" animBg="1"/>
      <p:bldP spid="347" grpId="0" animBg="1"/>
      <p:bldP spid="347" grpId="1" animBg="1"/>
      <p:bldP spid="348" grpId="0" animBg="1"/>
      <p:bldP spid="348" grpId="1" animBg="1"/>
      <p:bldP spid="349" grpId="0" animBg="1"/>
      <p:bldP spid="349" grpId="1" animBg="1"/>
      <p:bldP spid="364" grpId="0" animBg="1"/>
      <p:bldP spid="364" grpId="1" animBg="1"/>
      <p:bldP spid="365" grpId="0" animBg="1"/>
      <p:bldP spid="365" grpId="1" animBg="1"/>
      <p:bldP spid="366" grpId="0" animBg="1"/>
      <p:bldP spid="366" grpId="1" animBg="1"/>
      <p:bldP spid="367" grpId="0" animBg="1"/>
      <p:bldP spid="367" grpId="1" animBg="1"/>
      <p:bldP spid="368" grpId="0" animBg="1"/>
      <p:bldP spid="368" grpId="1" animBg="1"/>
      <p:bldP spid="369" grpId="0" animBg="1"/>
      <p:bldP spid="369" grpId="1" animBg="1"/>
      <p:bldP spid="370" grpId="0" animBg="1"/>
      <p:bldP spid="370" grpId="1" animBg="1"/>
      <p:bldP spid="371" grpId="0" animBg="1"/>
      <p:bldP spid="371" grpId="1" animBg="1"/>
      <p:bldP spid="376" grpId="0" animBg="1"/>
      <p:bldP spid="376" grpId="1" animBg="1"/>
      <p:bldP spid="377" grpId="0" animBg="1"/>
      <p:bldP spid="377" grpId="1" animBg="1"/>
      <p:bldP spid="378" grpId="0" animBg="1"/>
      <p:bldP spid="378" grpId="1" animBg="1"/>
      <p:bldP spid="379" grpId="0" animBg="1"/>
      <p:bldP spid="379" grpId="1" animBg="1"/>
      <p:bldP spid="380" grpId="0" animBg="1"/>
      <p:bldP spid="380" grpId="1" animBg="1"/>
      <p:bldP spid="381" grpId="0" animBg="1"/>
      <p:bldP spid="381" grpId="1" animBg="1"/>
      <p:bldP spid="382" grpId="0" animBg="1"/>
      <p:bldP spid="38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5" name="Content Placeholder 4"/>
          <p:cNvSpPr>
            <a:spLocks noGrp="1"/>
          </p:cNvSpPr>
          <p:nvPr>
            <p:ph idx="1"/>
          </p:nvPr>
        </p:nvSpPr>
        <p:spPr>
          <a:xfrm>
            <a:off x="1295400" y="895350"/>
            <a:ext cx="7543800" cy="4248150"/>
          </a:xfrm>
        </p:spPr>
        <p:txBody>
          <a:bodyPr/>
          <a:lstStyle/>
          <a:p>
            <a:pPr>
              <a:lnSpc>
                <a:spcPct val="140000"/>
              </a:lnSpc>
            </a:pPr>
            <a:r>
              <a:rPr lang="en-US" dirty="0" smtClean="0">
                <a:solidFill>
                  <a:schemeClr val="bg1">
                    <a:lumMod val="65000"/>
                  </a:schemeClr>
                </a:solidFill>
              </a:rPr>
              <a:t>Motivation and Related Work</a:t>
            </a:r>
          </a:p>
          <a:p>
            <a:pPr>
              <a:lnSpc>
                <a:spcPct val="140000"/>
              </a:lnSpc>
            </a:pPr>
            <a:r>
              <a:rPr lang="en-US" dirty="0" smtClean="0">
                <a:solidFill>
                  <a:schemeClr val="bg1">
                    <a:lumMod val="65000"/>
                  </a:schemeClr>
                </a:solidFill>
              </a:rPr>
              <a:t>Processing Spherical Images</a:t>
            </a:r>
          </a:p>
          <a:p>
            <a:pPr>
              <a:lnSpc>
                <a:spcPct val="140000"/>
              </a:lnSpc>
            </a:pPr>
            <a:r>
              <a:rPr lang="en-US" dirty="0" smtClean="0">
                <a:solidFill>
                  <a:schemeClr val="bg1">
                    <a:lumMod val="65000"/>
                  </a:schemeClr>
                </a:solidFill>
              </a:rPr>
              <a:t>Distributing the Computation</a:t>
            </a:r>
          </a:p>
          <a:p>
            <a:pPr>
              <a:lnSpc>
                <a:spcPct val="140000"/>
              </a:lnSpc>
            </a:pPr>
            <a:r>
              <a:rPr lang="en-US" dirty="0" smtClean="0"/>
              <a:t>Results and Conclusion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4495801" y="1047750"/>
            <a:ext cx="3733800" cy="3886200"/>
          </a:xfrm>
          <a:prstGeom prst="roundRect">
            <a:avLst>
              <a:gd name="adj" fmla="val 1961"/>
            </a:avLst>
          </a:prstGeom>
          <a:solidFill>
            <a:schemeClr val="bg2">
              <a:alpha val="75000"/>
            </a:schemeClr>
          </a:solidFill>
          <a:ln w="19050" cap="flat" cmpd="sng" algn="ctr">
            <a:solidFill>
              <a:schemeClr val="tx2"/>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Content Placeholder 4"/>
          <p:cNvSpPr>
            <a:spLocks noGrp="1"/>
          </p:cNvSpPr>
          <p:nvPr>
            <p:ph idx="1"/>
          </p:nvPr>
        </p:nvSpPr>
        <p:spPr>
          <a:xfrm>
            <a:off x="304800" y="742950"/>
            <a:ext cx="8534400" cy="4400550"/>
          </a:xfrm>
        </p:spPr>
        <p:txBody>
          <a:bodyPr/>
          <a:lstStyle/>
          <a:p>
            <a:r>
              <a:rPr lang="en-US" dirty="0" smtClean="0"/>
              <a:t>Image stitching</a:t>
            </a:r>
          </a:p>
          <a:p>
            <a:endParaRPr lang="en-US" dirty="0" smtClean="0"/>
          </a:p>
          <a:p>
            <a:endParaRPr lang="en-US" dirty="0" smtClean="0"/>
          </a:p>
          <a:p>
            <a:endParaRPr lang="en-US" dirty="0" smtClean="0"/>
          </a:p>
          <a:p>
            <a:r>
              <a:rPr lang="en-US" dirty="0" smtClean="0"/>
              <a:t>Saliency Enhancement</a:t>
            </a:r>
          </a:p>
        </p:txBody>
      </p:sp>
      <p:sp>
        <p:nvSpPr>
          <p:cNvPr id="4" name="Title 3"/>
          <p:cNvSpPr>
            <a:spLocks noGrp="1"/>
          </p:cNvSpPr>
          <p:nvPr>
            <p:ph type="title"/>
          </p:nvPr>
        </p:nvSpPr>
        <p:spPr/>
        <p:txBody>
          <a:bodyPr/>
          <a:lstStyle/>
          <a:p>
            <a:r>
              <a:rPr lang="en-US" dirty="0" smtClean="0"/>
              <a:t>Correctness of the Solver</a:t>
            </a:r>
            <a:endParaRPr lang="en-US" dirty="0"/>
          </a:p>
        </p:txBody>
      </p:sp>
      <p:grpSp>
        <p:nvGrpSpPr>
          <p:cNvPr id="1307" name="Group 1306"/>
          <p:cNvGrpSpPr/>
          <p:nvPr/>
        </p:nvGrpSpPr>
        <p:grpSpPr>
          <a:xfrm>
            <a:off x="914400" y="1200150"/>
            <a:ext cx="1609344" cy="1609344"/>
            <a:chOff x="1447800" y="1200150"/>
            <a:chExt cx="1609344" cy="1609344"/>
          </a:xfrm>
        </p:grpSpPr>
        <p:pic>
          <p:nvPicPr>
            <p:cNvPr id="2053" name="Picture 5" descr="C:\Papers\Distributed2DMultiGrid\SDMG\Talk\Planets\moon.original.pn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447800" y="1200150"/>
              <a:ext cx="1609344" cy="1609344"/>
            </a:xfrm>
            <a:prstGeom prst="rect">
              <a:avLst/>
            </a:prstGeom>
            <a:noFill/>
          </p:spPr>
        </p:pic>
        <p:sp>
          <p:nvSpPr>
            <p:cNvPr id="1158" name="Rounded Rectangle 1157"/>
            <p:cNvSpPr/>
            <p:nvPr/>
          </p:nvSpPr>
          <p:spPr bwMode="auto">
            <a:xfrm>
              <a:off x="1530439" y="2468880"/>
              <a:ext cx="1444752" cy="304800"/>
            </a:xfrm>
            <a:prstGeom prst="roundRect">
              <a:avLst/>
            </a:prstGeom>
            <a:solidFill>
              <a:schemeClr val="bg1">
                <a:alpha val="75000"/>
              </a:scheme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Input</a:t>
              </a:r>
            </a:p>
          </p:txBody>
        </p:sp>
      </p:grpSp>
      <p:grpSp>
        <p:nvGrpSpPr>
          <p:cNvPr id="1311" name="Group 1310"/>
          <p:cNvGrpSpPr/>
          <p:nvPr/>
        </p:nvGrpSpPr>
        <p:grpSpPr>
          <a:xfrm>
            <a:off x="2743200" y="1191006"/>
            <a:ext cx="1609344" cy="1609344"/>
            <a:chOff x="2971800" y="1191006"/>
            <a:chExt cx="1609344" cy="1609344"/>
          </a:xfrm>
        </p:grpSpPr>
        <p:pic>
          <p:nvPicPr>
            <p:cNvPr id="2054" name="Picture 6" descr="C:\Papers\Distributed2DMultiGrid\SDMG\Talk\Planets\moon.pq.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971800" y="1191006"/>
              <a:ext cx="1609344" cy="1609344"/>
            </a:xfrm>
            <a:prstGeom prst="rect">
              <a:avLst/>
            </a:prstGeom>
            <a:noFill/>
          </p:spPr>
        </p:pic>
        <p:sp>
          <p:nvSpPr>
            <p:cNvPr id="1224" name="Rounded Rectangle 1223"/>
            <p:cNvSpPr/>
            <p:nvPr/>
          </p:nvSpPr>
          <p:spPr bwMode="auto">
            <a:xfrm>
              <a:off x="3054096" y="2468880"/>
              <a:ext cx="1444752" cy="304800"/>
            </a:xfrm>
            <a:prstGeom prst="roundRect">
              <a:avLst/>
            </a:prstGeom>
            <a:solidFill>
              <a:schemeClr val="bg1">
                <a:alpha val="75000"/>
              </a:scheme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PQ Output</a:t>
              </a:r>
            </a:p>
          </p:txBody>
        </p:sp>
      </p:grpSp>
      <p:grpSp>
        <p:nvGrpSpPr>
          <p:cNvPr id="1312" name="Group 1311"/>
          <p:cNvGrpSpPr/>
          <p:nvPr/>
        </p:nvGrpSpPr>
        <p:grpSpPr>
          <a:xfrm>
            <a:off x="4572000" y="1200150"/>
            <a:ext cx="1609344" cy="1609344"/>
            <a:chOff x="4572000" y="1200150"/>
            <a:chExt cx="1609344" cy="1609344"/>
          </a:xfrm>
          <a:noFill/>
        </p:grpSpPr>
        <p:pic>
          <p:nvPicPr>
            <p:cNvPr id="2055" name="Picture 7" descr="C:\Papers\Distributed2DMultiGrid\SDMG\Talk\Planets\moon.er.pn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572000" y="1200150"/>
              <a:ext cx="1609344" cy="1609344"/>
            </a:xfrm>
            <a:prstGeom prst="rect">
              <a:avLst/>
            </a:prstGeom>
            <a:grpFill/>
          </p:spPr>
        </p:pic>
        <p:sp>
          <p:nvSpPr>
            <p:cNvPr id="1237" name="Rounded Rectangle 1236"/>
            <p:cNvSpPr/>
            <p:nvPr/>
          </p:nvSpPr>
          <p:spPr bwMode="auto">
            <a:xfrm>
              <a:off x="4654296" y="2343150"/>
              <a:ext cx="1444752" cy="430530"/>
            </a:xfrm>
            <a:prstGeom prst="roundRect">
              <a:avLst/>
            </a:prstGeom>
            <a:solidFill>
              <a:schemeClr val="bg1">
                <a:alpha val="75000"/>
              </a:scheme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Metric-aware</a:t>
              </a:r>
              <a:b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b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Solution</a:t>
              </a:r>
            </a:p>
          </p:txBody>
        </p:sp>
      </p:grpSp>
      <p:grpSp>
        <p:nvGrpSpPr>
          <p:cNvPr id="1322" name="Group 1321"/>
          <p:cNvGrpSpPr/>
          <p:nvPr/>
        </p:nvGrpSpPr>
        <p:grpSpPr>
          <a:xfrm>
            <a:off x="6400800" y="1191006"/>
            <a:ext cx="1609344" cy="1609344"/>
            <a:chOff x="6172200" y="1191006"/>
            <a:chExt cx="1609344" cy="1609344"/>
          </a:xfrm>
        </p:grpSpPr>
        <p:pic>
          <p:nvPicPr>
            <p:cNvPr id="2056" name="Picture 8" descr="C:\Papers\Distributed2DMultiGrid\SDMG\Talk\Planets\moon.error.p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6172200" y="1191006"/>
              <a:ext cx="1609344" cy="1609344"/>
            </a:xfrm>
            <a:prstGeom prst="rect">
              <a:avLst/>
            </a:prstGeom>
            <a:noFill/>
          </p:spPr>
        </p:pic>
        <p:sp>
          <p:nvSpPr>
            <p:cNvPr id="1238" name="Rounded Rectangle 1237"/>
            <p:cNvSpPr/>
            <p:nvPr/>
          </p:nvSpPr>
          <p:spPr bwMode="auto">
            <a:xfrm>
              <a:off x="6221308" y="2468880"/>
              <a:ext cx="1508760" cy="304800"/>
            </a:xfrm>
            <a:prstGeom prst="roundRect">
              <a:avLst/>
            </a:prstGeom>
            <a:solidFill>
              <a:schemeClr val="bg1">
                <a:alpha val="75000"/>
              </a:scheme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Difference </a:t>
              </a:r>
              <a:r>
                <a:rPr kumimoji="0" lang="en-US"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(x5)</a:t>
              </a:r>
            </a:p>
          </p:txBody>
        </p:sp>
      </p:grpSp>
      <p:grpSp>
        <p:nvGrpSpPr>
          <p:cNvPr id="1333" name="Group 1332"/>
          <p:cNvGrpSpPr/>
          <p:nvPr/>
        </p:nvGrpSpPr>
        <p:grpSpPr>
          <a:xfrm>
            <a:off x="914400" y="3248406"/>
            <a:ext cx="1609344" cy="1609344"/>
            <a:chOff x="914400" y="3118104"/>
            <a:chExt cx="1609344" cy="1609344"/>
          </a:xfrm>
        </p:grpSpPr>
        <p:pic>
          <p:nvPicPr>
            <p:cNvPr id="2057" name="Picture 9" descr="C:\Papers\Distributed2DMultiGrid\SDMG\Talk\Planets\venus.original.pn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914400" y="3118104"/>
              <a:ext cx="1609344" cy="1609344"/>
            </a:xfrm>
            <a:prstGeom prst="rect">
              <a:avLst/>
            </a:prstGeom>
            <a:noFill/>
          </p:spPr>
        </p:pic>
        <p:sp>
          <p:nvSpPr>
            <p:cNvPr id="1159" name="Rounded Rectangle 1158"/>
            <p:cNvSpPr/>
            <p:nvPr/>
          </p:nvSpPr>
          <p:spPr bwMode="auto">
            <a:xfrm>
              <a:off x="996696" y="4389120"/>
              <a:ext cx="1444752" cy="304800"/>
            </a:xfrm>
            <a:prstGeom prst="roundRect">
              <a:avLst/>
            </a:prstGeom>
            <a:solidFill>
              <a:schemeClr val="bg1">
                <a:alpha val="75000"/>
              </a:scheme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Input</a:t>
              </a:r>
            </a:p>
          </p:txBody>
        </p:sp>
      </p:grpSp>
      <p:grpSp>
        <p:nvGrpSpPr>
          <p:cNvPr id="1334" name="Group 1333"/>
          <p:cNvGrpSpPr/>
          <p:nvPr/>
        </p:nvGrpSpPr>
        <p:grpSpPr>
          <a:xfrm>
            <a:off x="2743200" y="3248406"/>
            <a:ext cx="1609344" cy="1609344"/>
            <a:chOff x="2743200" y="3118104"/>
            <a:chExt cx="1609344" cy="1609344"/>
          </a:xfrm>
        </p:grpSpPr>
        <p:pic>
          <p:nvPicPr>
            <p:cNvPr id="2058" name="Picture 10" descr="C:\Papers\Distributed2DMultiGrid\SDMG\Talk\Planets\venus.pq.png"/>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2743200" y="3118104"/>
              <a:ext cx="1609344" cy="1609344"/>
            </a:xfrm>
            <a:prstGeom prst="rect">
              <a:avLst/>
            </a:prstGeom>
            <a:noFill/>
          </p:spPr>
        </p:pic>
        <p:sp>
          <p:nvSpPr>
            <p:cNvPr id="1225" name="Rounded Rectangle 1224"/>
            <p:cNvSpPr/>
            <p:nvPr/>
          </p:nvSpPr>
          <p:spPr bwMode="auto">
            <a:xfrm>
              <a:off x="2825496" y="4389120"/>
              <a:ext cx="1444752" cy="304800"/>
            </a:xfrm>
            <a:prstGeom prst="roundRect">
              <a:avLst/>
            </a:prstGeom>
            <a:solidFill>
              <a:schemeClr val="bg1">
                <a:alpha val="75000"/>
              </a:scheme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t>PQ </a:t>
              </a: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Output</a:t>
              </a:r>
            </a:p>
          </p:txBody>
        </p:sp>
      </p:grpSp>
      <p:grpSp>
        <p:nvGrpSpPr>
          <p:cNvPr id="1335" name="Group 1334"/>
          <p:cNvGrpSpPr/>
          <p:nvPr/>
        </p:nvGrpSpPr>
        <p:grpSpPr>
          <a:xfrm>
            <a:off x="4572000" y="3248406"/>
            <a:ext cx="1609344" cy="1609344"/>
            <a:chOff x="4572000" y="3118104"/>
            <a:chExt cx="1609344" cy="1609344"/>
          </a:xfrm>
        </p:grpSpPr>
        <p:pic>
          <p:nvPicPr>
            <p:cNvPr id="2059" name="Picture 11" descr="C:\Papers\Distributed2DMultiGrid\SDMG\Talk\Planets\venus.er.png"/>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572000" y="3118104"/>
              <a:ext cx="1609344" cy="1609344"/>
            </a:xfrm>
            <a:prstGeom prst="rect">
              <a:avLst/>
            </a:prstGeom>
            <a:noFill/>
          </p:spPr>
        </p:pic>
        <p:sp>
          <p:nvSpPr>
            <p:cNvPr id="1239" name="Rounded Rectangle 1238"/>
            <p:cNvSpPr/>
            <p:nvPr/>
          </p:nvSpPr>
          <p:spPr bwMode="auto">
            <a:xfrm>
              <a:off x="4654296" y="4270248"/>
              <a:ext cx="1444752" cy="429768"/>
            </a:xfrm>
            <a:prstGeom prst="roundRect">
              <a:avLst/>
            </a:prstGeom>
            <a:solidFill>
              <a:schemeClr val="bg1">
                <a:alpha val="75000"/>
              </a:scheme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Metric-aware</a:t>
              </a:r>
              <a:b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b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Solution</a:t>
              </a:r>
            </a:p>
          </p:txBody>
        </p:sp>
      </p:grpSp>
      <p:grpSp>
        <p:nvGrpSpPr>
          <p:cNvPr id="1336" name="Group 1335"/>
          <p:cNvGrpSpPr/>
          <p:nvPr/>
        </p:nvGrpSpPr>
        <p:grpSpPr>
          <a:xfrm>
            <a:off x="6400800" y="3248406"/>
            <a:ext cx="1609344" cy="1609344"/>
            <a:chOff x="6400800" y="3118104"/>
            <a:chExt cx="1609344" cy="1609344"/>
          </a:xfrm>
        </p:grpSpPr>
        <p:pic>
          <p:nvPicPr>
            <p:cNvPr id="2060" name="Picture 12" descr="C:\Papers\Distributed2DMultiGrid\SDMG\Talk\Planets\venus.error.png"/>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6400800" y="3118104"/>
              <a:ext cx="1609344" cy="1609344"/>
            </a:xfrm>
            <a:prstGeom prst="rect">
              <a:avLst/>
            </a:prstGeom>
            <a:noFill/>
          </p:spPr>
        </p:pic>
        <p:sp>
          <p:nvSpPr>
            <p:cNvPr id="1304" name="Rounded Rectangle 1303"/>
            <p:cNvSpPr/>
            <p:nvPr/>
          </p:nvSpPr>
          <p:spPr bwMode="auto">
            <a:xfrm>
              <a:off x="6449231" y="4389120"/>
              <a:ext cx="1517904" cy="304800"/>
            </a:xfrm>
            <a:prstGeom prst="roundRect">
              <a:avLst/>
            </a:prstGeom>
            <a:solidFill>
              <a:schemeClr val="bg1">
                <a:alpha val="75000"/>
              </a:schemeClr>
            </a:solid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Difference </a:t>
              </a:r>
              <a:r>
                <a:rPr kumimoji="0" lang="en-US"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(x5)</a:t>
              </a: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grpSp>
      <p:pic>
        <p:nvPicPr>
          <p:cNvPr id="1028" name="Picture 4" descr="C:\Papers\Distributed2DMultiGrid\SDMG\Talk\Convergence\convergence.stitch.bmp"/>
          <p:cNvPicPr>
            <a:picLocks noChangeAspect="1" noChangeArrowheads="1"/>
          </p:cNvPicPr>
          <p:nvPr/>
        </p:nvPicPr>
        <p:blipFill>
          <a:blip r:embed="rId11"/>
          <a:srcRect/>
          <a:stretch>
            <a:fillRect/>
          </a:stretch>
        </p:blipFill>
        <p:spPr bwMode="auto">
          <a:xfrm>
            <a:off x="4953000" y="943062"/>
            <a:ext cx="2820326" cy="1857288"/>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1029" name="Picture 5" descr="C:\Papers\Distributed2DMultiGrid\SDMG\Talk\Convergence\convergence.enhance.bmp"/>
          <p:cNvPicPr>
            <a:picLocks noChangeAspect="1" noChangeArrowheads="1"/>
          </p:cNvPicPr>
          <p:nvPr/>
        </p:nvPicPr>
        <p:blipFill>
          <a:blip r:embed="rId12"/>
          <a:srcRect/>
          <a:stretch>
            <a:fillRect/>
          </a:stretch>
        </p:blipFill>
        <p:spPr bwMode="auto">
          <a:xfrm>
            <a:off x="4953000" y="2952750"/>
            <a:ext cx="2828925" cy="1857288"/>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0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Applications to Planar Images</a:t>
            </a:r>
            <a:endParaRPr lang="en-US" dirty="0"/>
          </a:p>
        </p:txBody>
      </p:sp>
      <p:sp>
        <p:nvSpPr>
          <p:cNvPr id="5" name="Content Placeholder 4"/>
          <p:cNvSpPr>
            <a:spLocks noGrp="1"/>
          </p:cNvSpPr>
          <p:nvPr>
            <p:ph idx="1"/>
          </p:nvPr>
        </p:nvSpPr>
        <p:spPr>
          <a:xfrm>
            <a:off x="304800" y="742950"/>
            <a:ext cx="8534400" cy="4400550"/>
          </a:xfrm>
        </p:spPr>
        <p:txBody>
          <a:bodyPr/>
          <a:lstStyle/>
          <a:p>
            <a:pPr>
              <a:buNone/>
            </a:pPr>
            <a:endParaRPr lang="en-US" u="sng" dirty="0" smtClean="0"/>
          </a:p>
          <a:p>
            <a:pPr>
              <a:buNone/>
            </a:pPr>
            <a:r>
              <a:rPr lang="en-US" u="sng" dirty="0" smtClean="0"/>
              <a:t>Input Data</a:t>
            </a:r>
            <a:r>
              <a:rPr lang="en-US" dirty="0" smtClean="0"/>
              <a:t>:</a:t>
            </a:r>
          </a:p>
          <a:p>
            <a:pPr marL="514350" lvl="1" indent="-284163"/>
            <a:r>
              <a:rPr lang="en-US" dirty="0" smtClean="0"/>
              <a:t>643 images</a:t>
            </a:r>
          </a:p>
          <a:p>
            <a:pPr marL="514350" lvl="1" indent="-284163"/>
            <a:r>
              <a:rPr lang="en-US" dirty="0" smtClean="0"/>
              <a:t>3 </a:t>
            </a:r>
            <a:r>
              <a:rPr lang="en-US" dirty="0" err="1" smtClean="0"/>
              <a:t>Gpixels</a:t>
            </a:r>
            <a:endParaRPr lang="en-US" dirty="0" smtClean="0"/>
          </a:p>
          <a:p>
            <a:pPr marL="114300" indent="-284163">
              <a:buNone/>
            </a:pPr>
            <a:endParaRPr lang="en-US" dirty="0" smtClean="0"/>
          </a:p>
        </p:txBody>
      </p:sp>
      <p:pic>
        <p:nvPicPr>
          <p:cNvPr id="7" name="Picture 2" descr="F:\Research\Streaming2DMultiGrid\Test\Stitching\StJames2\Tiles.15\Stitched.small.jpg"/>
          <p:cNvPicPr>
            <a:picLocks noChangeAspect="1" noChangeArrowheads="1"/>
          </p:cNvPicPr>
          <p:nvPr/>
        </p:nvPicPr>
        <p:blipFill>
          <a:blip r:embed="rId3"/>
          <a:srcRect/>
          <a:stretch>
            <a:fillRect/>
          </a:stretch>
        </p:blipFill>
        <p:spPr bwMode="auto">
          <a:xfrm>
            <a:off x="4902692" y="971550"/>
            <a:ext cx="4088908" cy="1752600"/>
          </a:xfrm>
          <a:prstGeom prst="rect">
            <a:avLst/>
          </a:prstGeom>
          <a:noFill/>
        </p:spPr>
      </p:pic>
      <p:pic>
        <p:nvPicPr>
          <p:cNvPr id="8" name="Picture 3" descr="F:\Research\Streaming2DMultiGrid\Test\Stitching\StJames2\Tiles.15\NoLog.small.jpg"/>
          <p:cNvPicPr>
            <a:picLocks noChangeAspect="1" noChangeArrowheads="1"/>
          </p:cNvPicPr>
          <p:nvPr/>
        </p:nvPicPr>
        <p:blipFill>
          <a:blip r:embed="rId4"/>
          <a:srcRect/>
          <a:stretch>
            <a:fillRect/>
          </a:stretch>
        </p:blipFill>
        <p:spPr bwMode="auto">
          <a:xfrm>
            <a:off x="4902692" y="3105150"/>
            <a:ext cx="4088908" cy="1752600"/>
          </a:xfrm>
          <a:prstGeom prst="rect">
            <a:avLst/>
          </a:prstGeom>
          <a:noFill/>
        </p:spPr>
      </p:pic>
      <p:sp>
        <p:nvSpPr>
          <p:cNvPr id="9" name="Down Arrow 8"/>
          <p:cNvSpPr/>
          <p:nvPr/>
        </p:nvSpPr>
        <p:spPr bwMode="auto">
          <a:xfrm>
            <a:off x="6858000" y="2800350"/>
            <a:ext cx="152400" cy="228600"/>
          </a:xfrm>
          <a:prstGeom prst="downArrow">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 name="Content Placeholder 4"/>
          <p:cNvSpPr txBox="1">
            <a:spLocks/>
          </p:cNvSpPr>
          <p:nvPr/>
        </p:nvSpPr>
        <p:spPr bwMode="auto">
          <a:xfrm>
            <a:off x="2438400" y="2952750"/>
            <a:ext cx="2362200" cy="1676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marL="342900" marR="0" lvl="0" indent="-342900"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defRPr/>
            </a:pPr>
            <a:r>
              <a:rPr kumimoji="0" lang="en-US" sz="2800" b="0" i="0" u="sng" strike="noStrike" kern="0" cap="none" spc="0" normalizeH="0" baseline="0" noProof="0" dirty="0" smtClean="0">
                <a:ln>
                  <a:noFill/>
                </a:ln>
                <a:solidFill>
                  <a:schemeClr val="tx1"/>
                </a:solidFill>
                <a:effectLst>
                  <a:outerShdw blurRad="50800" dist="25400" dir="2700000" algn="ctr" rotWithShape="0">
                    <a:schemeClr val="tx1">
                      <a:alpha val="30000"/>
                    </a:schemeClr>
                  </a:outerShdw>
                </a:effectLst>
                <a:uLnTx/>
                <a:uFillTx/>
                <a:latin typeface="+mn-lt"/>
                <a:ea typeface="+mn-ea"/>
                <a:cs typeface="+mn-cs"/>
              </a:rPr>
              <a:t>Distributed</a:t>
            </a:r>
          </a:p>
          <a:p>
            <a:pPr marL="514350" marR="0" lvl="1" indent="-284163" algn="l" defTabSz="914400" rtl="0" eaLnBrk="0" fontAlgn="base" latinLnBrk="0" hangingPunct="0">
              <a:lnSpc>
                <a:spcPct val="100000"/>
              </a:lnSpc>
              <a:spcBef>
                <a:spcPct val="20000"/>
              </a:spcBef>
              <a:spcAft>
                <a:spcPct val="0"/>
              </a:spcAft>
              <a:buClr>
                <a:schemeClr val="accent2"/>
              </a:buClr>
              <a:buSzPct val="50000"/>
              <a:buFont typeface="Monotype Sorts" pitchFamily="2" charset="2"/>
              <a:buChar char="n"/>
              <a:tabLst/>
              <a:defRPr/>
            </a:pPr>
            <a:r>
              <a:rPr lang="en-US" sz="2400" kern="0" dirty="0" smtClean="0">
                <a:effectLst>
                  <a:outerShdw blurRad="50800" dist="25400" dir="2700000" algn="ctr" rotWithShape="0">
                    <a:schemeClr val="tx1">
                      <a:alpha val="30000"/>
                    </a:schemeClr>
                  </a:outerShdw>
                </a:effectLst>
                <a:latin typeface="+mn-lt"/>
              </a:rPr>
              <a:t>4 x 4 cores</a:t>
            </a:r>
            <a:endParaRPr kumimoji="0" lang="en-US" sz="2400" b="0" i="0" u="none" strike="noStrike" kern="0" cap="none" spc="0" normalizeH="0" baseline="0" noProof="0" dirty="0" smtClean="0">
              <a:ln>
                <a:noFill/>
              </a:ln>
              <a:solidFill>
                <a:schemeClr val="tx1"/>
              </a:solidFill>
              <a:effectLst>
                <a:outerShdw blurRad="50800" dist="25400" dir="2700000" algn="ctr" rotWithShape="0">
                  <a:schemeClr val="tx1">
                    <a:alpha val="30000"/>
                  </a:schemeClr>
                </a:outerShdw>
              </a:effectLst>
              <a:uLnTx/>
              <a:uFillTx/>
              <a:latin typeface="+mn-lt"/>
              <a:ea typeface="+mn-ea"/>
              <a:cs typeface="+mn-cs"/>
            </a:endParaRPr>
          </a:p>
          <a:p>
            <a:pPr marL="514350" marR="0" lvl="1" indent="-284163" algn="l" defTabSz="914400" rtl="0" eaLnBrk="0" fontAlgn="base" latinLnBrk="0" hangingPunct="0">
              <a:lnSpc>
                <a:spcPct val="100000"/>
              </a:lnSpc>
              <a:spcBef>
                <a:spcPct val="20000"/>
              </a:spcBef>
              <a:spcAft>
                <a:spcPct val="0"/>
              </a:spcAft>
              <a:buClr>
                <a:schemeClr val="accent2"/>
              </a:buClr>
              <a:buSzPct val="50000"/>
              <a:buFont typeface="Monotype Sorts" pitchFamily="2" charset="2"/>
              <a:buChar char="n"/>
              <a:tabLst/>
              <a:defRPr/>
            </a:pPr>
            <a:r>
              <a:rPr kumimoji="0" lang="en-US" sz="2400" b="0" i="0" u="none" strike="noStrike" kern="0" cap="none" spc="0" normalizeH="0" baseline="0" noProof="0" dirty="0" smtClean="0">
                <a:ln>
                  <a:noFill/>
                </a:ln>
                <a:solidFill>
                  <a:schemeClr val="tx1"/>
                </a:solidFill>
                <a:effectLst>
                  <a:outerShdw blurRad="50800" dist="25400" dir="2700000" algn="ctr" rotWithShape="0">
                    <a:schemeClr val="tx1">
                      <a:alpha val="30000"/>
                    </a:schemeClr>
                  </a:outerShdw>
                </a:effectLst>
                <a:uLnTx/>
                <a:uFillTx/>
                <a:latin typeface="+mn-lt"/>
                <a:ea typeface="+mn-ea"/>
                <a:cs typeface="+mn-cs"/>
              </a:rPr>
              <a:t>6 minutes</a:t>
            </a:r>
          </a:p>
        </p:txBody>
      </p:sp>
      <p:sp>
        <p:nvSpPr>
          <p:cNvPr id="16" name="Content Placeholder 4"/>
          <p:cNvSpPr txBox="1">
            <a:spLocks/>
          </p:cNvSpPr>
          <p:nvPr/>
        </p:nvSpPr>
        <p:spPr bwMode="auto">
          <a:xfrm>
            <a:off x="76200" y="2952750"/>
            <a:ext cx="2743200" cy="1676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marL="342900" marR="0" lvl="0" indent="-342900"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defRPr/>
            </a:pPr>
            <a:r>
              <a:rPr kumimoji="0" lang="en-US" sz="2800" b="0" i="0" u="sng" strike="noStrike" kern="0" cap="none" spc="0" normalizeH="0" baseline="0" noProof="0" dirty="0" smtClean="0">
                <a:ln>
                  <a:noFill/>
                </a:ln>
                <a:solidFill>
                  <a:schemeClr val="tx1"/>
                </a:solidFill>
                <a:effectLst>
                  <a:outerShdw blurRad="50800" dist="25400" dir="2700000" algn="ctr" rotWithShape="0">
                    <a:schemeClr val="tx1">
                      <a:alpha val="30000"/>
                    </a:schemeClr>
                  </a:outerShdw>
                </a:effectLst>
                <a:uLnTx/>
                <a:uFillTx/>
                <a:latin typeface="+mn-lt"/>
                <a:ea typeface="+mn-ea"/>
                <a:cs typeface="+mn-cs"/>
              </a:rPr>
              <a:t>Streaming MG</a:t>
            </a:r>
          </a:p>
          <a:p>
            <a:pPr marL="514350" marR="0" lvl="1" indent="-284163" algn="l" defTabSz="914400" rtl="0" eaLnBrk="0" fontAlgn="base" latinLnBrk="0" hangingPunct="0">
              <a:lnSpc>
                <a:spcPct val="100000"/>
              </a:lnSpc>
              <a:spcBef>
                <a:spcPct val="20000"/>
              </a:spcBef>
              <a:spcAft>
                <a:spcPct val="0"/>
              </a:spcAft>
              <a:buClr>
                <a:schemeClr val="accent2"/>
              </a:buClr>
              <a:buSzPct val="50000"/>
              <a:buFont typeface="Monotype Sorts" pitchFamily="2" charset="2"/>
              <a:buChar char="n"/>
              <a:tabLst/>
              <a:defRPr/>
            </a:pPr>
            <a:r>
              <a:rPr kumimoji="0" lang="en-US" sz="2400" b="0" i="0" u="none" strike="noStrike" kern="0" cap="none" spc="0" normalizeH="0" baseline="0" noProof="0" dirty="0" smtClean="0">
                <a:ln>
                  <a:noFill/>
                </a:ln>
                <a:solidFill>
                  <a:schemeClr val="tx1"/>
                </a:solidFill>
                <a:effectLst>
                  <a:outerShdw blurRad="50800" dist="25400" dir="2700000" algn="ctr" rotWithShape="0">
                    <a:schemeClr val="tx1">
                      <a:alpha val="30000"/>
                    </a:schemeClr>
                  </a:outerShdw>
                </a:effectLst>
                <a:uLnTx/>
                <a:uFillTx/>
                <a:latin typeface="+mn-lt"/>
                <a:ea typeface="+mn-ea"/>
                <a:cs typeface="+mn-cs"/>
              </a:rPr>
              <a:t>Single core</a:t>
            </a:r>
          </a:p>
          <a:p>
            <a:pPr marL="514350" marR="0" lvl="1" indent="-284163" algn="l" defTabSz="914400" rtl="0" eaLnBrk="0" fontAlgn="base" latinLnBrk="0" hangingPunct="0">
              <a:lnSpc>
                <a:spcPct val="100000"/>
              </a:lnSpc>
              <a:spcBef>
                <a:spcPct val="20000"/>
              </a:spcBef>
              <a:spcAft>
                <a:spcPct val="0"/>
              </a:spcAft>
              <a:buClr>
                <a:schemeClr val="accent2"/>
              </a:buClr>
              <a:buSzPct val="50000"/>
              <a:buFont typeface="Monotype Sorts" pitchFamily="2" charset="2"/>
              <a:buChar char="n"/>
              <a:tabLst/>
              <a:defRPr/>
            </a:pPr>
            <a:r>
              <a:rPr kumimoji="0" lang="en-US" sz="2400" b="0" i="0" u="none" strike="noStrike" kern="0" cap="none" spc="0" normalizeH="0" baseline="0" noProof="0" dirty="0" smtClean="0">
                <a:ln>
                  <a:noFill/>
                </a:ln>
                <a:solidFill>
                  <a:schemeClr val="tx1"/>
                </a:solidFill>
                <a:effectLst>
                  <a:outerShdw blurRad="50800" dist="25400" dir="2700000" algn="ctr" rotWithShape="0">
                    <a:schemeClr val="tx1">
                      <a:alpha val="30000"/>
                    </a:schemeClr>
                  </a:outerShdw>
                </a:effectLst>
                <a:uLnTx/>
                <a:uFillTx/>
                <a:latin typeface="+mn-lt"/>
                <a:ea typeface="+mn-ea"/>
                <a:cs typeface="+mn-cs"/>
              </a:rPr>
              <a:t>88 minutes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Stitching the Digitized Sky Survey</a:t>
            </a:r>
            <a:endParaRPr lang="en-US" dirty="0"/>
          </a:p>
        </p:txBody>
      </p:sp>
      <p:sp>
        <p:nvSpPr>
          <p:cNvPr id="5" name="Content Placeholder 4"/>
          <p:cNvSpPr>
            <a:spLocks noGrp="1"/>
          </p:cNvSpPr>
          <p:nvPr>
            <p:ph idx="1"/>
          </p:nvPr>
        </p:nvSpPr>
        <p:spPr>
          <a:xfrm>
            <a:off x="304800" y="742950"/>
            <a:ext cx="8534400" cy="4400550"/>
          </a:xfrm>
        </p:spPr>
        <p:txBody>
          <a:bodyPr/>
          <a:lstStyle/>
          <a:p>
            <a:pPr>
              <a:buNone/>
            </a:pPr>
            <a:r>
              <a:rPr lang="en-US" u="sng" dirty="0" smtClean="0"/>
              <a:t>Input Data</a:t>
            </a:r>
            <a:r>
              <a:rPr lang="en-US" dirty="0" smtClean="0"/>
              <a:t>:</a:t>
            </a:r>
          </a:p>
          <a:p>
            <a:pPr lvl="1"/>
            <a:r>
              <a:rPr lang="en-US" dirty="0" smtClean="0"/>
              <a:t>2048K x 512K =1 </a:t>
            </a:r>
            <a:r>
              <a:rPr lang="en-US" dirty="0" err="1" smtClean="0"/>
              <a:t>Tpixel</a:t>
            </a:r>
            <a:endParaRPr lang="en-US" dirty="0" smtClean="0"/>
          </a:p>
          <a:p>
            <a:pPr>
              <a:buNone/>
            </a:pPr>
            <a:r>
              <a:rPr lang="en-US" u="sng" dirty="0" smtClean="0"/>
              <a:t>Processing</a:t>
            </a:r>
            <a:r>
              <a:rPr lang="en-US" dirty="0" smtClean="0"/>
              <a:t>:</a:t>
            </a:r>
          </a:p>
          <a:p>
            <a:pPr lvl="1"/>
            <a:r>
              <a:rPr lang="en-US" dirty="0" smtClean="0"/>
              <a:t>16-node cluster</a:t>
            </a:r>
          </a:p>
          <a:p>
            <a:pPr lvl="1"/>
            <a:r>
              <a:rPr lang="en-US" dirty="0" smtClean="0"/>
              <a:t>4 processors per node</a:t>
            </a:r>
          </a:p>
          <a:p>
            <a:pPr>
              <a:buNone/>
            </a:pPr>
            <a:r>
              <a:rPr lang="en-US" u="sng" dirty="0" smtClean="0"/>
              <a:t>Output Image</a:t>
            </a:r>
            <a:r>
              <a:rPr lang="en-US" dirty="0" smtClean="0"/>
              <a:t>:</a:t>
            </a:r>
          </a:p>
          <a:p>
            <a:pPr lvl="1"/>
            <a:r>
              <a:rPr lang="en-US" dirty="0" smtClean="0"/>
              <a:t>Time:		9.3 hours</a:t>
            </a:r>
          </a:p>
          <a:p>
            <a:pPr lvl="1"/>
            <a:r>
              <a:rPr lang="en-US" dirty="0" smtClean="0"/>
              <a:t>Disk:		1 TB / node</a:t>
            </a:r>
          </a:p>
          <a:p>
            <a:pPr lvl="1"/>
            <a:r>
              <a:rPr lang="en-US" dirty="0" smtClean="0"/>
              <a:t>Memory:	200 MB / core</a:t>
            </a:r>
          </a:p>
        </p:txBody>
      </p:sp>
      <p:pic>
        <p:nvPicPr>
          <p:cNvPr id="94" name="Picture 2" descr="C:\hh\proj\spherestitch\data\images\map_sphere_dss6devig_north.hires.i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rcRect l="2295" t="2352" r="2349" b="2352"/>
          <a:stretch/>
        </p:blipFill>
        <p:spPr bwMode="auto">
          <a:xfrm>
            <a:off x="6246577" y="666750"/>
            <a:ext cx="2897423" cy="2895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hh\proj\spherestitch\data\images\map_sphere_dss_L12E_north.hires.out.png"/>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10000" contrast="10000"/>
                    </a14:imgEffect>
                  </a14:imgLayer>
                </a14:imgProps>
              </a:ext>
              <a:ext uri="{28A0092B-C50C-407E-A947-70E740481C1C}">
                <a14:useLocalDpi xmlns:a14="http://schemas.microsoft.com/office/drawing/2010/main" val="0"/>
              </a:ext>
            </a:extLst>
          </a:blip>
          <a:stretch/>
        </p:blipFill>
        <p:spPr bwMode="auto">
          <a:xfrm>
            <a:off x="5330952" y="2187702"/>
            <a:ext cx="2898648" cy="289864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14865" y="2266950"/>
            <a:ext cx="4787039" cy="2514600"/>
            <a:chOff x="414865" y="2266950"/>
            <a:chExt cx="4787039" cy="2514600"/>
          </a:xfrm>
        </p:grpSpPr>
        <p:pic>
          <p:nvPicPr>
            <p:cNvPr id="7" name="Picture 3" descr="C:\Papers\Distributed2DMultiGrid\SDMG\Images\graphthroughput_new.png"/>
            <p:cNvPicPr>
              <a:picLocks noChangeAspect="1" noChangeArrowheads="1"/>
            </p:cNvPicPr>
            <p:nvPr/>
          </p:nvPicPr>
          <p:blipFill>
            <a:blip r:embed="rId7"/>
            <a:srcRect/>
            <a:stretch>
              <a:fillRect/>
            </a:stretch>
          </p:blipFill>
          <p:spPr bwMode="auto">
            <a:xfrm>
              <a:off x="433712" y="2266950"/>
              <a:ext cx="4768192" cy="2514600"/>
            </a:xfrm>
            <a:prstGeom prst="rect">
              <a:avLst/>
            </a:prstGeom>
            <a:noFill/>
          </p:spPr>
        </p:pic>
        <p:sp>
          <p:nvSpPr>
            <p:cNvPr id="8" name="Rectangle 7"/>
            <p:cNvSpPr/>
            <p:nvPr/>
          </p:nvSpPr>
          <p:spPr bwMode="auto">
            <a:xfrm>
              <a:off x="414865" y="2522642"/>
              <a:ext cx="228600" cy="457200"/>
            </a:xfrm>
            <a:prstGeom prst="rect">
              <a:avLst/>
            </a:prstGeom>
            <a:solidFill>
              <a:schemeClr val="bg1"/>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7696200" cy="742950"/>
          </a:xfrm>
        </p:spPr>
        <p:txBody>
          <a:bodyPr/>
          <a:lstStyle/>
          <a:p>
            <a:r>
              <a:rPr lang="en-US" dirty="0" smtClean="0"/>
              <a:t>Stitching the Digitized Sky Survey</a:t>
            </a:r>
            <a:endParaRPr lang="en-US" dirty="0"/>
          </a:p>
        </p:txBody>
      </p:sp>
      <p:sp>
        <p:nvSpPr>
          <p:cNvPr id="7" name="TextBox 6"/>
          <p:cNvSpPr txBox="1"/>
          <p:nvPr/>
        </p:nvSpPr>
        <p:spPr>
          <a:xfrm>
            <a:off x="2472265" y="4762440"/>
            <a:ext cx="4189224" cy="400110"/>
          </a:xfrm>
          <a:prstGeom prst="rect">
            <a:avLst/>
          </a:prstGeom>
          <a:noFill/>
        </p:spPr>
        <p:txBody>
          <a:bodyPr wrap="none" rtlCol="0">
            <a:spAutoFit/>
          </a:bodyPr>
          <a:lstStyle/>
          <a:p>
            <a:r>
              <a:rPr lang="en-US" dirty="0" smtClean="0">
                <a:effectLst/>
                <a:hlinkClick r:id="rId5"/>
              </a:rPr>
              <a:t>http://www.worldwidetelescope.org/</a:t>
            </a:r>
            <a:endParaRPr lang="en-US" dirty="0" smtClean="0">
              <a:effectLst/>
            </a:endParaRPr>
          </a:p>
        </p:txBody>
      </p:sp>
      <p:pic>
        <p:nvPicPr>
          <p:cNvPr id="5" name="SDM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3776" y="740664"/>
            <a:ext cx="8156448" cy="4078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5" name="Content Placeholder 4"/>
          <p:cNvSpPr>
            <a:spLocks noGrp="1"/>
          </p:cNvSpPr>
          <p:nvPr>
            <p:ph idx="1"/>
          </p:nvPr>
        </p:nvSpPr>
        <p:spPr>
          <a:xfrm>
            <a:off x="304800" y="666750"/>
            <a:ext cx="8839200" cy="4248150"/>
          </a:xfrm>
        </p:spPr>
        <p:txBody>
          <a:bodyPr/>
          <a:lstStyle/>
          <a:p>
            <a:pPr>
              <a:lnSpc>
                <a:spcPct val="140000"/>
              </a:lnSpc>
              <a:buNone/>
            </a:pPr>
            <a:r>
              <a:rPr lang="en-US" dirty="0" smtClean="0">
                <a:sym typeface="Symbol"/>
              </a:rPr>
              <a:t>G</a:t>
            </a:r>
            <a:r>
              <a:rPr lang="en-US" dirty="0" smtClean="0"/>
              <a:t>radient-domain for large and spherical images</a:t>
            </a:r>
            <a:r>
              <a:rPr lang="en-US" sz="2400" dirty="0" smtClean="0"/>
              <a:t>.</a:t>
            </a:r>
          </a:p>
          <a:p>
            <a:pPr>
              <a:lnSpc>
                <a:spcPct val="140000"/>
              </a:lnSpc>
            </a:pPr>
            <a:r>
              <a:rPr lang="en-US" sz="2400" dirty="0" smtClean="0"/>
              <a:t>Spherical parameterization</a:t>
            </a:r>
          </a:p>
          <a:p>
            <a:pPr lvl="1">
              <a:lnSpc>
                <a:spcPct val="140000"/>
              </a:lnSpc>
            </a:pPr>
            <a:r>
              <a:rPr lang="en-US" sz="2000" dirty="0" smtClean="0"/>
              <a:t>Rectangular grid</a:t>
            </a:r>
          </a:p>
          <a:p>
            <a:pPr lvl="1">
              <a:lnSpc>
                <a:spcPct val="140000"/>
              </a:lnSpc>
            </a:pPr>
            <a:r>
              <a:rPr lang="en-US" sz="2000" dirty="0" smtClean="0"/>
              <a:t>Row-local boundary conditions</a:t>
            </a:r>
          </a:p>
          <a:p>
            <a:pPr lvl="1">
              <a:lnSpc>
                <a:spcPct val="140000"/>
              </a:lnSpc>
            </a:pPr>
            <a:r>
              <a:rPr lang="en-US" sz="2000" dirty="0" smtClean="0"/>
              <a:t>Low distortion</a:t>
            </a:r>
          </a:p>
          <a:p>
            <a:pPr>
              <a:lnSpc>
                <a:spcPct val="140000"/>
              </a:lnSpc>
            </a:pPr>
            <a:r>
              <a:rPr lang="en-US" sz="2400" dirty="0" smtClean="0"/>
              <a:t>Distributed multigrid solver</a:t>
            </a:r>
          </a:p>
          <a:p>
            <a:pPr lvl="1">
              <a:lnSpc>
                <a:spcPct val="140000"/>
              </a:lnSpc>
            </a:pPr>
            <a:r>
              <a:rPr lang="en-US" sz="2000" dirty="0" smtClean="0"/>
              <a:t>Few synchronizations</a:t>
            </a:r>
          </a:p>
          <a:p>
            <a:pPr lvl="1">
              <a:lnSpc>
                <a:spcPct val="140000"/>
              </a:lnSpc>
            </a:pPr>
            <a:r>
              <a:rPr lang="en-US" sz="2000" dirty="0" smtClean="0"/>
              <a:t>Network latency tolerant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Gradient-Domain Image Processing</a:t>
            </a:r>
            <a:endParaRPr lang="en-US" dirty="0"/>
          </a:p>
        </p:txBody>
      </p:sp>
      <p:sp>
        <p:nvSpPr>
          <p:cNvPr id="7" name="Rectangle 6"/>
          <p:cNvSpPr/>
          <p:nvPr/>
        </p:nvSpPr>
        <p:spPr>
          <a:xfrm>
            <a:off x="0" y="1253589"/>
            <a:ext cx="9144000" cy="223256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grpSp>
        <p:nvGrpSpPr>
          <p:cNvPr id="79" name="Group 78"/>
          <p:cNvGrpSpPr/>
          <p:nvPr/>
        </p:nvGrpSpPr>
        <p:grpSpPr>
          <a:xfrm>
            <a:off x="6292405" y="1948433"/>
            <a:ext cx="2723883" cy="1066800"/>
            <a:chOff x="6292405" y="1948433"/>
            <a:chExt cx="2723883" cy="1066800"/>
          </a:xfrm>
        </p:grpSpPr>
        <p:sp>
          <p:nvSpPr>
            <p:cNvPr id="8" name="Right Arrow 7"/>
            <p:cNvSpPr/>
            <p:nvPr/>
          </p:nvSpPr>
          <p:spPr>
            <a:xfrm>
              <a:off x="6292405" y="2417225"/>
              <a:ext cx="1676400" cy="1227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9" name="Rounded Rectangle 8"/>
            <p:cNvSpPr/>
            <p:nvPr/>
          </p:nvSpPr>
          <p:spPr>
            <a:xfrm>
              <a:off x="6576551" y="1948433"/>
              <a:ext cx="1103394" cy="10668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Solver</a:t>
              </a:r>
              <a:endParaRPr lang="en-US" sz="2600" i="1" dirty="0" smtClean="0">
                <a:solidFill>
                  <a:schemeClr val="bg1">
                    <a:lumMod val="50000"/>
                  </a:schemeClr>
                </a:solidFill>
                <a:effectLst/>
              </a:endParaRPr>
            </a:p>
          </p:txBody>
        </p:sp>
        <p:sp>
          <p:nvSpPr>
            <p:cNvPr id="14" name="TextBox 13"/>
            <p:cNvSpPr txBox="1"/>
            <p:nvPr/>
          </p:nvSpPr>
          <p:spPr>
            <a:xfrm>
              <a:off x="7975617" y="2240533"/>
              <a:ext cx="1040671"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endParaRPr lang="en-US" sz="2400" baseline="-25000" dirty="0">
                <a:solidFill>
                  <a:schemeClr val="bg1">
                    <a:lumMod val="50000"/>
                  </a:schemeClr>
                </a:solidFill>
                <a:effectLst/>
              </a:endParaRPr>
            </a:p>
          </p:txBody>
        </p:sp>
      </p:grpSp>
      <p:grpSp>
        <p:nvGrpSpPr>
          <p:cNvPr id="78" name="Group 77"/>
          <p:cNvGrpSpPr/>
          <p:nvPr/>
        </p:nvGrpSpPr>
        <p:grpSpPr>
          <a:xfrm>
            <a:off x="3160849" y="1398321"/>
            <a:ext cx="3212227" cy="1942144"/>
            <a:chOff x="3160849" y="1398321"/>
            <a:chExt cx="3212227" cy="1942144"/>
          </a:xfrm>
        </p:grpSpPr>
        <p:sp>
          <p:nvSpPr>
            <p:cNvPr id="15" name="Right Arrow 14"/>
            <p:cNvSpPr/>
            <p:nvPr/>
          </p:nvSpPr>
          <p:spPr>
            <a:xfrm>
              <a:off x="4579523" y="2401622"/>
              <a:ext cx="917517" cy="139700"/>
            </a:xfrm>
            <a:prstGeom prst="rightArrow">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16" name="Straight Connector 15"/>
            <p:cNvCxnSpPr>
              <a:endCxn id="15" idx="1"/>
            </p:cNvCxnSpPr>
            <p:nvPr/>
          </p:nvCxnSpPr>
          <p:spPr>
            <a:xfrm flipV="1">
              <a:off x="3160849" y="2471472"/>
              <a:ext cx="1418674" cy="6772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5" idx="1"/>
            </p:cNvCxnSpPr>
            <p:nvPr/>
          </p:nvCxnSpPr>
          <p:spPr>
            <a:xfrm>
              <a:off x="3160849" y="2234289"/>
              <a:ext cx="1418674" cy="237183"/>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5" idx="1"/>
            </p:cNvCxnSpPr>
            <p:nvPr/>
          </p:nvCxnSpPr>
          <p:spPr>
            <a:xfrm>
              <a:off x="3160849" y="1705354"/>
              <a:ext cx="1418674" cy="7661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564671" y="1398321"/>
              <a:ext cx="1616929" cy="1942144"/>
            </a:xfrm>
            <a:prstGeom prst="roundRect">
              <a:avLst/>
            </a:prstGeom>
            <a:solidFill>
              <a:schemeClr val="accent1">
                <a:lumMod val="20000"/>
                <a:lumOff val="80000"/>
              </a:schemeClr>
            </a:solidFill>
            <a:ln w="254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Gradient</a:t>
              </a:r>
              <a:br>
                <a:rPr lang="en-US" sz="2600" dirty="0" smtClean="0">
                  <a:solidFill>
                    <a:schemeClr val="bg1">
                      <a:lumMod val="50000"/>
                    </a:schemeClr>
                  </a:solidFill>
                  <a:effectLst/>
                </a:rPr>
              </a:br>
              <a:r>
                <a:rPr lang="en-US" sz="2600" dirty="0" smtClean="0">
                  <a:solidFill>
                    <a:schemeClr val="bg1">
                      <a:lumMod val="50000"/>
                    </a:schemeClr>
                  </a:solidFill>
                  <a:effectLst/>
                </a:rPr>
                <a:t>Domain</a:t>
              </a:r>
              <a:br>
                <a:rPr lang="en-US" sz="2600" dirty="0" smtClean="0">
                  <a:solidFill>
                    <a:schemeClr val="bg1">
                      <a:lumMod val="50000"/>
                    </a:schemeClr>
                  </a:solidFill>
                  <a:effectLst/>
                </a:rPr>
              </a:br>
              <a:r>
                <a:rPr lang="en-US" sz="2600" dirty="0" smtClean="0">
                  <a:solidFill>
                    <a:schemeClr val="bg1">
                      <a:lumMod val="50000"/>
                    </a:schemeClr>
                  </a:solidFill>
                  <a:effectLst/>
                </a:rPr>
                <a:t>Operator</a:t>
              </a:r>
              <a:endParaRPr lang="en-US" sz="2600" i="1" dirty="0" smtClean="0">
                <a:solidFill>
                  <a:schemeClr val="bg1">
                    <a:lumMod val="50000"/>
                  </a:schemeClr>
                </a:solidFill>
                <a:effectLst/>
              </a:endParaRPr>
            </a:p>
          </p:txBody>
        </p:sp>
        <p:sp>
          <p:nvSpPr>
            <p:cNvPr id="34" name="TextBox 33"/>
            <p:cNvSpPr txBox="1"/>
            <p:nvPr/>
          </p:nvSpPr>
          <p:spPr>
            <a:xfrm>
              <a:off x="5503927" y="2240533"/>
              <a:ext cx="869149"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Grad</a:t>
              </a:r>
              <a:endParaRPr lang="en-US" sz="2400" i="1" baseline="-25000" dirty="0">
                <a:solidFill>
                  <a:schemeClr val="bg1">
                    <a:lumMod val="50000"/>
                  </a:schemeClr>
                </a:solidFill>
                <a:effectLst/>
              </a:endParaRPr>
            </a:p>
          </p:txBody>
        </p:sp>
      </p:grpSp>
      <p:cxnSp>
        <p:nvCxnSpPr>
          <p:cNvPr id="35" name="Straight Arrow Connector 34"/>
          <p:cNvCxnSpPr/>
          <p:nvPr/>
        </p:nvCxnSpPr>
        <p:spPr>
          <a:xfrm>
            <a:off x="5661816" y="2316733"/>
            <a:ext cx="548640" cy="1588"/>
          </a:xfrm>
          <a:prstGeom prst="straightConnector1">
            <a:avLst/>
          </a:prstGeom>
          <a:solidFill>
            <a:schemeClr val="bg1"/>
          </a:solidFill>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1329849" y="1427021"/>
            <a:ext cx="1894293" cy="1917700"/>
            <a:chOff x="1329849" y="1427021"/>
            <a:chExt cx="1894293" cy="1917700"/>
          </a:xfrm>
        </p:grpSpPr>
        <p:grpSp>
          <p:nvGrpSpPr>
            <p:cNvPr id="76" name="Group 75"/>
            <p:cNvGrpSpPr/>
            <p:nvPr/>
          </p:nvGrpSpPr>
          <p:grpSpPr>
            <a:xfrm>
              <a:off x="1329849" y="1427021"/>
              <a:ext cx="917517" cy="1917700"/>
              <a:chOff x="1329849" y="1427021"/>
              <a:chExt cx="917517" cy="1917700"/>
            </a:xfrm>
          </p:grpSpPr>
          <p:sp>
            <p:nvSpPr>
              <p:cNvPr id="20" name="Right Arrow 19"/>
              <p:cNvSpPr/>
              <p:nvPr/>
            </p:nvSpPr>
            <p:spPr>
              <a:xfrm>
                <a:off x="1329849" y="16109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1" name="Rounded Rectangle 20"/>
              <p:cNvSpPr/>
              <p:nvPr/>
            </p:nvSpPr>
            <p:spPr>
              <a:xfrm>
                <a:off x="1532849" y="14270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22" name="Right Arrow 21"/>
              <p:cNvSpPr/>
              <p:nvPr/>
            </p:nvSpPr>
            <p:spPr>
              <a:xfrm>
                <a:off x="1329849" y="21316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3" name="Rounded Rectangle 22"/>
              <p:cNvSpPr/>
              <p:nvPr/>
            </p:nvSpPr>
            <p:spPr>
              <a:xfrm>
                <a:off x="1532849" y="19477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24" name="Right Arrow 23"/>
              <p:cNvSpPr/>
              <p:nvPr/>
            </p:nvSpPr>
            <p:spPr>
              <a:xfrm>
                <a:off x="1329849" y="30587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5" name="Rounded Rectangle 24"/>
              <p:cNvSpPr/>
              <p:nvPr/>
            </p:nvSpPr>
            <p:spPr>
              <a:xfrm>
                <a:off x="1532849" y="28748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cxnSp>
            <p:nvCxnSpPr>
              <p:cNvPr id="26" name="Straight Connector 25"/>
              <p:cNvCxnSpPr/>
              <p:nvPr/>
            </p:nvCxnSpPr>
            <p:spPr>
              <a:xfrm rot="16200000" flipH="1">
                <a:off x="1639429" y="2638120"/>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2241180" y="1427021"/>
              <a:ext cx="982962" cy="1905000"/>
              <a:chOff x="2241180" y="1427021"/>
              <a:chExt cx="982962" cy="1905000"/>
            </a:xfrm>
          </p:grpSpPr>
          <p:sp>
            <p:nvSpPr>
              <p:cNvPr id="27" name="TextBox 26"/>
              <p:cNvSpPr txBox="1"/>
              <p:nvPr/>
            </p:nvSpPr>
            <p:spPr>
              <a:xfrm>
                <a:off x="2241180" y="1427021"/>
                <a:ext cx="982962"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Grad</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cxnSp>
            <p:nvCxnSpPr>
              <p:cNvPr id="28" name="Straight Arrow Connector 27"/>
              <p:cNvCxnSpPr/>
              <p:nvPr/>
            </p:nvCxnSpPr>
            <p:spPr>
              <a:xfrm>
                <a:off x="2403878" y="1503221"/>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41180" y="2870356"/>
                <a:ext cx="982962"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Grad</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cxnSp>
            <p:nvCxnSpPr>
              <p:cNvPr id="30" name="Straight Arrow Connector 29"/>
              <p:cNvCxnSpPr/>
              <p:nvPr/>
            </p:nvCxnSpPr>
            <p:spPr>
              <a:xfrm>
                <a:off x="2403878" y="2946556"/>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241180" y="1955956"/>
                <a:ext cx="982962"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Grad</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cxnSp>
            <p:nvCxnSpPr>
              <p:cNvPr id="32" name="Straight Arrow Connector 31"/>
              <p:cNvCxnSpPr/>
              <p:nvPr/>
            </p:nvCxnSpPr>
            <p:spPr>
              <a:xfrm>
                <a:off x="2403878" y="2032156"/>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2595685" y="2638120"/>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73" name="Group 72"/>
          <p:cNvGrpSpPr/>
          <p:nvPr/>
        </p:nvGrpSpPr>
        <p:grpSpPr>
          <a:xfrm>
            <a:off x="215992" y="1427021"/>
            <a:ext cx="1154483" cy="1909465"/>
            <a:chOff x="215992" y="1427021"/>
            <a:chExt cx="1154483" cy="1909465"/>
          </a:xfrm>
        </p:grpSpPr>
        <p:cxnSp>
          <p:nvCxnSpPr>
            <p:cNvPr id="13" name="Straight Connector 12"/>
            <p:cNvCxnSpPr/>
            <p:nvPr/>
          </p:nvCxnSpPr>
          <p:spPr>
            <a:xfrm rot="16200000" flipH="1">
              <a:off x="655268" y="2651106"/>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5992" y="1427021"/>
              <a:ext cx="1154483"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sp>
          <p:nvSpPr>
            <p:cNvPr id="11" name="TextBox 10"/>
            <p:cNvSpPr txBox="1"/>
            <p:nvPr/>
          </p:nvSpPr>
          <p:spPr>
            <a:xfrm>
              <a:off x="215992" y="1960421"/>
              <a:ext cx="1154483"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sp>
          <p:nvSpPr>
            <p:cNvPr id="12" name="TextBox 11"/>
            <p:cNvSpPr txBox="1"/>
            <p:nvPr/>
          </p:nvSpPr>
          <p:spPr>
            <a:xfrm>
              <a:off x="215992" y="2874821"/>
              <a:ext cx="1154483"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Image</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grpSp>
      <p:grpSp>
        <p:nvGrpSpPr>
          <p:cNvPr id="114" name="Group 125"/>
          <p:cNvGrpSpPr/>
          <p:nvPr/>
        </p:nvGrpSpPr>
        <p:grpSpPr>
          <a:xfrm>
            <a:off x="6292405" y="1950340"/>
            <a:ext cx="1676400" cy="1066800"/>
            <a:chOff x="6472324" y="3239456"/>
            <a:chExt cx="1376276" cy="951544"/>
          </a:xfrm>
        </p:grpSpPr>
        <p:sp>
          <p:nvSpPr>
            <p:cNvPr id="115" name="Right Arrow 114"/>
            <p:cNvSpPr/>
            <p:nvPr/>
          </p:nvSpPr>
          <p:spPr>
            <a:xfrm>
              <a:off x="6472324" y="3657600"/>
              <a:ext cx="1376276"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16" name="Rounded Rectangle 115"/>
            <p:cNvSpPr/>
            <p:nvPr/>
          </p:nvSpPr>
          <p:spPr>
            <a:xfrm>
              <a:off x="6705600" y="3239456"/>
              <a:ext cx="905855" cy="951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rPr>
                <a:t>Solver</a:t>
              </a:r>
              <a:endParaRPr lang="en-US" sz="2600" i="1" dirty="0" smtClean="0">
                <a:solidFill>
                  <a:schemeClr val="tx1"/>
                </a:solidFill>
                <a:effectLst/>
              </a:endParaRPr>
            </a:p>
          </p:txBody>
        </p:sp>
      </p:grpSp>
      <p:sp>
        <p:nvSpPr>
          <p:cNvPr id="117" name="TextBox 116"/>
          <p:cNvSpPr txBox="1"/>
          <p:nvPr/>
        </p:nvSpPr>
        <p:spPr>
          <a:xfrm>
            <a:off x="7976685" y="2241194"/>
            <a:ext cx="1040671"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endParaRPr lang="en-US" sz="2400" baseline="-25000" dirty="0">
              <a:effectLst/>
            </a:endParaRPr>
          </a:p>
        </p:txBody>
      </p:sp>
      <p:grpSp>
        <p:nvGrpSpPr>
          <p:cNvPr id="118" name="Group 151"/>
          <p:cNvGrpSpPr/>
          <p:nvPr/>
        </p:nvGrpSpPr>
        <p:grpSpPr>
          <a:xfrm>
            <a:off x="3162834" y="1398045"/>
            <a:ext cx="2336191" cy="1942144"/>
            <a:chOff x="3389449" y="2590800"/>
            <a:chExt cx="2336191" cy="1942144"/>
          </a:xfrm>
          <a:solidFill>
            <a:schemeClr val="bg1"/>
          </a:solidFill>
          <a:effectLst/>
        </p:grpSpPr>
        <p:sp>
          <p:nvSpPr>
            <p:cNvPr id="119" name="Right Arrow 118"/>
            <p:cNvSpPr/>
            <p:nvPr/>
          </p:nvSpPr>
          <p:spPr>
            <a:xfrm>
              <a:off x="4808123" y="3594101"/>
              <a:ext cx="917517" cy="139700"/>
            </a:xfrm>
            <a:prstGeom prst="rightArrow">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120" name="Straight Connector 119"/>
            <p:cNvCxnSpPr>
              <a:endCxn id="119" idx="1"/>
            </p:cNvCxnSpPr>
            <p:nvPr/>
          </p:nvCxnSpPr>
          <p:spPr>
            <a:xfrm flipV="1">
              <a:off x="3389449" y="3663951"/>
              <a:ext cx="1418674" cy="6772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119" idx="1"/>
            </p:cNvCxnSpPr>
            <p:nvPr/>
          </p:nvCxnSpPr>
          <p:spPr>
            <a:xfrm>
              <a:off x="3389449" y="3426768"/>
              <a:ext cx="1418674" cy="237183"/>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22" name="Straight Connector 121"/>
            <p:cNvCxnSpPr>
              <a:endCxn id="119" idx="1"/>
            </p:cNvCxnSpPr>
            <p:nvPr/>
          </p:nvCxnSpPr>
          <p:spPr>
            <a:xfrm>
              <a:off x="3389449" y="2897833"/>
              <a:ext cx="1418674" cy="7661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23" name="Rounded Rectangle 122"/>
            <p:cNvSpPr/>
            <p:nvPr/>
          </p:nvSpPr>
          <p:spPr>
            <a:xfrm>
              <a:off x="3793271" y="2590800"/>
              <a:ext cx="1616929" cy="1942144"/>
            </a:xfrm>
            <a:prstGeom prst="roundRect">
              <a:avLst/>
            </a:prstGeom>
            <a:grp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rPr>
                <a:t>Gradient</a:t>
              </a:r>
              <a:br>
                <a:rPr lang="en-US" sz="2600" dirty="0" smtClean="0">
                  <a:solidFill>
                    <a:schemeClr val="tx1"/>
                  </a:solidFill>
                  <a:effectLst/>
                </a:rPr>
              </a:br>
              <a:r>
                <a:rPr lang="en-US" sz="2600" dirty="0" smtClean="0">
                  <a:solidFill>
                    <a:schemeClr val="tx1"/>
                  </a:solidFill>
                  <a:effectLst/>
                </a:rPr>
                <a:t>Domain</a:t>
              </a:r>
              <a:br>
                <a:rPr lang="en-US" sz="2600" dirty="0" smtClean="0">
                  <a:solidFill>
                    <a:schemeClr val="tx1"/>
                  </a:solidFill>
                  <a:effectLst/>
                </a:rPr>
              </a:br>
              <a:r>
                <a:rPr lang="en-US" sz="2600" dirty="0" smtClean="0">
                  <a:solidFill>
                    <a:schemeClr val="tx1"/>
                  </a:solidFill>
                  <a:effectLst/>
                </a:rPr>
                <a:t>Operator</a:t>
              </a:r>
              <a:endParaRPr lang="en-US" sz="2600" i="1" dirty="0" smtClean="0">
                <a:solidFill>
                  <a:schemeClr val="tx1"/>
                </a:solidFill>
                <a:effectLst/>
              </a:endParaRPr>
            </a:p>
          </p:txBody>
        </p:sp>
      </p:grpSp>
      <p:grpSp>
        <p:nvGrpSpPr>
          <p:cNvPr id="124" name="Group 157"/>
          <p:cNvGrpSpPr/>
          <p:nvPr/>
        </p:nvGrpSpPr>
        <p:grpSpPr>
          <a:xfrm>
            <a:off x="1327595" y="1422311"/>
            <a:ext cx="917517" cy="1917700"/>
            <a:chOff x="1597083" y="2667000"/>
            <a:chExt cx="917517" cy="1917700"/>
          </a:xfrm>
        </p:grpSpPr>
        <p:grpSp>
          <p:nvGrpSpPr>
            <p:cNvPr id="125" name="Group 94"/>
            <p:cNvGrpSpPr/>
            <p:nvPr/>
          </p:nvGrpSpPr>
          <p:grpSpPr>
            <a:xfrm>
              <a:off x="1597083" y="2667000"/>
              <a:ext cx="917517" cy="469900"/>
              <a:chOff x="2282883" y="5016500"/>
              <a:chExt cx="917517" cy="469900"/>
            </a:xfrm>
          </p:grpSpPr>
          <p:sp>
            <p:nvSpPr>
              <p:cNvPr id="133" name="Right Arrow 132"/>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34" name="Rounded Rectangle 133"/>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26" name="Group 97"/>
            <p:cNvGrpSpPr/>
            <p:nvPr/>
          </p:nvGrpSpPr>
          <p:grpSpPr>
            <a:xfrm>
              <a:off x="1597083" y="3187700"/>
              <a:ext cx="917517" cy="469900"/>
              <a:chOff x="2282883" y="5016500"/>
              <a:chExt cx="917517" cy="469900"/>
            </a:xfrm>
          </p:grpSpPr>
          <p:sp>
            <p:nvSpPr>
              <p:cNvPr id="131" name="Right Arrow 130"/>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32" name="Rounded Rectangle 131"/>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27" name="Group 100"/>
            <p:cNvGrpSpPr/>
            <p:nvPr/>
          </p:nvGrpSpPr>
          <p:grpSpPr>
            <a:xfrm>
              <a:off x="1597083" y="4114800"/>
              <a:ext cx="917517" cy="469900"/>
              <a:chOff x="2282883" y="5016500"/>
              <a:chExt cx="917517" cy="469900"/>
            </a:xfrm>
          </p:grpSpPr>
          <p:sp>
            <p:nvSpPr>
              <p:cNvPr id="129" name="Right Arrow 128"/>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30" name="Rounded Rectangle 129"/>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cxnSp>
          <p:nvCxnSpPr>
            <p:cNvPr id="128" name="Straight Connector 127"/>
            <p:cNvCxnSpPr/>
            <p:nvPr/>
          </p:nvCxnSpPr>
          <p:spPr>
            <a:xfrm rot="16200000" flipH="1">
              <a:off x="1913102"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5" name="Group 168"/>
          <p:cNvGrpSpPr/>
          <p:nvPr/>
        </p:nvGrpSpPr>
        <p:grpSpPr>
          <a:xfrm>
            <a:off x="2241995" y="1428750"/>
            <a:ext cx="982962" cy="1905000"/>
            <a:chOff x="2469780" y="2667000"/>
            <a:chExt cx="982962" cy="1905000"/>
          </a:xfrm>
        </p:grpSpPr>
        <p:grpSp>
          <p:nvGrpSpPr>
            <p:cNvPr id="136" name="Group 85"/>
            <p:cNvGrpSpPr/>
            <p:nvPr/>
          </p:nvGrpSpPr>
          <p:grpSpPr>
            <a:xfrm>
              <a:off x="2469780" y="2667000"/>
              <a:ext cx="982962" cy="461665"/>
              <a:chOff x="2961502" y="2667000"/>
              <a:chExt cx="982962" cy="461665"/>
            </a:xfrm>
          </p:grpSpPr>
          <p:sp>
            <p:nvSpPr>
              <p:cNvPr id="144" name="TextBox 143"/>
              <p:cNvSpPr txBox="1"/>
              <p:nvPr/>
            </p:nvSpPr>
            <p:spPr>
              <a:xfrm>
                <a:off x="2961502" y="2667000"/>
                <a:ext cx="982962" cy="461665"/>
              </a:xfrm>
              <a:prstGeom prst="rect">
                <a:avLst/>
              </a:prstGeom>
              <a:solidFill>
                <a:schemeClr val="bg1"/>
              </a:solidFill>
              <a:ln>
                <a:solidFill>
                  <a:schemeClr val="tx1"/>
                </a:solidFill>
              </a:ln>
            </p:spPr>
            <p:txBody>
              <a:bodyPr wrap="none" rtlCol="0">
                <a:spAutoFit/>
              </a:bodyPr>
              <a:lstStyle/>
              <a:p>
                <a:r>
                  <a:rPr lang="en-US" sz="2400" dirty="0" smtClean="0">
                    <a:effectLst/>
                  </a:rPr>
                  <a:t>Grad</a:t>
                </a:r>
                <a:r>
                  <a:rPr lang="en-US" sz="2400" baseline="-25000" dirty="0" smtClean="0">
                    <a:effectLst/>
                  </a:rPr>
                  <a:t>0</a:t>
                </a:r>
                <a:endParaRPr lang="en-US" sz="2400" baseline="-25000" dirty="0">
                  <a:effectLst/>
                </a:endParaRPr>
              </a:p>
            </p:txBody>
          </p:sp>
          <p:cxnSp>
            <p:nvCxnSpPr>
              <p:cNvPr id="145" name="Straight Arrow Connector 144"/>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37" name="Group 91"/>
            <p:cNvGrpSpPr/>
            <p:nvPr/>
          </p:nvGrpSpPr>
          <p:grpSpPr>
            <a:xfrm>
              <a:off x="2469780" y="4110335"/>
              <a:ext cx="982962" cy="461665"/>
              <a:chOff x="2948059" y="3967171"/>
              <a:chExt cx="982962" cy="461665"/>
            </a:xfrm>
          </p:grpSpPr>
          <p:sp>
            <p:nvSpPr>
              <p:cNvPr id="142" name="TextBox 141"/>
              <p:cNvSpPr txBox="1"/>
              <p:nvPr/>
            </p:nvSpPr>
            <p:spPr>
              <a:xfrm>
                <a:off x="2948059" y="3967171"/>
                <a:ext cx="982962" cy="461665"/>
              </a:xfrm>
              <a:prstGeom prst="rect">
                <a:avLst/>
              </a:prstGeom>
              <a:solidFill>
                <a:schemeClr val="bg1"/>
              </a:solidFill>
              <a:ln>
                <a:solidFill>
                  <a:schemeClr val="tx1"/>
                </a:solidFill>
              </a:ln>
            </p:spPr>
            <p:txBody>
              <a:bodyPr wrap="none" rtlCol="0">
                <a:spAutoFit/>
              </a:bodyPr>
              <a:lstStyle/>
              <a:p>
                <a:r>
                  <a:rPr lang="en-US" sz="2400" dirty="0" err="1" smtClean="0">
                    <a:effectLst/>
                  </a:rPr>
                  <a:t>Grad</a:t>
                </a:r>
                <a:r>
                  <a:rPr lang="en-US" sz="2400" i="1" baseline="-25000" dirty="0" err="1" smtClean="0">
                    <a:effectLst/>
                  </a:rPr>
                  <a:t>n</a:t>
                </a:r>
                <a:endParaRPr lang="en-US" sz="2400" i="1" baseline="-25000" dirty="0">
                  <a:effectLst/>
                </a:endParaRPr>
              </a:p>
            </p:txBody>
          </p:sp>
          <p:cxnSp>
            <p:nvCxnSpPr>
              <p:cNvPr id="143" name="Straight Arrow Connector 142"/>
              <p:cNvCxnSpPr/>
              <p:nvPr/>
            </p:nvCxnSpPr>
            <p:spPr>
              <a:xfrm>
                <a:off x="3110757" y="4043371"/>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38" name="Group 103"/>
            <p:cNvGrpSpPr/>
            <p:nvPr/>
          </p:nvGrpSpPr>
          <p:grpSpPr>
            <a:xfrm>
              <a:off x="2469780" y="3195935"/>
              <a:ext cx="982962" cy="461665"/>
              <a:chOff x="2961502" y="2667000"/>
              <a:chExt cx="982962" cy="461665"/>
            </a:xfrm>
          </p:grpSpPr>
          <p:sp>
            <p:nvSpPr>
              <p:cNvPr id="140" name="TextBox 139"/>
              <p:cNvSpPr txBox="1"/>
              <p:nvPr/>
            </p:nvSpPr>
            <p:spPr>
              <a:xfrm>
                <a:off x="2961502" y="2667000"/>
                <a:ext cx="982962" cy="461665"/>
              </a:xfrm>
              <a:prstGeom prst="rect">
                <a:avLst/>
              </a:prstGeom>
              <a:solidFill>
                <a:schemeClr val="bg1"/>
              </a:solidFill>
              <a:ln>
                <a:solidFill>
                  <a:schemeClr val="tx1"/>
                </a:solidFill>
              </a:ln>
            </p:spPr>
            <p:txBody>
              <a:bodyPr wrap="none" rtlCol="0">
                <a:spAutoFit/>
              </a:bodyPr>
              <a:lstStyle/>
              <a:p>
                <a:r>
                  <a:rPr lang="en-US" sz="2400" dirty="0" smtClean="0">
                    <a:effectLst/>
                  </a:rPr>
                  <a:t>Grad</a:t>
                </a:r>
                <a:r>
                  <a:rPr lang="en-US" sz="2400" baseline="-25000" dirty="0" smtClean="0">
                    <a:effectLst/>
                  </a:rPr>
                  <a:t>1</a:t>
                </a:r>
                <a:endParaRPr lang="en-US" sz="2400" baseline="-25000" dirty="0">
                  <a:effectLst/>
                </a:endParaRPr>
              </a:p>
            </p:txBody>
          </p:sp>
          <p:cxnSp>
            <p:nvCxnSpPr>
              <p:cNvPr id="141" name="Straight Arrow Connector 140"/>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139" name="Straight Connector 138"/>
            <p:cNvCxnSpPr/>
            <p:nvPr/>
          </p:nvCxnSpPr>
          <p:spPr>
            <a:xfrm rot="16200000" flipH="1">
              <a:off x="2824285"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6" name="Group 148"/>
          <p:cNvGrpSpPr/>
          <p:nvPr/>
        </p:nvGrpSpPr>
        <p:grpSpPr>
          <a:xfrm>
            <a:off x="5505717" y="2241194"/>
            <a:ext cx="869149" cy="461665"/>
            <a:chOff x="2952868" y="3967171"/>
            <a:chExt cx="869149" cy="461665"/>
          </a:xfrm>
          <a:solidFill>
            <a:schemeClr val="bg1"/>
          </a:solidFill>
        </p:grpSpPr>
        <p:sp>
          <p:nvSpPr>
            <p:cNvPr id="147" name="TextBox 146"/>
            <p:cNvSpPr txBox="1"/>
            <p:nvPr/>
          </p:nvSpPr>
          <p:spPr>
            <a:xfrm>
              <a:off x="2952868" y="3967171"/>
              <a:ext cx="869149" cy="461665"/>
            </a:xfrm>
            <a:prstGeom prst="rect">
              <a:avLst/>
            </a:prstGeom>
            <a:grpFill/>
            <a:ln>
              <a:solidFill>
                <a:schemeClr val="tx1"/>
              </a:solidFill>
            </a:ln>
          </p:spPr>
          <p:txBody>
            <a:bodyPr wrap="none" rtlCol="0">
              <a:spAutoFit/>
            </a:bodyPr>
            <a:lstStyle/>
            <a:p>
              <a:r>
                <a:rPr lang="en-US" sz="2400" dirty="0" smtClean="0">
                  <a:effectLst/>
                </a:rPr>
                <a:t>Grad</a:t>
              </a:r>
              <a:endParaRPr lang="en-US" sz="2400" i="1" baseline="-25000" dirty="0">
                <a:effectLst/>
              </a:endParaRPr>
            </a:p>
          </p:txBody>
        </p:sp>
        <p:cxnSp>
          <p:nvCxnSpPr>
            <p:cNvPr id="148" name="Straight Arrow Connector 147"/>
            <p:cNvCxnSpPr/>
            <p:nvPr/>
          </p:nvCxnSpPr>
          <p:spPr>
            <a:xfrm>
              <a:off x="3110757" y="4043371"/>
              <a:ext cx="548640" cy="1588"/>
            </a:xfrm>
            <a:prstGeom prst="straightConnector1">
              <a:avLst/>
            </a:prstGeom>
            <a:grpFill/>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49" name="Group 139"/>
          <p:cNvGrpSpPr/>
          <p:nvPr/>
        </p:nvGrpSpPr>
        <p:grpSpPr>
          <a:xfrm>
            <a:off x="215722" y="1424285"/>
            <a:ext cx="1154483" cy="1909465"/>
            <a:chOff x="483226" y="2667000"/>
            <a:chExt cx="1154483" cy="1909465"/>
          </a:xfrm>
        </p:grpSpPr>
        <p:sp>
          <p:nvSpPr>
            <p:cNvPr id="150" name="TextBox 149"/>
            <p:cNvSpPr txBox="1"/>
            <p:nvPr/>
          </p:nvSpPr>
          <p:spPr>
            <a:xfrm>
              <a:off x="483226" y="2667000"/>
              <a:ext cx="1154483"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0</a:t>
              </a:r>
              <a:endParaRPr lang="en-US" sz="2400" baseline="-25000" dirty="0">
                <a:effectLst/>
              </a:endParaRPr>
            </a:p>
          </p:txBody>
        </p:sp>
        <p:sp>
          <p:nvSpPr>
            <p:cNvPr id="151" name="TextBox 150"/>
            <p:cNvSpPr txBox="1"/>
            <p:nvPr/>
          </p:nvSpPr>
          <p:spPr>
            <a:xfrm>
              <a:off x="483226" y="3200400"/>
              <a:ext cx="1154483"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1</a:t>
              </a:r>
              <a:endParaRPr lang="en-US" sz="2400" baseline="-25000" dirty="0">
                <a:effectLst/>
              </a:endParaRPr>
            </a:p>
          </p:txBody>
        </p:sp>
        <p:sp>
          <p:nvSpPr>
            <p:cNvPr id="152" name="TextBox 151"/>
            <p:cNvSpPr txBox="1"/>
            <p:nvPr/>
          </p:nvSpPr>
          <p:spPr>
            <a:xfrm>
              <a:off x="483226" y="4114800"/>
              <a:ext cx="1154483" cy="461665"/>
            </a:xfrm>
            <a:prstGeom prst="rect">
              <a:avLst/>
            </a:prstGeom>
            <a:solidFill>
              <a:schemeClr val="bg1"/>
            </a:solidFill>
            <a:ln>
              <a:solidFill>
                <a:schemeClr val="tx1"/>
              </a:solidFill>
            </a:ln>
          </p:spPr>
          <p:txBody>
            <a:bodyPr wrap="none" rtlCol="0">
              <a:spAutoFit/>
            </a:bodyPr>
            <a:lstStyle/>
            <a:p>
              <a:r>
                <a:rPr lang="en-US" sz="2400" dirty="0" err="1" smtClean="0">
                  <a:effectLst/>
                </a:rPr>
                <a:t>Image</a:t>
              </a:r>
              <a:r>
                <a:rPr lang="en-US" sz="2400" i="1" baseline="-25000" dirty="0" err="1" smtClean="0">
                  <a:effectLst/>
                </a:rPr>
                <a:t>n</a:t>
              </a:r>
              <a:endParaRPr lang="en-US" sz="2400" i="1" baseline="-25000" dirty="0">
                <a:effectLst/>
              </a:endParaRPr>
            </a:p>
          </p:txBody>
        </p:sp>
        <p:cxnSp>
          <p:nvCxnSpPr>
            <p:cNvPr id="153" name="Straight Connector 152"/>
            <p:cNvCxnSpPr/>
            <p:nvPr/>
          </p:nvCxnSpPr>
          <p:spPr>
            <a:xfrm rot="16200000" flipH="1">
              <a:off x="922502" y="3891085"/>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6172200" cy="742950"/>
          </a:xfrm>
        </p:spPr>
        <p:txBody>
          <a:bodyPr/>
          <a:lstStyle/>
          <a:p>
            <a:r>
              <a:rPr lang="en-US" dirty="0" smtClean="0"/>
              <a:t>Future Work</a:t>
            </a:r>
            <a:endParaRPr lang="en-US" dirty="0"/>
          </a:p>
        </p:txBody>
      </p:sp>
      <p:sp>
        <p:nvSpPr>
          <p:cNvPr id="5" name="Content Placeholder 4"/>
          <p:cNvSpPr>
            <a:spLocks noGrp="1"/>
          </p:cNvSpPr>
          <p:nvPr>
            <p:ph idx="1"/>
          </p:nvPr>
        </p:nvSpPr>
        <p:spPr>
          <a:xfrm>
            <a:off x="304800" y="742950"/>
            <a:ext cx="8534400" cy="4400550"/>
          </a:xfrm>
        </p:spPr>
        <p:txBody>
          <a:bodyPr/>
          <a:lstStyle/>
          <a:p>
            <a:r>
              <a:rPr lang="en-US" dirty="0" smtClean="0"/>
              <a:t>Incorporate the metric tensor</a:t>
            </a:r>
          </a:p>
          <a:p>
            <a:pPr lvl="1">
              <a:buSzPct val="100000"/>
              <a:buFont typeface="Wingdings" pitchFamily="2" charset="2"/>
              <a:buChar char="ü"/>
            </a:pPr>
            <a:r>
              <a:rPr lang="en-US" dirty="0" smtClean="0"/>
              <a:t>Correct spherical image processing</a:t>
            </a:r>
          </a:p>
          <a:p>
            <a:pPr lvl="1">
              <a:buSzPct val="100000"/>
              <a:buFont typeface="Wingdings" pitchFamily="2" charset="2"/>
              <a:buChar char="û"/>
            </a:pPr>
            <a:r>
              <a:rPr lang="en-US" dirty="0" smtClean="0"/>
              <a:t>Computationally expensive</a:t>
            </a:r>
          </a:p>
          <a:p>
            <a:r>
              <a:rPr lang="en-US" dirty="0" smtClean="0"/>
              <a:t>Explore partition tradeoffs</a:t>
            </a:r>
          </a:p>
          <a:p>
            <a:pPr lvl="1"/>
            <a:r>
              <a:rPr lang="en-US" dirty="0" smtClean="0"/>
              <a:t>Column-grouped:</a:t>
            </a:r>
          </a:p>
          <a:p>
            <a:pPr lvl="2"/>
            <a:r>
              <a:rPr lang="en-US" dirty="0" smtClean="0"/>
              <a:t>Low memory footprint</a:t>
            </a:r>
          </a:p>
          <a:p>
            <a:pPr lvl="1"/>
            <a:r>
              <a:rPr lang="en-US" dirty="0" smtClean="0"/>
              <a:t>Row-grouped:</a:t>
            </a:r>
          </a:p>
          <a:p>
            <a:pPr lvl="2"/>
            <a:r>
              <a:rPr lang="en-US" dirty="0" smtClean="0"/>
              <a:t>Fewer synchronizations</a:t>
            </a:r>
          </a:p>
        </p:txBody>
      </p:sp>
      <p:grpSp>
        <p:nvGrpSpPr>
          <p:cNvPr id="10" name="Group 146"/>
          <p:cNvGrpSpPr>
            <a:grpSpLocks noChangeAspect="1"/>
          </p:cNvGrpSpPr>
          <p:nvPr/>
        </p:nvGrpSpPr>
        <p:grpSpPr>
          <a:xfrm>
            <a:off x="6293473" y="3484541"/>
            <a:ext cx="2615488" cy="1381446"/>
            <a:chOff x="454152" y="2804173"/>
            <a:chExt cx="3813048" cy="2013971"/>
          </a:xfrm>
        </p:grpSpPr>
        <p:pic>
          <p:nvPicPr>
            <p:cNvPr id="11" name="Picture 2" descr="C:\Papers\Distributed2DMultiGrid\SDMG\Talk\Splitting\input4.jpg"/>
            <p:cNvPicPr>
              <a:picLocks noChangeAspect="1" noChangeArrowheads="1"/>
            </p:cNvPicPr>
            <p:nvPr/>
          </p:nvPicPr>
          <p:blipFill>
            <a:blip r:embed="rId3">
              <a:lum bright="20000"/>
            </a:blip>
            <a:srcRect/>
            <a:stretch>
              <a:fillRect/>
            </a:stretch>
          </p:blipFill>
          <p:spPr bwMode="auto">
            <a:xfrm>
              <a:off x="454152" y="4379246"/>
              <a:ext cx="3813048" cy="438898"/>
            </a:xfrm>
            <a:prstGeom prst="rect">
              <a:avLst/>
            </a:prstGeom>
            <a:noFill/>
            <a:ln w="25400">
              <a:solidFill>
                <a:srgbClr val="7030A0"/>
              </a:solidFill>
            </a:ln>
          </p:spPr>
        </p:pic>
        <p:pic>
          <p:nvPicPr>
            <p:cNvPr id="12" name="Picture 3" descr="C:\Papers\Distributed2DMultiGrid\SDMG\Talk\Splitting\input1.jpg"/>
            <p:cNvPicPr>
              <a:picLocks noChangeAspect="1" noChangeArrowheads="1"/>
            </p:cNvPicPr>
            <p:nvPr/>
          </p:nvPicPr>
          <p:blipFill>
            <a:blip r:embed="rId4">
              <a:lum bright="20000"/>
            </a:blip>
            <a:srcRect/>
            <a:stretch>
              <a:fillRect/>
            </a:stretch>
          </p:blipFill>
          <p:spPr bwMode="auto">
            <a:xfrm>
              <a:off x="454152" y="2804173"/>
              <a:ext cx="3813048" cy="438898"/>
            </a:xfrm>
            <a:prstGeom prst="rect">
              <a:avLst/>
            </a:prstGeom>
            <a:noFill/>
            <a:ln w="25400">
              <a:solidFill>
                <a:srgbClr val="7030A0"/>
              </a:solidFill>
            </a:ln>
          </p:spPr>
        </p:pic>
        <p:pic>
          <p:nvPicPr>
            <p:cNvPr id="13" name="Picture 4" descr="C:\Papers\Distributed2DMultiGrid\SDMG\Talk\Splitting\input2.jpg"/>
            <p:cNvPicPr>
              <a:picLocks noChangeAspect="1" noChangeArrowheads="1"/>
            </p:cNvPicPr>
            <p:nvPr/>
          </p:nvPicPr>
          <p:blipFill>
            <a:blip r:embed="rId5">
              <a:lum bright="20000"/>
            </a:blip>
            <a:srcRect/>
            <a:stretch>
              <a:fillRect/>
            </a:stretch>
          </p:blipFill>
          <p:spPr bwMode="auto">
            <a:xfrm rot="10800000">
              <a:off x="454152" y="3855982"/>
              <a:ext cx="3813048" cy="438898"/>
            </a:xfrm>
            <a:prstGeom prst="rect">
              <a:avLst/>
            </a:prstGeom>
            <a:noFill/>
            <a:ln w="25400">
              <a:solidFill>
                <a:srgbClr val="7030A0"/>
              </a:solidFill>
            </a:ln>
          </p:spPr>
        </p:pic>
        <p:pic>
          <p:nvPicPr>
            <p:cNvPr id="14" name="Picture 5" descr="C:\Papers\Distributed2DMultiGrid\SDMG\Talk\Splitting\input3.jpg"/>
            <p:cNvPicPr>
              <a:picLocks noChangeAspect="1" noChangeArrowheads="1"/>
            </p:cNvPicPr>
            <p:nvPr/>
          </p:nvPicPr>
          <p:blipFill>
            <a:blip r:embed="rId6">
              <a:lum bright="20000"/>
            </a:blip>
            <a:srcRect/>
            <a:stretch>
              <a:fillRect/>
            </a:stretch>
          </p:blipFill>
          <p:spPr bwMode="auto">
            <a:xfrm rot="10800000">
              <a:off x="454152" y="3326208"/>
              <a:ext cx="3813048" cy="438898"/>
            </a:xfrm>
            <a:prstGeom prst="rect">
              <a:avLst/>
            </a:prstGeom>
            <a:noFill/>
            <a:ln w="25400">
              <a:solidFill>
                <a:srgbClr val="7030A0"/>
              </a:solidFill>
            </a:ln>
          </p:spPr>
        </p:pic>
      </p:grpSp>
      <p:pic>
        <p:nvPicPr>
          <p:cNvPr id="15" name="Picture 6" descr="C:\Papers\Distributed2DMultiGrid\SDMG\Talk\Splitting\input.jpg"/>
          <p:cNvPicPr>
            <a:picLocks noChangeAspect="1" noChangeArrowheads="1"/>
          </p:cNvPicPr>
          <p:nvPr/>
        </p:nvPicPr>
        <p:blipFill>
          <a:blip r:embed="rId7">
            <a:lum bright="20000"/>
          </a:blip>
          <a:srcRect/>
          <a:stretch>
            <a:fillRect/>
          </a:stretch>
        </p:blipFill>
        <p:spPr bwMode="auto">
          <a:xfrm>
            <a:off x="6286700" y="1883214"/>
            <a:ext cx="2615488" cy="1204214"/>
          </a:xfrm>
          <a:prstGeom prst="rect">
            <a:avLst/>
          </a:prstGeom>
          <a:noFill/>
        </p:spPr>
      </p:pic>
      <p:sp>
        <p:nvSpPr>
          <p:cNvPr id="17" name="Left Arrow 16"/>
          <p:cNvSpPr/>
          <p:nvPr/>
        </p:nvSpPr>
        <p:spPr bwMode="auto">
          <a:xfrm rot="5400000">
            <a:off x="7441844" y="1616648"/>
            <a:ext cx="304800" cy="152400"/>
          </a:xfrm>
          <a:prstGeom prst="leftArrow">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18" name="Group 147"/>
          <p:cNvGrpSpPr>
            <a:grpSpLocks noChangeAspect="1"/>
          </p:cNvGrpSpPr>
          <p:nvPr/>
        </p:nvGrpSpPr>
        <p:grpSpPr>
          <a:xfrm>
            <a:off x="6204673" y="285750"/>
            <a:ext cx="2786927" cy="1204254"/>
            <a:chOff x="4882166" y="666750"/>
            <a:chExt cx="4062983" cy="1755648"/>
          </a:xfrm>
        </p:grpSpPr>
        <p:pic>
          <p:nvPicPr>
            <p:cNvPr id="19" name="Picture 7" descr="C:\Papers\Distributed2DMultiGrid\SDMG\Talk\Splitting\inputD.jpg"/>
            <p:cNvPicPr>
              <a:picLocks noChangeAspect="1" noChangeArrowheads="1"/>
            </p:cNvPicPr>
            <p:nvPr/>
          </p:nvPicPr>
          <p:blipFill>
            <a:blip r:embed="rId8">
              <a:lum bright="20000"/>
            </a:blip>
            <a:srcRect/>
            <a:stretch>
              <a:fillRect/>
            </a:stretch>
          </p:blipFill>
          <p:spPr bwMode="auto">
            <a:xfrm>
              <a:off x="7991856" y="666750"/>
              <a:ext cx="953293" cy="1755648"/>
            </a:xfrm>
            <a:prstGeom prst="rect">
              <a:avLst/>
            </a:prstGeom>
            <a:noFill/>
            <a:ln w="25400">
              <a:solidFill>
                <a:srgbClr val="7030A0"/>
              </a:solidFill>
            </a:ln>
          </p:spPr>
        </p:pic>
        <p:pic>
          <p:nvPicPr>
            <p:cNvPr id="20" name="Picture 8" descr="C:\Papers\Distributed2DMultiGrid\SDMG\Talk\Splitting\inputA.jpg"/>
            <p:cNvPicPr>
              <a:picLocks noChangeAspect="1" noChangeArrowheads="1"/>
            </p:cNvPicPr>
            <p:nvPr/>
          </p:nvPicPr>
          <p:blipFill>
            <a:blip r:embed="rId9">
              <a:lum bright="20000"/>
            </a:blip>
            <a:srcRect/>
            <a:stretch>
              <a:fillRect/>
            </a:stretch>
          </p:blipFill>
          <p:spPr bwMode="auto">
            <a:xfrm>
              <a:off x="4882166" y="666750"/>
              <a:ext cx="953292" cy="1755648"/>
            </a:xfrm>
            <a:prstGeom prst="rect">
              <a:avLst/>
            </a:prstGeom>
            <a:noFill/>
            <a:ln w="25400">
              <a:solidFill>
                <a:srgbClr val="7030A0"/>
              </a:solidFill>
            </a:ln>
          </p:spPr>
        </p:pic>
        <p:pic>
          <p:nvPicPr>
            <p:cNvPr id="21" name="Picture 9" descr="C:\Papers\Distributed2DMultiGrid\SDMG\Talk\Splitting\inputB.jpg"/>
            <p:cNvPicPr>
              <a:picLocks noChangeAspect="1" noChangeArrowheads="1"/>
            </p:cNvPicPr>
            <p:nvPr/>
          </p:nvPicPr>
          <p:blipFill>
            <a:blip r:embed="rId10">
              <a:lum bright="20000"/>
            </a:blip>
            <a:srcRect/>
            <a:stretch>
              <a:fillRect/>
            </a:stretch>
          </p:blipFill>
          <p:spPr bwMode="auto">
            <a:xfrm>
              <a:off x="5925312" y="666750"/>
              <a:ext cx="953293" cy="1755648"/>
            </a:xfrm>
            <a:prstGeom prst="rect">
              <a:avLst/>
            </a:prstGeom>
            <a:noFill/>
            <a:ln w="25400">
              <a:solidFill>
                <a:srgbClr val="7030A0"/>
              </a:solidFill>
            </a:ln>
          </p:spPr>
        </p:pic>
        <p:pic>
          <p:nvPicPr>
            <p:cNvPr id="22" name="Picture 10" descr="C:\Papers\Distributed2DMultiGrid\SDMG\Talk\Splitting\inputC.jpg"/>
            <p:cNvPicPr>
              <a:picLocks noChangeAspect="1" noChangeArrowheads="1"/>
            </p:cNvPicPr>
            <p:nvPr/>
          </p:nvPicPr>
          <p:blipFill>
            <a:blip r:embed="rId11">
              <a:lum bright="20000"/>
            </a:blip>
            <a:srcRect/>
            <a:stretch>
              <a:fillRect/>
            </a:stretch>
          </p:blipFill>
          <p:spPr bwMode="auto">
            <a:xfrm>
              <a:off x="6958584" y="666750"/>
              <a:ext cx="953293" cy="1755648"/>
            </a:xfrm>
            <a:prstGeom prst="rect">
              <a:avLst/>
            </a:prstGeom>
            <a:noFill/>
            <a:ln w="25400">
              <a:solidFill>
                <a:srgbClr val="7030A0"/>
              </a:solidFill>
            </a:ln>
          </p:spPr>
        </p:pic>
      </p:grpSp>
      <p:sp>
        <p:nvSpPr>
          <p:cNvPr id="69" name="Left Arrow 68"/>
          <p:cNvSpPr/>
          <p:nvPr/>
        </p:nvSpPr>
        <p:spPr bwMode="auto">
          <a:xfrm rot="16200000">
            <a:off x="7441844" y="3200668"/>
            <a:ext cx="304800" cy="152400"/>
          </a:xfrm>
          <a:prstGeom prst="leftArrow">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42950"/>
          </a:xfrm>
        </p:spPr>
        <p:txBody>
          <a:bodyPr/>
          <a:lstStyle/>
          <a:p>
            <a:r>
              <a:rPr lang="en-US" dirty="0" smtClean="0"/>
              <a:t>Acknowledgments</a:t>
            </a:r>
            <a:endParaRPr lang="en-US" dirty="0"/>
          </a:p>
        </p:txBody>
      </p:sp>
      <p:sp>
        <p:nvSpPr>
          <p:cNvPr id="5" name="Content Placeholder 4"/>
          <p:cNvSpPr>
            <a:spLocks noGrp="1"/>
          </p:cNvSpPr>
          <p:nvPr>
            <p:ph idx="1"/>
          </p:nvPr>
        </p:nvSpPr>
        <p:spPr>
          <a:xfrm>
            <a:off x="152400" y="895350"/>
            <a:ext cx="8839200" cy="4248150"/>
          </a:xfrm>
        </p:spPr>
        <p:txBody>
          <a:bodyPr/>
          <a:lstStyle/>
          <a:p>
            <a:pPr lvl="1">
              <a:lnSpc>
                <a:spcPct val="140000"/>
              </a:lnSpc>
            </a:pPr>
            <a:r>
              <a:rPr lang="en-US" dirty="0" smtClean="0"/>
              <a:t>Jonathan Fay, Microsoft Research </a:t>
            </a:r>
            <a:r>
              <a:rPr lang="en-US" dirty="0" err="1" smtClean="0"/>
              <a:t>WorldWide</a:t>
            </a:r>
            <a:r>
              <a:rPr lang="en-US" dirty="0" smtClean="0"/>
              <a:t> Telescope</a:t>
            </a:r>
          </a:p>
          <a:p>
            <a:pPr lvl="1">
              <a:lnSpc>
                <a:spcPct val="140000"/>
              </a:lnSpc>
            </a:pPr>
            <a:r>
              <a:rPr lang="en-US" dirty="0" smtClean="0"/>
              <a:t>Digitized Sky Survey</a:t>
            </a:r>
          </a:p>
          <a:p>
            <a:pPr lvl="1">
              <a:lnSpc>
                <a:spcPct val="140000"/>
              </a:lnSpc>
            </a:pPr>
            <a:r>
              <a:rPr lang="en-US" dirty="0" smtClean="0"/>
              <a:t>Rick </a:t>
            </a:r>
            <a:r>
              <a:rPr lang="en-US" dirty="0" err="1" smtClean="0"/>
              <a:t>Szeliski</a:t>
            </a:r>
            <a:r>
              <a:rPr lang="en-US" dirty="0" smtClean="0"/>
              <a:t>, Michael Cohen, Matt Uyttendaele</a:t>
            </a:r>
          </a:p>
          <a:p>
            <a:pPr lvl="1">
              <a:lnSpc>
                <a:spcPct val="140000"/>
              </a:lnSpc>
            </a:pPr>
            <a:r>
              <a:rPr lang="en-US" dirty="0" err="1" smtClean="0"/>
              <a:t>Aseem</a:t>
            </a:r>
            <a:r>
              <a:rPr lang="en-US" dirty="0" smtClean="0"/>
              <a:t> </a:t>
            </a:r>
            <a:r>
              <a:rPr lang="en-US" dirty="0" err="1" smtClean="0"/>
              <a:t>Agarwala</a:t>
            </a:r>
            <a:endParaRPr lang="en-US" dirty="0" smtClean="0"/>
          </a:p>
          <a:p>
            <a:pPr lvl="1">
              <a:lnSpc>
                <a:spcPct val="140000"/>
              </a:lnSpc>
            </a:pPr>
            <a:r>
              <a:rPr lang="en-US" dirty="0" smtClean="0"/>
              <a:t>NSF Career Award (#6801727)</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 name="Group 1340"/>
          <p:cNvGrpSpPr>
            <a:grpSpLocks noChangeAspect="1"/>
          </p:cNvGrpSpPr>
          <p:nvPr/>
        </p:nvGrpSpPr>
        <p:grpSpPr>
          <a:xfrm>
            <a:off x="0" y="0"/>
            <a:ext cx="4572000" cy="1143000"/>
            <a:chOff x="0" y="0"/>
            <a:chExt cx="3657600" cy="914400"/>
          </a:xfrm>
        </p:grpSpPr>
        <p:pic>
          <p:nvPicPr>
            <p:cNvPr id="415"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416" name="Group 358"/>
            <p:cNvGrpSpPr/>
            <p:nvPr/>
          </p:nvGrpSpPr>
          <p:grpSpPr>
            <a:xfrm flipH="1">
              <a:off x="0" y="0"/>
              <a:ext cx="3657600" cy="914400"/>
              <a:chOff x="5734213" y="1259219"/>
              <a:chExt cx="3072343" cy="768096"/>
            </a:xfrm>
          </p:grpSpPr>
          <p:grpSp>
            <p:nvGrpSpPr>
              <p:cNvPr id="417" name="Group 104"/>
              <p:cNvGrpSpPr>
                <a:grpSpLocks noChangeAspect="1"/>
              </p:cNvGrpSpPr>
              <p:nvPr/>
            </p:nvGrpSpPr>
            <p:grpSpPr>
              <a:xfrm>
                <a:off x="5734213" y="1259219"/>
                <a:ext cx="1536192" cy="768096"/>
                <a:chOff x="152400" y="1352550"/>
                <a:chExt cx="1828800" cy="914400"/>
              </a:xfrm>
            </p:grpSpPr>
            <p:sp>
              <p:nvSpPr>
                <p:cNvPr id="451" name="Rectangle 450"/>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2" name="Rectangle 451"/>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3" name="Rectangle 452"/>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4" name="Rectangle 453"/>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5" name="Rectangle 454"/>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6" name="Rectangle 455"/>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7" name="Rectangle 456"/>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8" name="Rectangle 457"/>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9" name="Rectangle 458"/>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0" name="Rectangle 459"/>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1" name="Rectangle 460"/>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2" name="Rectangle 461"/>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3" name="Rectangle 462"/>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4" name="Rectangle 463"/>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5" name="Rectangle 464"/>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6" name="Rectangle 465"/>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7" name="Rectangle 466"/>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8" name="Rectangle 467"/>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9" name="Rectangle 468"/>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70" name="Rectangle 469"/>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71" name="Rectangle 470"/>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72" name="Rectangle 471"/>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73" name="Rectangle 472"/>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74" name="Rectangle 473"/>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75" name="Rectangle 474"/>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76" name="Rectangle 475"/>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77" name="Rectangle 476"/>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78" name="Rectangle 477"/>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79" name="Rectangle 478"/>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80" name="Rectangle 479"/>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81" name="Rectangle 480"/>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82" name="Rectangle 481"/>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418" name="Group 272"/>
              <p:cNvGrpSpPr>
                <a:grpSpLocks noChangeAspect="1"/>
              </p:cNvGrpSpPr>
              <p:nvPr/>
            </p:nvGrpSpPr>
            <p:grpSpPr>
              <a:xfrm>
                <a:off x="7270364" y="1259219"/>
                <a:ext cx="1536192" cy="768096"/>
                <a:chOff x="152400" y="1352550"/>
                <a:chExt cx="1828800" cy="914400"/>
              </a:xfrm>
            </p:grpSpPr>
            <p:sp>
              <p:nvSpPr>
                <p:cNvPr id="419" name="Rectangle 418"/>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0" name="Rectangle 419"/>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1" name="Rectangle 420"/>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2" name="Rectangle 421"/>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3" name="Rectangle 422"/>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4" name="Rectangle 423"/>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5" name="Rectangle 424"/>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6" name="Rectangle 425"/>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7" name="Rectangle 426"/>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8" name="Rectangle 427"/>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9" name="Rectangle 428"/>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0" name="Rectangle 429"/>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1" name="Rectangle 430"/>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2" name="Rectangle 431"/>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3" name="Rectangle 432"/>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4" name="Rectangle 433"/>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5" name="Rectangle 434"/>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6" name="Rectangle 435"/>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7" name="Rectangle 436"/>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8" name="Rectangle 437"/>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39" name="Rectangle 438"/>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0" name="Rectangle 439"/>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1" name="Rectangle 440"/>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2" name="Rectangle 441"/>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3" name="Rectangle 442"/>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4" name="Rectangle 443"/>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5" name="Rectangle 444"/>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6" name="Rectangle 445"/>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7" name="Rectangle 446"/>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8" name="Rectangle 447"/>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9" name="Rectangle 448"/>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0" name="Rectangle 449"/>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1343" name="Group 1342"/>
          <p:cNvGrpSpPr>
            <a:grpSpLocks noChangeAspect="1"/>
          </p:cNvGrpSpPr>
          <p:nvPr/>
        </p:nvGrpSpPr>
        <p:grpSpPr>
          <a:xfrm>
            <a:off x="4572000" y="0"/>
            <a:ext cx="4572000" cy="1143000"/>
            <a:chOff x="0" y="0"/>
            <a:chExt cx="3657600" cy="914400"/>
          </a:xfrm>
        </p:grpSpPr>
        <p:pic>
          <p:nvPicPr>
            <p:cNvPr id="1344"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1345" name="Group 358"/>
            <p:cNvGrpSpPr/>
            <p:nvPr/>
          </p:nvGrpSpPr>
          <p:grpSpPr>
            <a:xfrm flipH="1">
              <a:off x="3" y="0"/>
              <a:ext cx="3657599" cy="914400"/>
              <a:chOff x="5734213" y="1259219"/>
              <a:chExt cx="3072343" cy="768096"/>
            </a:xfrm>
          </p:grpSpPr>
          <p:grpSp>
            <p:nvGrpSpPr>
              <p:cNvPr id="1346" name="Group 104"/>
              <p:cNvGrpSpPr>
                <a:grpSpLocks noChangeAspect="1"/>
              </p:cNvGrpSpPr>
              <p:nvPr/>
            </p:nvGrpSpPr>
            <p:grpSpPr>
              <a:xfrm>
                <a:off x="5734213" y="1259219"/>
                <a:ext cx="1536192" cy="768096"/>
                <a:chOff x="152400" y="1352550"/>
                <a:chExt cx="1828800" cy="914400"/>
              </a:xfrm>
            </p:grpSpPr>
            <p:sp>
              <p:nvSpPr>
                <p:cNvPr id="1380" name="Rectangle 1379"/>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1" name="Rectangle 1380"/>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2" name="Rectangle 1381"/>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3" name="Rectangle 1382"/>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4" name="Rectangle 1383"/>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5" name="Rectangle 1384"/>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6" name="Rectangle 1385"/>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7" name="Rectangle 1386"/>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8" name="Rectangle 1387"/>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9" name="Rectangle 1388"/>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0" name="Rectangle 1389"/>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1" name="Rectangle 1390"/>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2" name="Rectangle 1391"/>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3" name="Rectangle 1392"/>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4" name="Rectangle 1393"/>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5" name="Rectangle 1394"/>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6" name="Rectangle 1395"/>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7" name="Rectangle 1396"/>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8" name="Rectangle 1397"/>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9" name="Rectangle 1398"/>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0" name="Rectangle 1399"/>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1" name="Rectangle 1400"/>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2" name="Rectangle 1401"/>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3" name="Rectangle 1402"/>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4" name="Rectangle 1403"/>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5" name="Rectangle 1404"/>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6" name="Rectangle 1405"/>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7" name="Rectangle 1406"/>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8" name="Rectangle 1407"/>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9" name="Rectangle 1408"/>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0" name="Rectangle 1409"/>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1" name="Rectangle 1410"/>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347" name="Group 272"/>
              <p:cNvGrpSpPr>
                <a:grpSpLocks noChangeAspect="1"/>
              </p:cNvGrpSpPr>
              <p:nvPr/>
            </p:nvGrpSpPr>
            <p:grpSpPr>
              <a:xfrm>
                <a:off x="7270364" y="1259219"/>
                <a:ext cx="1536192" cy="768096"/>
                <a:chOff x="152400" y="1352550"/>
                <a:chExt cx="1828800" cy="914400"/>
              </a:xfrm>
            </p:grpSpPr>
            <p:sp>
              <p:nvSpPr>
                <p:cNvPr id="1348" name="Rectangle 1347"/>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49" name="Rectangle 1348"/>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0" name="Rectangle 1349"/>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1" name="Rectangle 1350"/>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2" name="Rectangle 1351"/>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3" name="Rectangle 1352"/>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4" name="Rectangle 1353"/>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5" name="Rectangle 1354"/>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6" name="Rectangle 1355"/>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7" name="Rectangle 1356"/>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8" name="Rectangle 1357"/>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9" name="Rectangle 1358"/>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0" name="Rectangle 1359"/>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1" name="Rectangle 1360"/>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2" name="Rectangle 1361"/>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3" name="Rectangle 1362"/>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4" name="Rectangle 1363"/>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5" name="Rectangle 1364"/>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6" name="Rectangle 1365"/>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7" name="Rectangle 1366"/>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8" name="Rectangle 1367"/>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9" name="Rectangle 1368"/>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0" name="Rectangle 1369"/>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1" name="Rectangle 1370"/>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2" name="Rectangle 1371"/>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3" name="Rectangle 1372"/>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4" name="Rectangle 1373"/>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5" name="Rectangle 1374"/>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6" name="Rectangle 1375"/>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7" name="Rectangle 1376"/>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8" name="Rectangle 1377"/>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9" name="Rectangle 1378"/>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1412" name="Group 1411"/>
          <p:cNvGrpSpPr>
            <a:grpSpLocks noChangeAspect="1"/>
          </p:cNvGrpSpPr>
          <p:nvPr/>
        </p:nvGrpSpPr>
        <p:grpSpPr>
          <a:xfrm rot="10800000">
            <a:off x="0" y="1143000"/>
            <a:ext cx="4572000" cy="1143000"/>
            <a:chOff x="0" y="0"/>
            <a:chExt cx="3657600" cy="914400"/>
          </a:xfrm>
        </p:grpSpPr>
        <p:pic>
          <p:nvPicPr>
            <p:cNvPr id="1413"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1414" name="Group 358"/>
            <p:cNvGrpSpPr/>
            <p:nvPr/>
          </p:nvGrpSpPr>
          <p:grpSpPr>
            <a:xfrm flipH="1">
              <a:off x="3" y="0"/>
              <a:ext cx="3657599" cy="914400"/>
              <a:chOff x="5734213" y="1259219"/>
              <a:chExt cx="3072343" cy="768096"/>
            </a:xfrm>
          </p:grpSpPr>
          <p:grpSp>
            <p:nvGrpSpPr>
              <p:cNvPr id="1415" name="Group 104"/>
              <p:cNvGrpSpPr>
                <a:grpSpLocks noChangeAspect="1"/>
              </p:cNvGrpSpPr>
              <p:nvPr/>
            </p:nvGrpSpPr>
            <p:grpSpPr>
              <a:xfrm>
                <a:off x="5734213" y="1259219"/>
                <a:ext cx="1536192" cy="768096"/>
                <a:chOff x="152400" y="1352550"/>
                <a:chExt cx="1828800" cy="914400"/>
              </a:xfrm>
            </p:grpSpPr>
            <p:sp>
              <p:nvSpPr>
                <p:cNvPr id="1449" name="Rectangle 1448"/>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0" name="Rectangle 1449"/>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1" name="Rectangle 1450"/>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2" name="Rectangle 1451"/>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3" name="Rectangle 1452"/>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4" name="Rectangle 1453"/>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5" name="Rectangle 1454"/>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6" name="Rectangle 1455"/>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7" name="Rectangle 1456"/>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8" name="Rectangle 1457"/>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9" name="Rectangle 1458"/>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0" name="Rectangle 1459"/>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1" name="Rectangle 1460"/>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2" name="Rectangle 1461"/>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3" name="Rectangle 1462"/>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4" name="Rectangle 1463"/>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5" name="Rectangle 1464"/>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6" name="Rectangle 1465"/>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7" name="Rectangle 1466"/>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8" name="Rectangle 1467"/>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9" name="Rectangle 1468"/>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0" name="Rectangle 1469"/>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1" name="Rectangle 1470"/>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2" name="Rectangle 1471"/>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3" name="Rectangle 1472"/>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4" name="Rectangle 1473"/>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5" name="Rectangle 1474"/>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6" name="Rectangle 1475"/>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7" name="Rectangle 1476"/>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8" name="Rectangle 1477"/>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9" name="Rectangle 1478"/>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0" name="Rectangle 1479"/>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416" name="Group 272"/>
              <p:cNvGrpSpPr>
                <a:grpSpLocks noChangeAspect="1"/>
              </p:cNvGrpSpPr>
              <p:nvPr/>
            </p:nvGrpSpPr>
            <p:grpSpPr>
              <a:xfrm>
                <a:off x="7270364" y="1259219"/>
                <a:ext cx="1536192" cy="768096"/>
                <a:chOff x="152400" y="1352550"/>
                <a:chExt cx="1828800" cy="914400"/>
              </a:xfrm>
            </p:grpSpPr>
            <p:sp>
              <p:nvSpPr>
                <p:cNvPr id="1417" name="Rectangle 1416"/>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8" name="Rectangle 1417"/>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9" name="Rectangle 1418"/>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0" name="Rectangle 1419"/>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1" name="Rectangle 1420"/>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2" name="Rectangle 1421"/>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3" name="Rectangle 1422"/>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4" name="Rectangle 1423"/>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5" name="Rectangle 1424"/>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6" name="Rectangle 1425"/>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7" name="Rectangle 1426"/>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8" name="Rectangle 1427"/>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9" name="Rectangle 1428"/>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0" name="Rectangle 1429"/>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1" name="Rectangle 1430"/>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2" name="Rectangle 1431"/>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3" name="Rectangle 1432"/>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4" name="Rectangle 1433"/>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5" name="Rectangle 1434"/>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6" name="Rectangle 1435"/>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7" name="Rectangle 1436"/>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8" name="Rectangle 1437"/>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9" name="Rectangle 1438"/>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0" name="Rectangle 1439"/>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1" name="Rectangle 1440"/>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2" name="Rectangle 1441"/>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3" name="Rectangle 1442"/>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4" name="Rectangle 1443"/>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5" name="Rectangle 1444"/>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6" name="Rectangle 1445"/>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7" name="Rectangle 1446"/>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8" name="Rectangle 1447"/>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1481" name="Group 1480"/>
          <p:cNvGrpSpPr>
            <a:grpSpLocks noChangeAspect="1"/>
          </p:cNvGrpSpPr>
          <p:nvPr/>
        </p:nvGrpSpPr>
        <p:grpSpPr>
          <a:xfrm rot="10800000">
            <a:off x="4572000" y="1143000"/>
            <a:ext cx="4572000" cy="1143000"/>
            <a:chOff x="0" y="0"/>
            <a:chExt cx="3657600" cy="914400"/>
          </a:xfrm>
        </p:grpSpPr>
        <p:pic>
          <p:nvPicPr>
            <p:cNvPr id="1482"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1483" name="Group 358"/>
            <p:cNvGrpSpPr/>
            <p:nvPr/>
          </p:nvGrpSpPr>
          <p:grpSpPr>
            <a:xfrm flipH="1">
              <a:off x="3" y="0"/>
              <a:ext cx="3657599" cy="914400"/>
              <a:chOff x="5734213" y="1259219"/>
              <a:chExt cx="3072343" cy="768096"/>
            </a:xfrm>
          </p:grpSpPr>
          <p:grpSp>
            <p:nvGrpSpPr>
              <p:cNvPr id="1484" name="Group 104"/>
              <p:cNvGrpSpPr>
                <a:grpSpLocks noChangeAspect="1"/>
              </p:cNvGrpSpPr>
              <p:nvPr/>
            </p:nvGrpSpPr>
            <p:grpSpPr>
              <a:xfrm>
                <a:off x="5734213" y="1259219"/>
                <a:ext cx="1536192" cy="768096"/>
                <a:chOff x="152400" y="1352550"/>
                <a:chExt cx="1828800" cy="914400"/>
              </a:xfrm>
            </p:grpSpPr>
            <p:sp>
              <p:nvSpPr>
                <p:cNvPr id="1518" name="Rectangle 1517"/>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9" name="Rectangle 1518"/>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0" name="Rectangle 1519"/>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1" name="Rectangle 1520"/>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2" name="Rectangle 1521"/>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3" name="Rectangle 1522"/>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4" name="Rectangle 1523"/>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5" name="Rectangle 1524"/>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6" name="Rectangle 1525"/>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7" name="Rectangle 1526"/>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8" name="Rectangle 1527"/>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9" name="Rectangle 1528"/>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0" name="Rectangle 1529"/>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1" name="Rectangle 1530"/>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2" name="Rectangle 1531"/>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3" name="Rectangle 1532"/>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4" name="Rectangle 1533"/>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5" name="Rectangle 1534"/>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6" name="Rectangle 1535"/>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7" name="Rectangle 1536"/>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8" name="Rectangle 1537"/>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9" name="Rectangle 1538"/>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0" name="Rectangle 1539"/>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1" name="Rectangle 1540"/>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2" name="Rectangle 1541"/>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3" name="Rectangle 1542"/>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4" name="Rectangle 1543"/>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5" name="Rectangle 1544"/>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6" name="Rectangle 1545"/>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7" name="Rectangle 1546"/>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8" name="Rectangle 1547"/>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9" name="Rectangle 1548"/>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485" name="Group 272"/>
              <p:cNvGrpSpPr>
                <a:grpSpLocks noChangeAspect="1"/>
              </p:cNvGrpSpPr>
              <p:nvPr/>
            </p:nvGrpSpPr>
            <p:grpSpPr>
              <a:xfrm>
                <a:off x="7270364" y="1259219"/>
                <a:ext cx="1536192" cy="768096"/>
                <a:chOff x="152400" y="1352550"/>
                <a:chExt cx="1828800" cy="914400"/>
              </a:xfrm>
            </p:grpSpPr>
            <p:sp>
              <p:nvSpPr>
                <p:cNvPr id="1486" name="Rectangle 1485"/>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7" name="Rectangle 1486"/>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8" name="Rectangle 1487"/>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9" name="Rectangle 1488"/>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0" name="Rectangle 1489"/>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1" name="Rectangle 1490"/>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2" name="Rectangle 1491"/>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3" name="Rectangle 1492"/>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4" name="Rectangle 1493"/>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5" name="Rectangle 1494"/>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6" name="Rectangle 1495"/>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7" name="Rectangle 1496"/>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8" name="Rectangle 1497"/>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9" name="Rectangle 1498"/>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0" name="Rectangle 1499"/>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1" name="Rectangle 1500"/>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2" name="Rectangle 1501"/>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3" name="Rectangle 1502"/>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4" name="Rectangle 1503"/>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5" name="Rectangle 1504"/>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6" name="Rectangle 1505"/>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7" name="Rectangle 1506"/>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8" name="Rectangle 1507"/>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9" name="Rectangle 1508"/>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0" name="Rectangle 1509"/>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1" name="Rectangle 1510"/>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2" name="Rectangle 1511"/>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3" name="Rectangle 1512"/>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4" name="Rectangle 1513"/>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5" name="Rectangle 1514"/>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6" name="Rectangle 1515"/>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7" name="Rectangle 1516"/>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1550" name="Group 1549"/>
          <p:cNvGrpSpPr>
            <a:grpSpLocks noChangeAspect="1"/>
          </p:cNvGrpSpPr>
          <p:nvPr/>
        </p:nvGrpSpPr>
        <p:grpSpPr>
          <a:xfrm>
            <a:off x="-2286000" y="2286000"/>
            <a:ext cx="4572000" cy="1143000"/>
            <a:chOff x="0" y="0"/>
            <a:chExt cx="3657600" cy="914400"/>
          </a:xfrm>
        </p:grpSpPr>
        <p:pic>
          <p:nvPicPr>
            <p:cNvPr id="1551"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1552" name="Group 358"/>
            <p:cNvGrpSpPr/>
            <p:nvPr/>
          </p:nvGrpSpPr>
          <p:grpSpPr>
            <a:xfrm flipH="1">
              <a:off x="3" y="0"/>
              <a:ext cx="3657599" cy="914400"/>
              <a:chOff x="5734213" y="1259219"/>
              <a:chExt cx="3072343" cy="768096"/>
            </a:xfrm>
          </p:grpSpPr>
          <p:grpSp>
            <p:nvGrpSpPr>
              <p:cNvPr id="1553" name="Group 104"/>
              <p:cNvGrpSpPr>
                <a:grpSpLocks noChangeAspect="1"/>
              </p:cNvGrpSpPr>
              <p:nvPr/>
            </p:nvGrpSpPr>
            <p:grpSpPr>
              <a:xfrm>
                <a:off x="5734213" y="1259219"/>
                <a:ext cx="1536192" cy="768096"/>
                <a:chOff x="152400" y="1352550"/>
                <a:chExt cx="1828800" cy="914400"/>
              </a:xfrm>
            </p:grpSpPr>
            <p:sp>
              <p:nvSpPr>
                <p:cNvPr id="1587" name="Rectangle 1586"/>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8" name="Rectangle 1587"/>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9" name="Rectangle 1588"/>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0" name="Rectangle 1589"/>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1" name="Rectangle 1590"/>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2" name="Rectangle 1591"/>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3" name="Rectangle 1592"/>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4" name="Rectangle 1593"/>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5" name="Rectangle 1594"/>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6" name="Rectangle 1595"/>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7" name="Rectangle 1596"/>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8" name="Rectangle 1597"/>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9" name="Rectangle 1598"/>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0" name="Rectangle 1599"/>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1" name="Rectangle 1600"/>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2" name="Rectangle 1601"/>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3" name="Rectangle 1602"/>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4" name="Rectangle 1603"/>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5" name="Rectangle 1604"/>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6" name="Rectangle 1605"/>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7" name="Rectangle 1606"/>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8" name="Rectangle 1607"/>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9" name="Rectangle 1608"/>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0" name="Rectangle 1609"/>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1" name="Rectangle 1610"/>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2" name="Rectangle 1611"/>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3" name="Rectangle 1612"/>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4" name="Rectangle 1613"/>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5" name="Rectangle 1614"/>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6" name="Rectangle 1615"/>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7" name="Rectangle 1616"/>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8" name="Rectangle 1617"/>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554" name="Group 272"/>
              <p:cNvGrpSpPr>
                <a:grpSpLocks noChangeAspect="1"/>
              </p:cNvGrpSpPr>
              <p:nvPr/>
            </p:nvGrpSpPr>
            <p:grpSpPr>
              <a:xfrm>
                <a:off x="7270364" y="1259219"/>
                <a:ext cx="1536192" cy="768096"/>
                <a:chOff x="152400" y="1352550"/>
                <a:chExt cx="1828800" cy="914400"/>
              </a:xfrm>
            </p:grpSpPr>
            <p:sp>
              <p:nvSpPr>
                <p:cNvPr id="1555" name="Rectangle 1554"/>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56" name="Rectangle 1555"/>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57" name="Rectangle 1556"/>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58" name="Rectangle 1557"/>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59" name="Rectangle 1558"/>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0" name="Rectangle 1559"/>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1" name="Rectangle 1560"/>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2" name="Rectangle 1561"/>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3" name="Rectangle 1562"/>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4" name="Rectangle 1563"/>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5" name="Rectangle 1564"/>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6" name="Rectangle 1565"/>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7" name="Rectangle 1566"/>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8" name="Rectangle 1567"/>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9" name="Rectangle 1568"/>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0" name="Rectangle 1569"/>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1" name="Rectangle 1570"/>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2" name="Rectangle 1571"/>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3" name="Rectangle 1572"/>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4" name="Rectangle 1573"/>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5" name="Rectangle 1574"/>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6" name="Rectangle 1575"/>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7" name="Rectangle 1576"/>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8" name="Rectangle 1577"/>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9" name="Rectangle 1578"/>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0" name="Rectangle 1579"/>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1" name="Rectangle 1580"/>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2" name="Rectangle 1581"/>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3" name="Rectangle 1582"/>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4" name="Rectangle 1583"/>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5" name="Rectangle 1584"/>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6" name="Rectangle 1585"/>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1620" name="Group 1619"/>
          <p:cNvGrpSpPr>
            <a:grpSpLocks noChangeAspect="1"/>
          </p:cNvGrpSpPr>
          <p:nvPr/>
        </p:nvGrpSpPr>
        <p:grpSpPr>
          <a:xfrm>
            <a:off x="2286000" y="2286000"/>
            <a:ext cx="4572000" cy="1143000"/>
            <a:chOff x="0" y="0"/>
            <a:chExt cx="3657600" cy="914400"/>
          </a:xfrm>
        </p:grpSpPr>
        <p:pic>
          <p:nvPicPr>
            <p:cNvPr id="1621"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1622" name="Group 358"/>
            <p:cNvGrpSpPr/>
            <p:nvPr/>
          </p:nvGrpSpPr>
          <p:grpSpPr>
            <a:xfrm flipH="1">
              <a:off x="3" y="0"/>
              <a:ext cx="3657599" cy="914400"/>
              <a:chOff x="5734213" y="1259219"/>
              <a:chExt cx="3072343" cy="768096"/>
            </a:xfrm>
          </p:grpSpPr>
          <p:grpSp>
            <p:nvGrpSpPr>
              <p:cNvPr id="1623" name="Group 104"/>
              <p:cNvGrpSpPr>
                <a:grpSpLocks noChangeAspect="1"/>
              </p:cNvGrpSpPr>
              <p:nvPr/>
            </p:nvGrpSpPr>
            <p:grpSpPr>
              <a:xfrm>
                <a:off x="5734213" y="1259219"/>
                <a:ext cx="1536192" cy="768096"/>
                <a:chOff x="152400" y="1352550"/>
                <a:chExt cx="1828800" cy="914400"/>
              </a:xfrm>
            </p:grpSpPr>
            <p:sp>
              <p:nvSpPr>
                <p:cNvPr id="1657" name="Rectangle 1656"/>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8" name="Rectangle 1657"/>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9" name="Rectangle 1658"/>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0" name="Rectangle 1659"/>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1" name="Rectangle 1660"/>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2" name="Rectangle 1661"/>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3" name="Rectangle 1662"/>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4" name="Rectangle 1663"/>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5" name="Rectangle 1664"/>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6" name="Rectangle 1665"/>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7" name="Rectangle 1666"/>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8" name="Rectangle 1667"/>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9" name="Rectangle 1668"/>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0" name="Rectangle 1669"/>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1" name="Rectangle 1670"/>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2" name="Rectangle 1671"/>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3" name="Rectangle 1672"/>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4" name="Rectangle 1673"/>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5" name="Rectangle 1674"/>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6" name="Rectangle 1675"/>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7" name="Rectangle 1676"/>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8" name="Rectangle 1677"/>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9" name="Rectangle 1678"/>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0" name="Rectangle 1679"/>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1" name="Rectangle 1680"/>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2" name="Rectangle 1681"/>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3" name="Rectangle 1682"/>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4" name="Rectangle 1683"/>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5" name="Rectangle 1684"/>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6" name="Rectangle 1685"/>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7" name="Rectangle 1686"/>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8" name="Rectangle 1687"/>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624" name="Group 272"/>
              <p:cNvGrpSpPr>
                <a:grpSpLocks noChangeAspect="1"/>
              </p:cNvGrpSpPr>
              <p:nvPr/>
            </p:nvGrpSpPr>
            <p:grpSpPr>
              <a:xfrm>
                <a:off x="7270364" y="1259219"/>
                <a:ext cx="1536192" cy="768096"/>
                <a:chOff x="152400" y="1352550"/>
                <a:chExt cx="1828800" cy="914400"/>
              </a:xfrm>
            </p:grpSpPr>
            <p:sp>
              <p:nvSpPr>
                <p:cNvPr id="1625" name="Rectangle 1624"/>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6" name="Rectangle 1625"/>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7" name="Rectangle 1626"/>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8" name="Rectangle 1627"/>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9" name="Rectangle 1628"/>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0" name="Rectangle 1629"/>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1" name="Rectangle 1630"/>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2" name="Rectangle 1631"/>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3" name="Rectangle 1632"/>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4" name="Rectangle 1633"/>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5" name="Rectangle 1634"/>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6" name="Rectangle 1635"/>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7" name="Rectangle 1636"/>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8" name="Rectangle 1637"/>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9" name="Rectangle 1638"/>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0" name="Rectangle 1639"/>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1" name="Rectangle 1640"/>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2" name="Rectangle 1641"/>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3" name="Rectangle 1642"/>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4" name="Rectangle 1643"/>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5" name="Rectangle 1644"/>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6" name="Rectangle 1645"/>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7" name="Rectangle 1646"/>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8" name="Rectangle 1647"/>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9" name="Rectangle 1648"/>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0" name="Rectangle 1649"/>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1" name="Rectangle 1650"/>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2" name="Rectangle 1651"/>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3" name="Rectangle 1652"/>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4" name="Rectangle 1653"/>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5" name="Rectangle 1654"/>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6" name="Rectangle 1655"/>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1689" name="Group 1688"/>
          <p:cNvGrpSpPr>
            <a:grpSpLocks noChangeAspect="1"/>
          </p:cNvGrpSpPr>
          <p:nvPr/>
        </p:nvGrpSpPr>
        <p:grpSpPr>
          <a:xfrm>
            <a:off x="6858000" y="2286000"/>
            <a:ext cx="4572000" cy="1143000"/>
            <a:chOff x="0" y="0"/>
            <a:chExt cx="3657600" cy="914400"/>
          </a:xfrm>
        </p:grpSpPr>
        <p:pic>
          <p:nvPicPr>
            <p:cNvPr id="1690"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1691" name="Group 358"/>
            <p:cNvGrpSpPr/>
            <p:nvPr/>
          </p:nvGrpSpPr>
          <p:grpSpPr>
            <a:xfrm flipH="1">
              <a:off x="3" y="0"/>
              <a:ext cx="3657599" cy="914400"/>
              <a:chOff x="5734213" y="1259219"/>
              <a:chExt cx="3072343" cy="768096"/>
            </a:xfrm>
          </p:grpSpPr>
          <p:grpSp>
            <p:nvGrpSpPr>
              <p:cNvPr id="1692" name="Group 104"/>
              <p:cNvGrpSpPr>
                <a:grpSpLocks noChangeAspect="1"/>
              </p:cNvGrpSpPr>
              <p:nvPr/>
            </p:nvGrpSpPr>
            <p:grpSpPr>
              <a:xfrm>
                <a:off x="5734213" y="1259219"/>
                <a:ext cx="1536192" cy="768096"/>
                <a:chOff x="152400" y="1352550"/>
                <a:chExt cx="1828800" cy="914400"/>
              </a:xfrm>
            </p:grpSpPr>
            <p:sp>
              <p:nvSpPr>
                <p:cNvPr id="1726" name="Rectangle 1725"/>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7" name="Rectangle 1726"/>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8" name="Rectangle 1727"/>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9" name="Rectangle 1728"/>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0" name="Rectangle 1729"/>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1" name="Rectangle 1730"/>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2" name="Rectangle 1731"/>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3" name="Rectangle 1732"/>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4" name="Rectangle 1733"/>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5" name="Rectangle 1734"/>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6" name="Rectangle 1735"/>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7" name="Rectangle 1736"/>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8" name="Rectangle 1737"/>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9" name="Rectangle 1738"/>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0" name="Rectangle 1739"/>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1" name="Rectangle 1740"/>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2" name="Rectangle 1741"/>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3" name="Rectangle 1742"/>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4" name="Rectangle 1743"/>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5" name="Rectangle 1744"/>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6" name="Rectangle 1745"/>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7" name="Rectangle 1746"/>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8" name="Rectangle 1747"/>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9" name="Rectangle 1748"/>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0" name="Rectangle 1749"/>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1" name="Rectangle 1750"/>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2" name="Rectangle 1751"/>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3" name="Rectangle 1752"/>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4" name="Rectangle 1753"/>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5" name="Rectangle 1754"/>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6" name="Rectangle 1755"/>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7" name="Rectangle 1756"/>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693" name="Group 272"/>
              <p:cNvGrpSpPr>
                <a:grpSpLocks noChangeAspect="1"/>
              </p:cNvGrpSpPr>
              <p:nvPr/>
            </p:nvGrpSpPr>
            <p:grpSpPr>
              <a:xfrm>
                <a:off x="7270364" y="1259219"/>
                <a:ext cx="1536192" cy="768096"/>
                <a:chOff x="152400" y="1352550"/>
                <a:chExt cx="1828800" cy="914400"/>
              </a:xfrm>
            </p:grpSpPr>
            <p:sp>
              <p:nvSpPr>
                <p:cNvPr id="1694" name="Rectangle 1693"/>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5" name="Rectangle 1694"/>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6" name="Rectangle 1695"/>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7" name="Rectangle 1696"/>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8" name="Rectangle 1697"/>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9" name="Rectangle 1698"/>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0" name="Rectangle 1699"/>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1" name="Rectangle 1700"/>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2" name="Rectangle 1701"/>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3" name="Rectangle 1702"/>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4" name="Rectangle 1703"/>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5" name="Rectangle 1704"/>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6" name="Rectangle 1705"/>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7" name="Rectangle 1706"/>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8" name="Rectangle 1707"/>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9" name="Rectangle 1708"/>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0" name="Rectangle 1709"/>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1" name="Rectangle 1710"/>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2" name="Rectangle 1711"/>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3" name="Rectangle 1712"/>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4" name="Rectangle 1713"/>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5" name="Rectangle 1714"/>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6" name="Rectangle 1715"/>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7" name="Rectangle 1716"/>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8" name="Rectangle 1717"/>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9" name="Rectangle 1718"/>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0" name="Rectangle 1719"/>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1" name="Rectangle 1720"/>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2" name="Rectangle 1721"/>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3" name="Rectangle 1722"/>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4" name="Rectangle 1723"/>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5" name="Rectangle 1724"/>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1827" name="Group 1826"/>
          <p:cNvGrpSpPr>
            <a:grpSpLocks noChangeAspect="1"/>
          </p:cNvGrpSpPr>
          <p:nvPr/>
        </p:nvGrpSpPr>
        <p:grpSpPr>
          <a:xfrm rot="10800000">
            <a:off x="-2286000" y="3429000"/>
            <a:ext cx="4572000" cy="1143000"/>
            <a:chOff x="0" y="0"/>
            <a:chExt cx="3657600" cy="914400"/>
          </a:xfrm>
        </p:grpSpPr>
        <p:pic>
          <p:nvPicPr>
            <p:cNvPr id="1828"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1829" name="Group 358"/>
            <p:cNvGrpSpPr/>
            <p:nvPr/>
          </p:nvGrpSpPr>
          <p:grpSpPr>
            <a:xfrm flipH="1">
              <a:off x="3" y="0"/>
              <a:ext cx="3657599" cy="914400"/>
              <a:chOff x="5734213" y="1259219"/>
              <a:chExt cx="3072343" cy="768096"/>
            </a:xfrm>
          </p:grpSpPr>
          <p:grpSp>
            <p:nvGrpSpPr>
              <p:cNvPr id="1830" name="Group 104"/>
              <p:cNvGrpSpPr>
                <a:grpSpLocks noChangeAspect="1"/>
              </p:cNvGrpSpPr>
              <p:nvPr/>
            </p:nvGrpSpPr>
            <p:grpSpPr>
              <a:xfrm>
                <a:off x="5734213" y="1259219"/>
                <a:ext cx="1536192" cy="768096"/>
                <a:chOff x="152400" y="1352550"/>
                <a:chExt cx="1828800" cy="914400"/>
              </a:xfrm>
            </p:grpSpPr>
            <p:sp>
              <p:nvSpPr>
                <p:cNvPr id="1864" name="Rectangle 1863"/>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5" name="Rectangle 1864"/>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6" name="Rectangle 1865"/>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7" name="Rectangle 1866"/>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8" name="Rectangle 1867"/>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9" name="Rectangle 1868"/>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0" name="Rectangle 1869"/>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1" name="Rectangle 1870"/>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2" name="Rectangle 1871"/>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3" name="Rectangle 1872"/>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4" name="Rectangle 1873"/>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5" name="Rectangle 1874"/>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6" name="Rectangle 1875"/>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7" name="Rectangle 1876"/>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8" name="Rectangle 1877"/>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9" name="Rectangle 1878"/>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0" name="Rectangle 1879"/>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1" name="Rectangle 1880"/>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2" name="Rectangle 1881"/>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3" name="Rectangle 1882"/>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4" name="Rectangle 1883"/>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5" name="Rectangle 1884"/>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6" name="Rectangle 1885"/>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7" name="Rectangle 1886"/>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8" name="Rectangle 1887"/>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9" name="Rectangle 1888"/>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90" name="Rectangle 1889"/>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91" name="Rectangle 1890"/>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92" name="Rectangle 1891"/>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93" name="Rectangle 1892"/>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94" name="Rectangle 1893"/>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95" name="Rectangle 1894"/>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831" name="Group 272"/>
              <p:cNvGrpSpPr>
                <a:grpSpLocks noChangeAspect="1"/>
              </p:cNvGrpSpPr>
              <p:nvPr/>
            </p:nvGrpSpPr>
            <p:grpSpPr>
              <a:xfrm>
                <a:off x="7270364" y="1259219"/>
                <a:ext cx="1536192" cy="768096"/>
                <a:chOff x="152400" y="1352550"/>
                <a:chExt cx="1828800" cy="914400"/>
              </a:xfrm>
            </p:grpSpPr>
            <p:sp>
              <p:nvSpPr>
                <p:cNvPr id="1832" name="Rectangle 1831"/>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3" name="Rectangle 1832"/>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4" name="Rectangle 1833"/>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5" name="Rectangle 1834"/>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6" name="Rectangle 1835"/>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7" name="Rectangle 1836"/>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8" name="Rectangle 1837"/>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9" name="Rectangle 1838"/>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0" name="Rectangle 1839"/>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1" name="Rectangle 1840"/>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2" name="Rectangle 1841"/>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3" name="Rectangle 1842"/>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4" name="Rectangle 1843"/>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5" name="Rectangle 1844"/>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6" name="Rectangle 1845"/>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7" name="Rectangle 1846"/>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8" name="Rectangle 1847"/>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9" name="Rectangle 1848"/>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0" name="Rectangle 1849"/>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1" name="Rectangle 1850"/>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2" name="Rectangle 1851"/>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3" name="Rectangle 1852"/>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4" name="Rectangle 1853"/>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5" name="Rectangle 1854"/>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6" name="Rectangle 1855"/>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7" name="Rectangle 1856"/>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8" name="Rectangle 1857"/>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9" name="Rectangle 1858"/>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0" name="Rectangle 1859"/>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1" name="Rectangle 1860"/>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2" name="Rectangle 1861"/>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3" name="Rectangle 1862"/>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1965" name="Group 1964"/>
          <p:cNvGrpSpPr>
            <a:grpSpLocks noChangeAspect="1"/>
          </p:cNvGrpSpPr>
          <p:nvPr/>
        </p:nvGrpSpPr>
        <p:grpSpPr>
          <a:xfrm rot="10800000">
            <a:off x="6858000" y="3429000"/>
            <a:ext cx="4572000" cy="1143000"/>
            <a:chOff x="0" y="0"/>
            <a:chExt cx="3657600" cy="914400"/>
          </a:xfrm>
        </p:grpSpPr>
        <p:pic>
          <p:nvPicPr>
            <p:cNvPr id="1966"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1967" name="Group 358"/>
            <p:cNvGrpSpPr/>
            <p:nvPr/>
          </p:nvGrpSpPr>
          <p:grpSpPr>
            <a:xfrm flipH="1">
              <a:off x="3" y="0"/>
              <a:ext cx="3657599" cy="914400"/>
              <a:chOff x="5734213" y="1259219"/>
              <a:chExt cx="3072343" cy="768096"/>
            </a:xfrm>
          </p:grpSpPr>
          <p:grpSp>
            <p:nvGrpSpPr>
              <p:cNvPr id="1968" name="Group 104"/>
              <p:cNvGrpSpPr>
                <a:grpSpLocks noChangeAspect="1"/>
              </p:cNvGrpSpPr>
              <p:nvPr/>
            </p:nvGrpSpPr>
            <p:grpSpPr>
              <a:xfrm>
                <a:off x="5734213" y="1259219"/>
                <a:ext cx="1536192" cy="768096"/>
                <a:chOff x="152400" y="1352550"/>
                <a:chExt cx="1828800" cy="914400"/>
              </a:xfrm>
            </p:grpSpPr>
            <p:sp>
              <p:nvSpPr>
                <p:cNvPr id="2002" name="Rectangle 2001"/>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03" name="Rectangle 2002"/>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04" name="Rectangle 2003"/>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05" name="Rectangle 2004"/>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06" name="Rectangle 2005"/>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07" name="Rectangle 2006"/>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08" name="Rectangle 2007"/>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09" name="Rectangle 2008"/>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10" name="Rectangle 2009"/>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11" name="Rectangle 2010"/>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12" name="Rectangle 2011"/>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13" name="Rectangle 2012"/>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14" name="Rectangle 2013"/>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15" name="Rectangle 2014"/>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16" name="Rectangle 2015"/>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17" name="Rectangle 2016"/>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18" name="Rectangle 2017"/>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19" name="Rectangle 2018"/>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20" name="Rectangle 2019"/>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21" name="Rectangle 2020"/>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22" name="Rectangle 2021"/>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23" name="Rectangle 2022"/>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24" name="Rectangle 2023"/>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25" name="Rectangle 2024"/>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26" name="Rectangle 2025"/>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27" name="Rectangle 2026"/>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28" name="Rectangle 2027"/>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29" name="Rectangle 2028"/>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30" name="Rectangle 2029"/>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31" name="Rectangle 2030"/>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32" name="Rectangle 2031"/>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33" name="Rectangle 2032"/>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969" name="Group 272"/>
              <p:cNvGrpSpPr>
                <a:grpSpLocks noChangeAspect="1"/>
              </p:cNvGrpSpPr>
              <p:nvPr/>
            </p:nvGrpSpPr>
            <p:grpSpPr>
              <a:xfrm>
                <a:off x="7270364" y="1259219"/>
                <a:ext cx="1536192" cy="768096"/>
                <a:chOff x="152400" y="1352550"/>
                <a:chExt cx="1828800" cy="914400"/>
              </a:xfrm>
            </p:grpSpPr>
            <p:sp>
              <p:nvSpPr>
                <p:cNvPr id="1970" name="Rectangle 1969"/>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71" name="Rectangle 1970"/>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72" name="Rectangle 1971"/>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73" name="Rectangle 1972"/>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74" name="Rectangle 1973"/>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75" name="Rectangle 1974"/>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76" name="Rectangle 1975"/>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77" name="Rectangle 1976"/>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78" name="Rectangle 1977"/>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79" name="Rectangle 1978"/>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80" name="Rectangle 1979"/>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81" name="Rectangle 1980"/>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82" name="Rectangle 1981"/>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83" name="Rectangle 1982"/>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84" name="Rectangle 1983"/>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85" name="Rectangle 1984"/>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86" name="Rectangle 1985"/>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87" name="Rectangle 1986"/>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88" name="Rectangle 1987"/>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89" name="Rectangle 1988"/>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90" name="Rectangle 1989"/>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91" name="Rectangle 1990"/>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92" name="Rectangle 1991"/>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93" name="Rectangle 1992"/>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94" name="Rectangle 1993"/>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95" name="Rectangle 1994"/>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96" name="Rectangle 1995"/>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97" name="Rectangle 1996"/>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98" name="Rectangle 1997"/>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99" name="Rectangle 1998"/>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00" name="Rectangle 1999"/>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01" name="Rectangle 2000"/>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2034" name="Group 2033"/>
          <p:cNvGrpSpPr>
            <a:grpSpLocks noChangeAspect="1"/>
          </p:cNvGrpSpPr>
          <p:nvPr/>
        </p:nvGrpSpPr>
        <p:grpSpPr>
          <a:xfrm>
            <a:off x="0" y="4572000"/>
            <a:ext cx="4572000" cy="1143000"/>
            <a:chOff x="0" y="0"/>
            <a:chExt cx="3657600" cy="914400"/>
          </a:xfrm>
        </p:grpSpPr>
        <p:pic>
          <p:nvPicPr>
            <p:cNvPr id="2035"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2036" name="Group 358"/>
            <p:cNvGrpSpPr/>
            <p:nvPr/>
          </p:nvGrpSpPr>
          <p:grpSpPr>
            <a:xfrm flipH="1">
              <a:off x="3" y="0"/>
              <a:ext cx="3657599" cy="914400"/>
              <a:chOff x="5734213" y="1259219"/>
              <a:chExt cx="3072343" cy="768096"/>
            </a:xfrm>
          </p:grpSpPr>
          <p:grpSp>
            <p:nvGrpSpPr>
              <p:cNvPr id="2037" name="Group 104"/>
              <p:cNvGrpSpPr>
                <a:grpSpLocks noChangeAspect="1"/>
              </p:cNvGrpSpPr>
              <p:nvPr/>
            </p:nvGrpSpPr>
            <p:grpSpPr>
              <a:xfrm>
                <a:off x="5734213" y="1259219"/>
                <a:ext cx="1536192" cy="768096"/>
                <a:chOff x="152400" y="1352550"/>
                <a:chExt cx="1828800" cy="914400"/>
              </a:xfrm>
            </p:grpSpPr>
            <p:sp>
              <p:nvSpPr>
                <p:cNvPr id="2071" name="Rectangle 2070"/>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2" name="Rectangle 2071"/>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3" name="Rectangle 2072"/>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4" name="Rectangle 2073"/>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5" name="Rectangle 2074"/>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6" name="Rectangle 2075"/>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7" name="Rectangle 2076"/>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8" name="Rectangle 2077"/>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9" name="Rectangle 2078"/>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0" name="Rectangle 2079"/>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1" name="Rectangle 2080"/>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2" name="Rectangle 2081"/>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3" name="Rectangle 2082"/>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4" name="Rectangle 2083"/>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5" name="Rectangle 2084"/>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6" name="Rectangle 2085"/>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7" name="Rectangle 2086"/>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8" name="Rectangle 2087"/>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9" name="Rectangle 2088"/>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0" name="Rectangle 2089"/>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1" name="Rectangle 2090"/>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2" name="Rectangle 2091"/>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3" name="Rectangle 2092"/>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4" name="Rectangle 2093"/>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5" name="Rectangle 2094"/>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6" name="Rectangle 2095"/>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7" name="Rectangle 2096"/>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8" name="Rectangle 2097"/>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9" name="Rectangle 2098"/>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0" name="Rectangle 2099"/>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1" name="Rectangle 2100"/>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2" name="Rectangle 2101"/>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2038" name="Group 272"/>
              <p:cNvGrpSpPr>
                <a:grpSpLocks noChangeAspect="1"/>
              </p:cNvGrpSpPr>
              <p:nvPr/>
            </p:nvGrpSpPr>
            <p:grpSpPr>
              <a:xfrm>
                <a:off x="7270364" y="1259219"/>
                <a:ext cx="1536192" cy="768096"/>
                <a:chOff x="152400" y="1352550"/>
                <a:chExt cx="1828800" cy="914400"/>
              </a:xfrm>
            </p:grpSpPr>
            <p:sp>
              <p:nvSpPr>
                <p:cNvPr id="2039" name="Rectangle 2038"/>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40" name="Rectangle 2039"/>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41" name="Rectangle 2040"/>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42" name="Rectangle 2041"/>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43" name="Rectangle 2042"/>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44" name="Rectangle 2043"/>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45" name="Rectangle 2044"/>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46" name="Rectangle 2045"/>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47" name="Rectangle 2046"/>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48" name="Rectangle 2047"/>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49" name="Rectangle 2048"/>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0" name="Rectangle 2049"/>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1" name="Rectangle 2050"/>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2" name="Rectangle 2051"/>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3" name="Rectangle 2052"/>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4" name="Rectangle 2053"/>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5" name="Rectangle 2054"/>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6" name="Rectangle 2055"/>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7" name="Rectangle 2056"/>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8" name="Rectangle 2057"/>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9" name="Rectangle 2058"/>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0" name="Rectangle 2059"/>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1" name="Rectangle 2060"/>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2" name="Rectangle 2061"/>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3" name="Rectangle 2062"/>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4" name="Rectangle 2063"/>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5" name="Rectangle 2064"/>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6" name="Rectangle 2065"/>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7" name="Rectangle 2066"/>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8" name="Rectangle 2067"/>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9" name="Rectangle 2068"/>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0" name="Rectangle 2069"/>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2103" name="Group 2102"/>
          <p:cNvGrpSpPr>
            <a:grpSpLocks noChangeAspect="1"/>
          </p:cNvGrpSpPr>
          <p:nvPr/>
        </p:nvGrpSpPr>
        <p:grpSpPr>
          <a:xfrm>
            <a:off x="4572000" y="4572000"/>
            <a:ext cx="4572000" cy="1143000"/>
            <a:chOff x="0" y="0"/>
            <a:chExt cx="3657600" cy="914400"/>
          </a:xfrm>
        </p:grpSpPr>
        <p:pic>
          <p:nvPicPr>
            <p:cNvPr id="2104" name="Picture 4" descr="C:\Papers\Distributed2DMultiGrid\SDMG\Talk\toast.param.bmp"/>
            <p:cNvPicPr>
              <a:picLocks noChangeArrowheads="1"/>
            </p:cNvPicPr>
            <p:nvPr/>
          </p:nvPicPr>
          <p:blipFill>
            <a:blip r:embed="rId3">
              <a:lum bright="50000" contrast="-30000"/>
            </a:blip>
            <a:srcRect/>
            <a:stretch>
              <a:fillRect/>
            </a:stretch>
          </p:blipFill>
          <p:spPr bwMode="auto">
            <a:xfrm flipH="1">
              <a:off x="0" y="0"/>
              <a:ext cx="3657600" cy="914400"/>
            </a:xfrm>
            <a:prstGeom prst="rect">
              <a:avLst/>
            </a:prstGeom>
            <a:noFill/>
            <a:ln>
              <a:noFill/>
            </a:ln>
          </p:spPr>
        </p:pic>
        <p:grpSp>
          <p:nvGrpSpPr>
            <p:cNvPr id="2105" name="Group 358"/>
            <p:cNvGrpSpPr/>
            <p:nvPr/>
          </p:nvGrpSpPr>
          <p:grpSpPr>
            <a:xfrm flipH="1">
              <a:off x="3" y="0"/>
              <a:ext cx="3657599" cy="914400"/>
              <a:chOff x="5734213" y="1259219"/>
              <a:chExt cx="3072343" cy="768096"/>
            </a:xfrm>
          </p:grpSpPr>
          <p:grpSp>
            <p:nvGrpSpPr>
              <p:cNvPr id="2106" name="Group 104"/>
              <p:cNvGrpSpPr>
                <a:grpSpLocks noChangeAspect="1"/>
              </p:cNvGrpSpPr>
              <p:nvPr/>
            </p:nvGrpSpPr>
            <p:grpSpPr>
              <a:xfrm>
                <a:off x="5734213" y="1259219"/>
                <a:ext cx="1536192" cy="768096"/>
                <a:chOff x="152400" y="1352550"/>
                <a:chExt cx="1828800" cy="914400"/>
              </a:xfrm>
            </p:grpSpPr>
            <p:sp>
              <p:nvSpPr>
                <p:cNvPr id="2140" name="Rectangle 2139"/>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1" name="Rectangle 2140"/>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2" name="Rectangle 2141"/>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3" name="Rectangle 2142"/>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4" name="Rectangle 2143"/>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5" name="Rectangle 2144"/>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6" name="Rectangle 2145"/>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7" name="Rectangle 2146"/>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8" name="Rectangle 2147"/>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9" name="Rectangle 2148"/>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0" name="Rectangle 2149"/>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1" name="Rectangle 2150"/>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2" name="Rectangle 2151"/>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3" name="Rectangle 2152"/>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4" name="Rectangle 2153"/>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5" name="Rectangle 2154"/>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6" name="Rectangle 2155"/>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7" name="Rectangle 2156"/>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8" name="Rectangle 2157"/>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9" name="Rectangle 2158"/>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0" name="Rectangle 2159"/>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1" name="Rectangle 2160"/>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2" name="Rectangle 2161"/>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3" name="Rectangle 2162"/>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4" name="Rectangle 2163"/>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5" name="Rectangle 2164"/>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6" name="Rectangle 2165"/>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7" name="Rectangle 2166"/>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8" name="Rectangle 2167"/>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9" name="Rectangle 2168"/>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70" name="Rectangle 2169"/>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71" name="Rectangle 2170"/>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2107" name="Group 272"/>
              <p:cNvGrpSpPr>
                <a:grpSpLocks noChangeAspect="1"/>
              </p:cNvGrpSpPr>
              <p:nvPr/>
            </p:nvGrpSpPr>
            <p:grpSpPr>
              <a:xfrm>
                <a:off x="7270364" y="1259219"/>
                <a:ext cx="1536192" cy="768096"/>
                <a:chOff x="152400" y="1352550"/>
                <a:chExt cx="1828800" cy="914400"/>
              </a:xfrm>
            </p:grpSpPr>
            <p:sp>
              <p:nvSpPr>
                <p:cNvPr id="2108" name="Rectangle 2107"/>
                <p:cNvSpPr>
                  <a:spLocks noChangeAspect="1"/>
                </p:cNvSpPr>
                <p:nvPr/>
              </p:nvSpPr>
              <p:spPr bwMode="auto">
                <a:xfrm>
                  <a:off x="152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9" name="Rectangle 2108"/>
                <p:cNvSpPr>
                  <a:spLocks noChangeAspect="1"/>
                </p:cNvSpPr>
                <p:nvPr/>
              </p:nvSpPr>
              <p:spPr bwMode="auto">
                <a:xfrm>
                  <a:off x="381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0" name="Rectangle 2109"/>
                <p:cNvSpPr>
                  <a:spLocks noChangeAspect="1"/>
                </p:cNvSpPr>
                <p:nvPr/>
              </p:nvSpPr>
              <p:spPr bwMode="auto">
                <a:xfrm>
                  <a:off x="609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1" name="Rectangle 2110"/>
                <p:cNvSpPr>
                  <a:spLocks noChangeAspect="1"/>
                </p:cNvSpPr>
                <p:nvPr/>
              </p:nvSpPr>
              <p:spPr bwMode="auto">
                <a:xfrm>
                  <a:off x="8382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2" name="Rectangle 2111"/>
                <p:cNvSpPr>
                  <a:spLocks noChangeAspect="1"/>
                </p:cNvSpPr>
                <p:nvPr/>
              </p:nvSpPr>
              <p:spPr bwMode="auto">
                <a:xfrm>
                  <a:off x="152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3" name="Rectangle 2112"/>
                <p:cNvSpPr>
                  <a:spLocks noChangeAspect="1"/>
                </p:cNvSpPr>
                <p:nvPr/>
              </p:nvSpPr>
              <p:spPr bwMode="auto">
                <a:xfrm>
                  <a:off x="381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4" name="Rectangle 2113"/>
                <p:cNvSpPr>
                  <a:spLocks noChangeAspect="1"/>
                </p:cNvSpPr>
                <p:nvPr/>
              </p:nvSpPr>
              <p:spPr bwMode="auto">
                <a:xfrm>
                  <a:off x="609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5" name="Rectangle 2114"/>
                <p:cNvSpPr>
                  <a:spLocks noChangeAspect="1"/>
                </p:cNvSpPr>
                <p:nvPr/>
              </p:nvSpPr>
              <p:spPr bwMode="auto">
                <a:xfrm>
                  <a:off x="8382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6" name="Rectangle 2115"/>
                <p:cNvSpPr>
                  <a:spLocks noChangeAspect="1"/>
                </p:cNvSpPr>
                <p:nvPr/>
              </p:nvSpPr>
              <p:spPr bwMode="auto">
                <a:xfrm>
                  <a:off x="152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7" name="Rectangle 2116"/>
                <p:cNvSpPr>
                  <a:spLocks noChangeAspect="1"/>
                </p:cNvSpPr>
                <p:nvPr/>
              </p:nvSpPr>
              <p:spPr bwMode="auto">
                <a:xfrm>
                  <a:off x="381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8" name="Rectangle 2117"/>
                <p:cNvSpPr>
                  <a:spLocks noChangeAspect="1"/>
                </p:cNvSpPr>
                <p:nvPr/>
              </p:nvSpPr>
              <p:spPr bwMode="auto">
                <a:xfrm>
                  <a:off x="609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9" name="Rectangle 2118"/>
                <p:cNvSpPr>
                  <a:spLocks noChangeAspect="1"/>
                </p:cNvSpPr>
                <p:nvPr/>
              </p:nvSpPr>
              <p:spPr bwMode="auto">
                <a:xfrm>
                  <a:off x="8382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0" name="Rectangle 2119"/>
                <p:cNvSpPr>
                  <a:spLocks noChangeAspect="1"/>
                </p:cNvSpPr>
                <p:nvPr/>
              </p:nvSpPr>
              <p:spPr bwMode="auto">
                <a:xfrm>
                  <a:off x="152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1" name="Rectangle 2120"/>
                <p:cNvSpPr>
                  <a:spLocks noChangeAspect="1"/>
                </p:cNvSpPr>
                <p:nvPr/>
              </p:nvSpPr>
              <p:spPr bwMode="auto">
                <a:xfrm>
                  <a:off x="381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2" name="Rectangle 2121"/>
                <p:cNvSpPr>
                  <a:spLocks noChangeAspect="1"/>
                </p:cNvSpPr>
                <p:nvPr/>
              </p:nvSpPr>
              <p:spPr bwMode="auto">
                <a:xfrm>
                  <a:off x="609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3" name="Rectangle 2122"/>
                <p:cNvSpPr>
                  <a:spLocks noChangeAspect="1"/>
                </p:cNvSpPr>
                <p:nvPr/>
              </p:nvSpPr>
              <p:spPr bwMode="auto">
                <a:xfrm>
                  <a:off x="8382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4" name="Rectangle 2123"/>
                <p:cNvSpPr>
                  <a:spLocks noChangeAspect="1"/>
                </p:cNvSpPr>
                <p:nvPr/>
              </p:nvSpPr>
              <p:spPr bwMode="auto">
                <a:xfrm>
                  <a:off x="10668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5" name="Rectangle 2124"/>
                <p:cNvSpPr>
                  <a:spLocks noChangeAspect="1"/>
                </p:cNvSpPr>
                <p:nvPr/>
              </p:nvSpPr>
              <p:spPr bwMode="auto">
                <a:xfrm>
                  <a:off x="12954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6" name="Rectangle 2125"/>
                <p:cNvSpPr>
                  <a:spLocks noChangeAspect="1"/>
                </p:cNvSpPr>
                <p:nvPr/>
              </p:nvSpPr>
              <p:spPr bwMode="auto">
                <a:xfrm>
                  <a:off x="15240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7" name="Rectangle 2126"/>
                <p:cNvSpPr>
                  <a:spLocks noChangeAspect="1"/>
                </p:cNvSpPr>
                <p:nvPr/>
              </p:nvSpPr>
              <p:spPr bwMode="auto">
                <a:xfrm>
                  <a:off x="1752600" y="13525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8" name="Rectangle 2127"/>
                <p:cNvSpPr>
                  <a:spLocks noChangeAspect="1"/>
                </p:cNvSpPr>
                <p:nvPr/>
              </p:nvSpPr>
              <p:spPr bwMode="auto">
                <a:xfrm>
                  <a:off x="10668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9" name="Rectangle 2128"/>
                <p:cNvSpPr>
                  <a:spLocks noChangeAspect="1"/>
                </p:cNvSpPr>
                <p:nvPr/>
              </p:nvSpPr>
              <p:spPr bwMode="auto">
                <a:xfrm>
                  <a:off x="12954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0" name="Rectangle 2129"/>
                <p:cNvSpPr>
                  <a:spLocks noChangeAspect="1"/>
                </p:cNvSpPr>
                <p:nvPr/>
              </p:nvSpPr>
              <p:spPr bwMode="auto">
                <a:xfrm>
                  <a:off x="15240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1" name="Rectangle 2130"/>
                <p:cNvSpPr>
                  <a:spLocks noChangeAspect="1"/>
                </p:cNvSpPr>
                <p:nvPr/>
              </p:nvSpPr>
              <p:spPr bwMode="auto">
                <a:xfrm>
                  <a:off x="1752600" y="15811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2" name="Rectangle 2131"/>
                <p:cNvSpPr>
                  <a:spLocks noChangeAspect="1"/>
                </p:cNvSpPr>
                <p:nvPr/>
              </p:nvSpPr>
              <p:spPr bwMode="auto">
                <a:xfrm>
                  <a:off x="10668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3" name="Rectangle 2132"/>
                <p:cNvSpPr>
                  <a:spLocks noChangeAspect="1"/>
                </p:cNvSpPr>
                <p:nvPr/>
              </p:nvSpPr>
              <p:spPr bwMode="auto">
                <a:xfrm>
                  <a:off x="12954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4" name="Rectangle 2133"/>
                <p:cNvSpPr>
                  <a:spLocks noChangeAspect="1"/>
                </p:cNvSpPr>
                <p:nvPr/>
              </p:nvSpPr>
              <p:spPr bwMode="auto">
                <a:xfrm>
                  <a:off x="15240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5" name="Rectangle 2134"/>
                <p:cNvSpPr>
                  <a:spLocks noChangeAspect="1"/>
                </p:cNvSpPr>
                <p:nvPr/>
              </p:nvSpPr>
              <p:spPr bwMode="auto">
                <a:xfrm>
                  <a:off x="1752600" y="18097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6" name="Rectangle 2135"/>
                <p:cNvSpPr>
                  <a:spLocks noChangeAspect="1"/>
                </p:cNvSpPr>
                <p:nvPr/>
              </p:nvSpPr>
              <p:spPr bwMode="auto">
                <a:xfrm>
                  <a:off x="10668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7" name="Rectangle 2136"/>
                <p:cNvSpPr>
                  <a:spLocks noChangeAspect="1"/>
                </p:cNvSpPr>
                <p:nvPr/>
              </p:nvSpPr>
              <p:spPr bwMode="auto">
                <a:xfrm>
                  <a:off x="12954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8" name="Rectangle 2137"/>
                <p:cNvSpPr>
                  <a:spLocks noChangeAspect="1"/>
                </p:cNvSpPr>
                <p:nvPr/>
              </p:nvSpPr>
              <p:spPr bwMode="auto">
                <a:xfrm>
                  <a:off x="15240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9" name="Rectangle 2138"/>
                <p:cNvSpPr>
                  <a:spLocks noChangeAspect="1"/>
                </p:cNvSpPr>
                <p:nvPr/>
              </p:nvSpPr>
              <p:spPr bwMode="auto">
                <a:xfrm>
                  <a:off x="1752600" y="2038350"/>
                  <a:ext cx="228600" cy="228600"/>
                </a:xfrm>
                <a:prstGeom prst="rect">
                  <a:avLst/>
                </a:prstGeom>
                <a:noFill/>
                <a:ln w="19050" cap="flat" cmpd="sng" algn="ctr">
                  <a:solidFill>
                    <a:schemeClr val="bg1">
                      <a:lumMod val="50000"/>
                    </a:schemeClr>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grpSp>
        <p:nvGrpSpPr>
          <p:cNvPr id="2175" name="Group 2174"/>
          <p:cNvGrpSpPr/>
          <p:nvPr/>
        </p:nvGrpSpPr>
        <p:grpSpPr>
          <a:xfrm>
            <a:off x="2285998" y="3429000"/>
            <a:ext cx="4572002" cy="1143000"/>
            <a:chOff x="2285998" y="3429000"/>
            <a:chExt cx="4572002" cy="1143000"/>
          </a:xfrm>
        </p:grpSpPr>
        <p:grpSp>
          <p:nvGrpSpPr>
            <p:cNvPr id="2174" name="Group 2173"/>
            <p:cNvGrpSpPr/>
            <p:nvPr/>
          </p:nvGrpSpPr>
          <p:grpSpPr>
            <a:xfrm>
              <a:off x="2285998" y="3429000"/>
              <a:ext cx="4572002" cy="1143000"/>
              <a:chOff x="2285998" y="3429000"/>
              <a:chExt cx="4572002" cy="1143000"/>
            </a:xfrm>
          </p:grpSpPr>
          <p:pic>
            <p:nvPicPr>
              <p:cNvPr id="1897" name="Picture 4" descr="C:\Papers\Distributed2DMultiGrid\SDMG\Talk\toast.param.bmp"/>
              <p:cNvPicPr>
                <a:picLocks noChangeArrowheads="1"/>
              </p:cNvPicPr>
              <p:nvPr/>
            </p:nvPicPr>
            <p:blipFill>
              <a:blip r:embed="rId3">
                <a:lum/>
              </a:blip>
              <a:srcRect/>
              <a:stretch>
                <a:fillRect/>
              </a:stretch>
            </p:blipFill>
            <p:spPr bwMode="auto">
              <a:xfrm rot="10800000" flipH="1">
                <a:off x="2286000" y="3429000"/>
                <a:ext cx="4572000" cy="1143000"/>
              </a:xfrm>
              <a:prstGeom prst="rect">
                <a:avLst/>
              </a:prstGeom>
              <a:noFill/>
              <a:ln>
                <a:noFill/>
              </a:ln>
            </p:spPr>
          </p:pic>
          <p:grpSp>
            <p:nvGrpSpPr>
              <p:cNvPr id="2173" name="Group 2172"/>
              <p:cNvGrpSpPr/>
              <p:nvPr/>
            </p:nvGrpSpPr>
            <p:grpSpPr>
              <a:xfrm>
                <a:off x="2285998" y="3429000"/>
                <a:ext cx="2286030" cy="1143000"/>
                <a:chOff x="2285998" y="3429000"/>
                <a:chExt cx="2286030" cy="1143000"/>
              </a:xfrm>
            </p:grpSpPr>
            <p:sp>
              <p:nvSpPr>
                <p:cNvPr id="1933" name="Rectangle 1932"/>
                <p:cNvSpPr>
                  <a:spLocks noChangeAspect="1"/>
                </p:cNvSpPr>
                <p:nvPr/>
              </p:nvSpPr>
              <p:spPr bwMode="auto">
                <a:xfrm rot="10800000" flipH="1">
                  <a:off x="2285998"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34" name="Rectangle 1933"/>
                <p:cNvSpPr>
                  <a:spLocks noChangeAspect="1"/>
                </p:cNvSpPr>
                <p:nvPr/>
              </p:nvSpPr>
              <p:spPr bwMode="auto">
                <a:xfrm rot="10800000" flipH="1">
                  <a:off x="2571752"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35" name="Rectangle 1934"/>
                <p:cNvSpPr>
                  <a:spLocks noChangeAspect="1"/>
                </p:cNvSpPr>
                <p:nvPr/>
              </p:nvSpPr>
              <p:spPr bwMode="auto">
                <a:xfrm rot="10800000" flipH="1">
                  <a:off x="2857506"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36" name="Rectangle 1935"/>
                <p:cNvSpPr>
                  <a:spLocks noChangeAspect="1"/>
                </p:cNvSpPr>
                <p:nvPr/>
              </p:nvSpPr>
              <p:spPr bwMode="auto">
                <a:xfrm rot="10800000" flipH="1">
                  <a:off x="3143259"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37" name="Rectangle 1936"/>
                <p:cNvSpPr>
                  <a:spLocks noChangeAspect="1"/>
                </p:cNvSpPr>
                <p:nvPr/>
              </p:nvSpPr>
              <p:spPr bwMode="auto">
                <a:xfrm rot="10800000" flipH="1">
                  <a:off x="2285998"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38" name="Rectangle 1937"/>
                <p:cNvSpPr>
                  <a:spLocks noChangeAspect="1"/>
                </p:cNvSpPr>
                <p:nvPr/>
              </p:nvSpPr>
              <p:spPr bwMode="auto">
                <a:xfrm rot="10800000" flipH="1">
                  <a:off x="2571752"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39" name="Rectangle 1938"/>
                <p:cNvSpPr>
                  <a:spLocks noChangeAspect="1"/>
                </p:cNvSpPr>
                <p:nvPr/>
              </p:nvSpPr>
              <p:spPr bwMode="auto">
                <a:xfrm rot="10800000" flipH="1">
                  <a:off x="2857506"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40" name="Rectangle 1939"/>
                <p:cNvSpPr>
                  <a:spLocks noChangeAspect="1"/>
                </p:cNvSpPr>
                <p:nvPr/>
              </p:nvSpPr>
              <p:spPr bwMode="auto">
                <a:xfrm rot="10800000" flipH="1">
                  <a:off x="3143259"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41" name="Rectangle 1940"/>
                <p:cNvSpPr>
                  <a:spLocks noChangeAspect="1"/>
                </p:cNvSpPr>
                <p:nvPr/>
              </p:nvSpPr>
              <p:spPr bwMode="auto">
                <a:xfrm rot="10800000" flipH="1">
                  <a:off x="2285998"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42" name="Rectangle 1941"/>
                <p:cNvSpPr>
                  <a:spLocks noChangeAspect="1"/>
                </p:cNvSpPr>
                <p:nvPr/>
              </p:nvSpPr>
              <p:spPr bwMode="auto">
                <a:xfrm rot="10800000" flipH="1">
                  <a:off x="2571752"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43" name="Rectangle 1942"/>
                <p:cNvSpPr>
                  <a:spLocks noChangeAspect="1"/>
                </p:cNvSpPr>
                <p:nvPr/>
              </p:nvSpPr>
              <p:spPr bwMode="auto">
                <a:xfrm rot="10800000" flipH="1">
                  <a:off x="2857506"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44" name="Rectangle 1943"/>
                <p:cNvSpPr>
                  <a:spLocks noChangeAspect="1"/>
                </p:cNvSpPr>
                <p:nvPr/>
              </p:nvSpPr>
              <p:spPr bwMode="auto">
                <a:xfrm rot="10800000" flipH="1">
                  <a:off x="3143259"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45" name="Rectangle 1944"/>
                <p:cNvSpPr>
                  <a:spLocks noChangeAspect="1"/>
                </p:cNvSpPr>
                <p:nvPr/>
              </p:nvSpPr>
              <p:spPr bwMode="auto">
                <a:xfrm rot="10800000" flipH="1">
                  <a:off x="2285998"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46" name="Rectangle 1945"/>
                <p:cNvSpPr>
                  <a:spLocks noChangeAspect="1"/>
                </p:cNvSpPr>
                <p:nvPr/>
              </p:nvSpPr>
              <p:spPr bwMode="auto">
                <a:xfrm rot="10800000" flipH="1">
                  <a:off x="2571752"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47" name="Rectangle 1946"/>
                <p:cNvSpPr>
                  <a:spLocks noChangeAspect="1"/>
                </p:cNvSpPr>
                <p:nvPr/>
              </p:nvSpPr>
              <p:spPr bwMode="auto">
                <a:xfrm rot="10800000" flipH="1">
                  <a:off x="2857506"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48" name="Rectangle 1947"/>
                <p:cNvSpPr>
                  <a:spLocks noChangeAspect="1"/>
                </p:cNvSpPr>
                <p:nvPr/>
              </p:nvSpPr>
              <p:spPr bwMode="auto">
                <a:xfrm rot="10800000" flipH="1">
                  <a:off x="3143259"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49" name="Rectangle 1948"/>
                <p:cNvSpPr>
                  <a:spLocks noChangeAspect="1"/>
                </p:cNvSpPr>
                <p:nvPr/>
              </p:nvSpPr>
              <p:spPr bwMode="auto">
                <a:xfrm rot="10800000" flipH="1">
                  <a:off x="3429013"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50" name="Rectangle 1949"/>
                <p:cNvSpPr>
                  <a:spLocks noChangeAspect="1"/>
                </p:cNvSpPr>
                <p:nvPr/>
              </p:nvSpPr>
              <p:spPr bwMode="auto">
                <a:xfrm rot="10800000" flipH="1">
                  <a:off x="3714767"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51" name="Rectangle 1950"/>
                <p:cNvSpPr>
                  <a:spLocks noChangeAspect="1"/>
                </p:cNvSpPr>
                <p:nvPr/>
              </p:nvSpPr>
              <p:spPr bwMode="auto">
                <a:xfrm rot="10800000" flipH="1">
                  <a:off x="4000521"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52" name="Rectangle 1951"/>
                <p:cNvSpPr>
                  <a:spLocks noChangeAspect="1"/>
                </p:cNvSpPr>
                <p:nvPr/>
              </p:nvSpPr>
              <p:spPr bwMode="auto">
                <a:xfrm rot="10800000" flipH="1">
                  <a:off x="4286274"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53" name="Rectangle 1952"/>
                <p:cNvSpPr>
                  <a:spLocks noChangeAspect="1"/>
                </p:cNvSpPr>
                <p:nvPr/>
              </p:nvSpPr>
              <p:spPr bwMode="auto">
                <a:xfrm rot="10800000" flipH="1">
                  <a:off x="3429013"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54" name="Rectangle 1953"/>
                <p:cNvSpPr>
                  <a:spLocks noChangeAspect="1"/>
                </p:cNvSpPr>
                <p:nvPr/>
              </p:nvSpPr>
              <p:spPr bwMode="auto">
                <a:xfrm rot="10800000" flipH="1">
                  <a:off x="3714767"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55" name="Rectangle 1954"/>
                <p:cNvSpPr>
                  <a:spLocks noChangeAspect="1"/>
                </p:cNvSpPr>
                <p:nvPr/>
              </p:nvSpPr>
              <p:spPr bwMode="auto">
                <a:xfrm rot="10800000" flipH="1">
                  <a:off x="4000521"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56" name="Rectangle 1955"/>
                <p:cNvSpPr>
                  <a:spLocks noChangeAspect="1"/>
                </p:cNvSpPr>
                <p:nvPr/>
              </p:nvSpPr>
              <p:spPr bwMode="auto">
                <a:xfrm rot="10800000" flipH="1">
                  <a:off x="4286274"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57" name="Rectangle 1956"/>
                <p:cNvSpPr>
                  <a:spLocks noChangeAspect="1"/>
                </p:cNvSpPr>
                <p:nvPr/>
              </p:nvSpPr>
              <p:spPr bwMode="auto">
                <a:xfrm rot="10800000" flipH="1">
                  <a:off x="3429013"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58" name="Rectangle 1957"/>
                <p:cNvSpPr>
                  <a:spLocks noChangeAspect="1"/>
                </p:cNvSpPr>
                <p:nvPr/>
              </p:nvSpPr>
              <p:spPr bwMode="auto">
                <a:xfrm rot="10800000" flipH="1">
                  <a:off x="3714767"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59" name="Rectangle 1958"/>
                <p:cNvSpPr>
                  <a:spLocks noChangeAspect="1"/>
                </p:cNvSpPr>
                <p:nvPr/>
              </p:nvSpPr>
              <p:spPr bwMode="auto">
                <a:xfrm rot="10800000" flipH="1">
                  <a:off x="4000521"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60" name="Rectangle 1959"/>
                <p:cNvSpPr>
                  <a:spLocks noChangeAspect="1"/>
                </p:cNvSpPr>
                <p:nvPr/>
              </p:nvSpPr>
              <p:spPr bwMode="auto">
                <a:xfrm rot="10800000" flipH="1">
                  <a:off x="4286274"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61" name="Rectangle 1960"/>
                <p:cNvSpPr>
                  <a:spLocks noChangeAspect="1"/>
                </p:cNvSpPr>
                <p:nvPr/>
              </p:nvSpPr>
              <p:spPr bwMode="auto">
                <a:xfrm rot="10800000" flipH="1">
                  <a:off x="3429013"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62" name="Rectangle 1961"/>
                <p:cNvSpPr>
                  <a:spLocks noChangeAspect="1"/>
                </p:cNvSpPr>
                <p:nvPr/>
              </p:nvSpPr>
              <p:spPr bwMode="auto">
                <a:xfrm rot="10800000" flipH="1">
                  <a:off x="3714767"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63" name="Rectangle 1962"/>
                <p:cNvSpPr>
                  <a:spLocks noChangeAspect="1"/>
                </p:cNvSpPr>
                <p:nvPr/>
              </p:nvSpPr>
              <p:spPr bwMode="auto">
                <a:xfrm rot="10800000" flipH="1">
                  <a:off x="4000521"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64" name="Rectangle 1963"/>
                <p:cNvSpPr>
                  <a:spLocks noChangeAspect="1"/>
                </p:cNvSpPr>
                <p:nvPr/>
              </p:nvSpPr>
              <p:spPr bwMode="auto">
                <a:xfrm rot="10800000" flipH="1">
                  <a:off x="4286274"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nvGrpSpPr>
            <p:cNvPr id="2172" name="Group 2171"/>
            <p:cNvGrpSpPr/>
            <p:nvPr/>
          </p:nvGrpSpPr>
          <p:grpSpPr>
            <a:xfrm>
              <a:off x="4571967" y="3429000"/>
              <a:ext cx="2286030" cy="1143000"/>
              <a:chOff x="4571967" y="3429000"/>
              <a:chExt cx="2286030" cy="1143000"/>
            </a:xfrm>
          </p:grpSpPr>
          <p:sp>
            <p:nvSpPr>
              <p:cNvPr id="1901" name="Rectangle 1900"/>
              <p:cNvSpPr>
                <a:spLocks noChangeAspect="1"/>
              </p:cNvSpPr>
              <p:nvPr/>
            </p:nvSpPr>
            <p:spPr bwMode="auto">
              <a:xfrm rot="10800000" flipH="1">
                <a:off x="4571967"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2" name="Rectangle 1901"/>
              <p:cNvSpPr>
                <a:spLocks noChangeAspect="1"/>
              </p:cNvSpPr>
              <p:nvPr/>
            </p:nvSpPr>
            <p:spPr bwMode="auto">
              <a:xfrm rot="10800000" flipH="1">
                <a:off x="4857721"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3" name="Rectangle 1902"/>
              <p:cNvSpPr>
                <a:spLocks noChangeAspect="1"/>
              </p:cNvSpPr>
              <p:nvPr/>
            </p:nvSpPr>
            <p:spPr bwMode="auto">
              <a:xfrm rot="10800000" flipH="1">
                <a:off x="5143475"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4" name="Rectangle 1903"/>
              <p:cNvSpPr>
                <a:spLocks noChangeAspect="1"/>
              </p:cNvSpPr>
              <p:nvPr/>
            </p:nvSpPr>
            <p:spPr bwMode="auto">
              <a:xfrm rot="10800000" flipH="1">
                <a:off x="5429228"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5" name="Rectangle 1904"/>
              <p:cNvSpPr>
                <a:spLocks noChangeAspect="1"/>
              </p:cNvSpPr>
              <p:nvPr/>
            </p:nvSpPr>
            <p:spPr bwMode="auto">
              <a:xfrm rot="10800000" flipH="1">
                <a:off x="4571967"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6" name="Rectangle 1905"/>
              <p:cNvSpPr>
                <a:spLocks noChangeAspect="1"/>
              </p:cNvSpPr>
              <p:nvPr/>
            </p:nvSpPr>
            <p:spPr bwMode="auto">
              <a:xfrm rot="10800000" flipH="1">
                <a:off x="4857721"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7" name="Rectangle 1906"/>
              <p:cNvSpPr>
                <a:spLocks noChangeAspect="1"/>
              </p:cNvSpPr>
              <p:nvPr/>
            </p:nvSpPr>
            <p:spPr bwMode="auto">
              <a:xfrm rot="10800000" flipH="1">
                <a:off x="5143475"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8" name="Rectangle 1907"/>
              <p:cNvSpPr>
                <a:spLocks noChangeAspect="1"/>
              </p:cNvSpPr>
              <p:nvPr/>
            </p:nvSpPr>
            <p:spPr bwMode="auto">
              <a:xfrm rot="10800000" flipH="1">
                <a:off x="5429228"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9" name="Rectangle 1908"/>
              <p:cNvSpPr>
                <a:spLocks noChangeAspect="1"/>
              </p:cNvSpPr>
              <p:nvPr/>
            </p:nvSpPr>
            <p:spPr bwMode="auto">
              <a:xfrm rot="10800000" flipH="1">
                <a:off x="4571967"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10" name="Rectangle 1909"/>
              <p:cNvSpPr>
                <a:spLocks noChangeAspect="1"/>
              </p:cNvSpPr>
              <p:nvPr/>
            </p:nvSpPr>
            <p:spPr bwMode="auto">
              <a:xfrm rot="10800000" flipH="1">
                <a:off x="4857721"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11" name="Rectangle 1910"/>
              <p:cNvSpPr>
                <a:spLocks noChangeAspect="1"/>
              </p:cNvSpPr>
              <p:nvPr/>
            </p:nvSpPr>
            <p:spPr bwMode="auto">
              <a:xfrm rot="10800000" flipH="1">
                <a:off x="5143475"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12" name="Rectangle 1911"/>
              <p:cNvSpPr>
                <a:spLocks noChangeAspect="1"/>
              </p:cNvSpPr>
              <p:nvPr/>
            </p:nvSpPr>
            <p:spPr bwMode="auto">
              <a:xfrm rot="10800000" flipH="1">
                <a:off x="5429228"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13" name="Rectangle 1912"/>
              <p:cNvSpPr>
                <a:spLocks noChangeAspect="1"/>
              </p:cNvSpPr>
              <p:nvPr/>
            </p:nvSpPr>
            <p:spPr bwMode="auto">
              <a:xfrm rot="10800000" flipH="1">
                <a:off x="4571967"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14" name="Rectangle 1913"/>
              <p:cNvSpPr>
                <a:spLocks noChangeAspect="1"/>
              </p:cNvSpPr>
              <p:nvPr/>
            </p:nvSpPr>
            <p:spPr bwMode="auto">
              <a:xfrm rot="10800000" flipH="1">
                <a:off x="4857721"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15" name="Rectangle 1914"/>
              <p:cNvSpPr>
                <a:spLocks noChangeAspect="1"/>
              </p:cNvSpPr>
              <p:nvPr/>
            </p:nvSpPr>
            <p:spPr bwMode="auto">
              <a:xfrm rot="10800000" flipH="1">
                <a:off x="5143475"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16" name="Rectangle 1915"/>
              <p:cNvSpPr>
                <a:spLocks noChangeAspect="1"/>
              </p:cNvSpPr>
              <p:nvPr/>
            </p:nvSpPr>
            <p:spPr bwMode="auto">
              <a:xfrm rot="10800000" flipH="1">
                <a:off x="5429228"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17" name="Rectangle 1916"/>
              <p:cNvSpPr>
                <a:spLocks noChangeAspect="1"/>
              </p:cNvSpPr>
              <p:nvPr/>
            </p:nvSpPr>
            <p:spPr bwMode="auto">
              <a:xfrm rot="10800000" flipH="1">
                <a:off x="5714982"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18" name="Rectangle 1917"/>
              <p:cNvSpPr>
                <a:spLocks noChangeAspect="1"/>
              </p:cNvSpPr>
              <p:nvPr/>
            </p:nvSpPr>
            <p:spPr bwMode="auto">
              <a:xfrm rot="10800000" flipH="1">
                <a:off x="6000736"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19" name="Rectangle 1918"/>
              <p:cNvSpPr>
                <a:spLocks noChangeAspect="1"/>
              </p:cNvSpPr>
              <p:nvPr/>
            </p:nvSpPr>
            <p:spPr bwMode="auto">
              <a:xfrm rot="10800000" flipH="1">
                <a:off x="6286490"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20" name="Rectangle 1919"/>
              <p:cNvSpPr>
                <a:spLocks noChangeAspect="1"/>
              </p:cNvSpPr>
              <p:nvPr/>
            </p:nvSpPr>
            <p:spPr bwMode="auto">
              <a:xfrm rot="10800000" flipH="1">
                <a:off x="6572243" y="42862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21" name="Rectangle 1920"/>
              <p:cNvSpPr>
                <a:spLocks noChangeAspect="1"/>
              </p:cNvSpPr>
              <p:nvPr/>
            </p:nvSpPr>
            <p:spPr bwMode="auto">
              <a:xfrm rot="10800000" flipH="1">
                <a:off x="5714982"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22" name="Rectangle 1921"/>
              <p:cNvSpPr>
                <a:spLocks noChangeAspect="1"/>
              </p:cNvSpPr>
              <p:nvPr/>
            </p:nvSpPr>
            <p:spPr bwMode="auto">
              <a:xfrm rot="10800000" flipH="1">
                <a:off x="6000736"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23" name="Rectangle 1922"/>
              <p:cNvSpPr>
                <a:spLocks noChangeAspect="1"/>
              </p:cNvSpPr>
              <p:nvPr/>
            </p:nvSpPr>
            <p:spPr bwMode="auto">
              <a:xfrm rot="10800000" flipH="1">
                <a:off x="6286490"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24" name="Rectangle 1923"/>
              <p:cNvSpPr>
                <a:spLocks noChangeAspect="1"/>
              </p:cNvSpPr>
              <p:nvPr/>
            </p:nvSpPr>
            <p:spPr bwMode="auto">
              <a:xfrm rot="10800000" flipH="1">
                <a:off x="6572243" y="40005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25" name="Rectangle 1924"/>
              <p:cNvSpPr>
                <a:spLocks noChangeAspect="1"/>
              </p:cNvSpPr>
              <p:nvPr/>
            </p:nvSpPr>
            <p:spPr bwMode="auto">
              <a:xfrm rot="10800000" flipH="1">
                <a:off x="5714982"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26" name="Rectangle 1925"/>
              <p:cNvSpPr>
                <a:spLocks noChangeAspect="1"/>
              </p:cNvSpPr>
              <p:nvPr/>
            </p:nvSpPr>
            <p:spPr bwMode="auto">
              <a:xfrm rot="10800000" flipH="1">
                <a:off x="6000736"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27" name="Rectangle 1926"/>
              <p:cNvSpPr>
                <a:spLocks noChangeAspect="1"/>
              </p:cNvSpPr>
              <p:nvPr/>
            </p:nvSpPr>
            <p:spPr bwMode="auto">
              <a:xfrm rot="10800000" flipH="1">
                <a:off x="6286490"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28" name="Rectangle 1927"/>
              <p:cNvSpPr>
                <a:spLocks noChangeAspect="1"/>
              </p:cNvSpPr>
              <p:nvPr/>
            </p:nvSpPr>
            <p:spPr bwMode="auto">
              <a:xfrm rot="10800000" flipH="1">
                <a:off x="6572243" y="371475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29" name="Rectangle 1928"/>
              <p:cNvSpPr>
                <a:spLocks noChangeAspect="1"/>
              </p:cNvSpPr>
              <p:nvPr/>
            </p:nvSpPr>
            <p:spPr bwMode="auto">
              <a:xfrm rot="10800000" flipH="1">
                <a:off x="5714982"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30" name="Rectangle 1929"/>
              <p:cNvSpPr>
                <a:spLocks noChangeAspect="1"/>
              </p:cNvSpPr>
              <p:nvPr/>
            </p:nvSpPr>
            <p:spPr bwMode="auto">
              <a:xfrm rot="10800000" flipH="1">
                <a:off x="6000736"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31" name="Rectangle 1930"/>
              <p:cNvSpPr>
                <a:spLocks noChangeAspect="1"/>
              </p:cNvSpPr>
              <p:nvPr/>
            </p:nvSpPr>
            <p:spPr bwMode="auto">
              <a:xfrm rot="10800000" flipH="1">
                <a:off x="6286490"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32" name="Rectangle 1931"/>
              <p:cNvSpPr>
                <a:spLocks noChangeAspect="1"/>
              </p:cNvSpPr>
              <p:nvPr/>
            </p:nvSpPr>
            <p:spPr bwMode="auto">
              <a:xfrm rot="10800000" flipH="1">
                <a:off x="6572243" y="3429000"/>
                <a:ext cx="285754" cy="285750"/>
              </a:xfrm>
              <a:prstGeom prst="rect">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sp>
        <p:nvSpPr>
          <p:cNvPr id="2176" name="Content Placeholder 4"/>
          <p:cNvSpPr txBox="1">
            <a:spLocks/>
          </p:cNvSpPr>
          <p:nvPr/>
        </p:nvSpPr>
        <p:spPr>
          <a:xfrm>
            <a:off x="0" y="1123950"/>
            <a:ext cx="9144000" cy="4019550"/>
          </a:xfrm>
          <a:prstGeom prst="rect">
            <a:avLst/>
          </a:prstGeom>
        </p:spPr>
        <p:txBody>
          <a:bodyPr/>
          <a:lstStyle/>
          <a:p>
            <a:pPr marL="342900" marR="0" lvl="0" indent="-342900" algn="ctr" defTabSz="914400" rtl="0" eaLnBrk="0" fontAlgn="base" latinLnBrk="0" hangingPunct="0">
              <a:lnSpc>
                <a:spcPct val="140000"/>
              </a:lnSpc>
              <a:spcBef>
                <a:spcPct val="20000"/>
              </a:spcBef>
              <a:spcAft>
                <a:spcPct val="0"/>
              </a:spcAft>
              <a:buClr>
                <a:schemeClr val="accent2"/>
              </a:buClr>
              <a:buSzPct val="55000"/>
              <a:buFont typeface="Monotype Sorts" pitchFamily="2" charset="2"/>
              <a:buNone/>
              <a:tabLst/>
              <a:defRPr/>
            </a:pPr>
            <a:r>
              <a:rPr kumimoji="0" lang="en-US" sz="11500" b="0" i="0" u="none" strike="noStrike" kern="0" cap="none" spc="0" normalizeH="0" baseline="0" noProof="0" dirty="0" smtClean="0">
                <a:ln>
                  <a:noFill/>
                </a:ln>
                <a:solidFill>
                  <a:schemeClr val="tx1"/>
                </a:solidFill>
                <a:effectLst>
                  <a:outerShdw blurRad="50800" dist="25400" dir="2700000" algn="ctr" rotWithShape="0">
                    <a:schemeClr val="tx1">
                      <a:alpha val="30000"/>
                    </a:schemeClr>
                  </a:outerShdw>
                </a:effectLst>
                <a:uLnTx/>
                <a:uFillTx/>
                <a:latin typeface="+mn-lt"/>
                <a:ea typeface="+mn-ea"/>
                <a:cs typeface="+mn-cs"/>
              </a:rPr>
              <a:t>Thank You!</a:t>
            </a:r>
          </a:p>
        </p:txBody>
      </p:sp>
      <p:sp>
        <p:nvSpPr>
          <p:cNvPr id="2177" name="TextBox 2176"/>
          <p:cNvSpPr txBox="1"/>
          <p:nvPr/>
        </p:nvSpPr>
        <p:spPr>
          <a:xfrm>
            <a:off x="6773" y="4735348"/>
            <a:ext cx="4933017" cy="400110"/>
          </a:xfrm>
          <a:prstGeom prst="rect">
            <a:avLst/>
          </a:prstGeom>
          <a:solidFill>
            <a:schemeClr val="bg1">
              <a:alpha val="75000"/>
            </a:schemeClr>
          </a:solidFill>
          <a:ln>
            <a:solidFill>
              <a:schemeClr val="accent1"/>
            </a:solidFill>
          </a:ln>
        </p:spPr>
        <p:txBody>
          <a:bodyPr wrap="none" rtlCol="0">
            <a:spAutoFit/>
          </a:bodyPr>
          <a:lstStyle/>
          <a:p>
            <a:r>
              <a:rPr lang="en-US" dirty="0" smtClean="0">
                <a:effectLst/>
                <a:hlinkClick r:id="rId4"/>
              </a:rPr>
              <a:t>http://www.cs.jhu.edu/~misha/Code/DMG/</a:t>
            </a:r>
            <a:endParaRPr lang="en-US" dirty="0" smtClean="0">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Gradient-Domain Image Processing</a:t>
            </a:r>
            <a:endParaRPr lang="en-US" dirty="0"/>
          </a:p>
        </p:txBody>
      </p:sp>
      <p:sp>
        <p:nvSpPr>
          <p:cNvPr id="7" name="Rectangle 6"/>
          <p:cNvSpPr/>
          <p:nvPr/>
        </p:nvSpPr>
        <p:spPr>
          <a:xfrm>
            <a:off x="0" y="1253589"/>
            <a:ext cx="9144000" cy="223256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grpSp>
        <p:nvGrpSpPr>
          <p:cNvPr id="2" name="Group 78"/>
          <p:cNvGrpSpPr/>
          <p:nvPr/>
        </p:nvGrpSpPr>
        <p:grpSpPr>
          <a:xfrm>
            <a:off x="6292405" y="1948433"/>
            <a:ext cx="2723883" cy="1066800"/>
            <a:chOff x="6292405" y="1948433"/>
            <a:chExt cx="2723883" cy="1066800"/>
          </a:xfrm>
        </p:grpSpPr>
        <p:sp>
          <p:nvSpPr>
            <p:cNvPr id="8" name="Right Arrow 7"/>
            <p:cNvSpPr/>
            <p:nvPr/>
          </p:nvSpPr>
          <p:spPr>
            <a:xfrm>
              <a:off x="6292405" y="2417225"/>
              <a:ext cx="1676400" cy="1227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9" name="Rounded Rectangle 8"/>
            <p:cNvSpPr/>
            <p:nvPr/>
          </p:nvSpPr>
          <p:spPr>
            <a:xfrm>
              <a:off x="6576551" y="1948433"/>
              <a:ext cx="1103394" cy="10668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Solver</a:t>
              </a:r>
              <a:endParaRPr lang="en-US" sz="2600" i="1" dirty="0" smtClean="0">
                <a:solidFill>
                  <a:schemeClr val="bg1">
                    <a:lumMod val="50000"/>
                  </a:schemeClr>
                </a:solidFill>
                <a:effectLst/>
              </a:endParaRPr>
            </a:p>
          </p:txBody>
        </p:sp>
        <p:sp>
          <p:nvSpPr>
            <p:cNvPr id="14" name="TextBox 13"/>
            <p:cNvSpPr txBox="1"/>
            <p:nvPr/>
          </p:nvSpPr>
          <p:spPr>
            <a:xfrm>
              <a:off x="7975617" y="2240533"/>
              <a:ext cx="1040671"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endParaRPr lang="en-US" sz="2400" baseline="-25000" dirty="0">
                <a:solidFill>
                  <a:schemeClr val="bg1">
                    <a:lumMod val="50000"/>
                  </a:schemeClr>
                </a:solidFill>
                <a:effectLst/>
              </a:endParaRPr>
            </a:p>
          </p:txBody>
        </p:sp>
      </p:grpSp>
      <p:grpSp>
        <p:nvGrpSpPr>
          <p:cNvPr id="3" name="Group 77"/>
          <p:cNvGrpSpPr/>
          <p:nvPr/>
        </p:nvGrpSpPr>
        <p:grpSpPr>
          <a:xfrm>
            <a:off x="3160849" y="1398321"/>
            <a:ext cx="3212227" cy="1942144"/>
            <a:chOff x="3160849" y="1398321"/>
            <a:chExt cx="3212227" cy="1942144"/>
          </a:xfrm>
        </p:grpSpPr>
        <p:sp>
          <p:nvSpPr>
            <p:cNvPr id="15" name="Right Arrow 14"/>
            <p:cNvSpPr/>
            <p:nvPr/>
          </p:nvSpPr>
          <p:spPr>
            <a:xfrm>
              <a:off x="4579523" y="2401622"/>
              <a:ext cx="917517" cy="139700"/>
            </a:xfrm>
            <a:prstGeom prst="rightArrow">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16" name="Straight Connector 15"/>
            <p:cNvCxnSpPr>
              <a:endCxn id="15" idx="1"/>
            </p:cNvCxnSpPr>
            <p:nvPr/>
          </p:nvCxnSpPr>
          <p:spPr>
            <a:xfrm flipV="1">
              <a:off x="3160849" y="2471472"/>
              <a:ext cx="1418674" cy="6772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5" idx="1"/>
            </p:cNvCxnSpPr>
            <p:nvPr/>
          </p:nvCxnSpPr>
          <p:spPr>
            <a:xfrm>
              <a:off x="3160849" y="2234289"/>
              <a:ext cx="1418674" cy="237183"/>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5" idx="1"/>
            </p:cNvCxnSpPr>
            <p:nvPr/>
          </p:nvCxnSpPr>
          <p:spPr>
            <a:xfrm>
              <a:off x="3160849" y="1705354"/>
              <a:ext cx="1418674" cy="7661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564671" y="1398321"/>
              <a:ext cx="1616929" cy="1942144"/>
            </a:xfrm>
            <a:prstGeom prst="roundRect">
              <a:avLst/>
            </a:prstGeom>
            <a:solidFill>
              <a:schemeClr val="accent1">
                <a:lumMod val="20000"/>
                <a:lumOff val="80000"/>
              </a:schemeClr>
            </a:solidFill>
            <a:ln w="254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Gradient</a:t>
              </a:r>
              <a:br>
                <a:rPr lang="en-US" sz="2600" dirty="0" smtClean="0">
                  <a:solidFill>
                    <a:schemeClr val="bg1">
                      <a:lumMod val="50000"/>
                    </a:schemeClr>
                  </a:solidFill>
                  <a:effectLst/>
                </a:rPr>
              </a:br>
              <a:r>
                <a:rPr lang="en-US" sz="2600" dirty="0" smtClean="0">
                  <a:solidFill>
                    <a:schemeClr val="bg1">
                      <a:lumMod val="50000"/>
                    </a:schemeClr>
                  </a:solidFill>
                  <a:effectLst/>
                </a:rPr>
                <a:t>Domain</a:t>
              </a:r>
              <a:br>
                <a:rPr lang="en-US" sz="2600" dirty="0" smtClean="0">
                  <a:solidFill>
                    <a:schemeClr val="bg1">
                      <a:lumMod val="50000"/>
                    </a:schemeClr>
                  </a:solidFill>
                  <a:effectLst/>
                </a:rPr>
              </a:br>
              <a:r>
                <a:rPr lang="en-US" sz="2600" dirty="0" smtClean="0">
                  <a:solidFill>
                    <a:schemeClr val="bg1">
                      <a:lumMod val="50000"/>
                    </a:schemeClr>
                  </a:solidFill>
                  <a:effectLst/>
                </a:rPr>
                <a:t>Operator</a:t>
              </a:r>
              <a:endParaRPr lang="en-US" sz="2600" i="1" dirty="0" smtClean="0">
                <a:solidFill>
                  <a:schemeClr val="bg1">
                    <a:lumMod val="50000"/>
                  </a:schemeClr>
                </a:solidFill>
                <a:effectLst/>
              </a:endParaRPr>
            </a:p>
          </p:txBody>
        </p:sp>
        <p:sp>
          <p:nvSpPr>
            <p:cNvPr id="34" name="TextBox 33"/>
            <p:cNvSpPr txBox="1"/>
            <p:nvPr/>
          </p:nvSpPr>
          <p:spPr>
            <a:xfrm>
              <a:off x="5503927" y="2240533"/>
              <a:ext cx="869149"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Grad</a:t>
              </a:r>
              <a:endParaRPr lang="en-US" sz="2400" i="1" baseline="-25000" dirty="0">
                <a:solidFill>
                  <a:schemeClr val="bg1">
                    <a:lumMod val="50000"/>
                  </a:schemeClr>
                </a:solidFill>
                <a:effectLst/>
              </a:endParaRPr>
            </a:p>
          </p:txBody>
        </p:sp>
      </p:grpSp>
      <p:cxnSp>
        <p:nvCxnSpPr>
          <p:cNvPr id="35" name="Straight Arrow Connector 34"/>
          <p:cNvCxnSpPr/>
          <p:nvPr/>
        </p:nvCxnSpPr>
        <p:spPr>
          <a:xfrm>
            <a:off x="5661816" y="2316733"/>
            <a:ext cx="548640" cy="1588"/>
          </a:xfrm>
          <a:prstGeom prst="straightConnector1">
            <a:avLst/>
          </a:prstGeom>
          <a:solidFill>
            <a:schemeClr val="bg1"/>
          </a:solidFill>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grpSp>
        <p:nvGrpSpPr>
          <p:cNvPr id="5" name="Group 79"/>
          <p:cNvGrpSpPr/>
          <p:nvPr/>
        </p:nvGrpSpPr>
        <p:grpSpPr>
          <a:xfrm>
            <a:off x="1329849" y="1427021"/>
            <a:ext cx="1894293" cy="1917700"/>
            <a:chOff x="1329849" y="1427021"/>
            <a:chExt cx="1894293" cy="1917700"/>
          </a:xfrm>
        </p:grpSpPr>
        <p:grpSp>
          <p:nvGrpSpPr>
            <p:cNvPr id="6" name="Group 75"/>
            <p:cNvGrpSpPr/>
            <p:nvPr/>
          </p:nvGrpSpPr>
          <p:grpSpPr>
            <a:xfrm>
              <a:off x="1329849" y="1427021"/>
              <a:ext cx="917517" cy="1917700"/>
              <a:chOff x="1329849" y="1427021"/>
              <a:chExt cx="917517" cy="1917700"/>
            </a:xfrm>
          </p:grpSpPr>
          <p:sp>
            <p:nvSpPr>
              <p:cNvPr id="20" name="Right Arrow 19"/>
              <p:cNvSpPr/>
              <p:nvPr/>
            </p:nvSpPr>
            <p:spPr>
              <a:xfrm>
                <a:off x="1329849" y="16109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1" name="Rounded Rectangle 20"/>
              <p:cNvSpPr/>
              <p:nvPr/>
            </p:nvSpPr>
            <p:spPr>
              <a:xfrm>
                <a:off x="1532849" y="14270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22" name="Right Arrow 21"/>
              <p:cNvSpPr/>
              <p:nvPr/>
            </p:nvSpPr>
            <p:spPr>
              <a:xfrm>
                <a:off x="1329849" y="21316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3" name="Rounded Rectangle 22"/>
              <p:cNvSpPr/>
              <p:nvPr/>
            </p:nvSpPr>
            <p:spPr>
              <a:xfrm>
                <a:off x="1532849" y="19477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24" name="Right Arrow 23"/>
              <p:cNvSpPr/>
              <p:nvPr/>
            </p:nvSpPr>
            <p:spPr>
              <a:xfrm>
                <a:off x="1329849" y="30587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5" name="Rounded Rectangle 24"/>
              <p:cNvSpPr/>
              <p:nvPr/>
            </p:nvSpPr>
            <p:spPr>
              <a:xfrm>
                <a:off x="1532849" y="28748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cxnSp>
            <p:nvCxnSpPr>
              <p:cNvPr id="26" name="Straight Connector 25"/>
              <p:cNvCxnSpPr/>
              <p:nvPr/>
            </p:nvCxnSpPr>
            <p:spPr>
              <a:xfrm rot="16200000" flipH="1">
                <a:off x="1639429" y="2638120"/>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6" name="Group 76"/>
            <p:cNvGrpSpPr/>
            <p:nvPr/>
          </p:nvGrpSpPr>
          <p:grpSpPr>
            <a:xfrm>
              <a:off x="2241180" y="1427021"/>
              <a:ext cx="982962" cy="1905000"/>
              <a:chOff x="2241180" y="1427021"/>
              <a:chExt cx="982962" cy="1905000"/>
            </a:xfrm>
          </p:grpSpPr>
          <p:sp>
            <p:nvSpPr>
              <p:cNvPr id="27" name="TextBox 26"/>
              <p:cNvSpPr txBox="1"/>
              <p:nvPr/>
            </p:nvSpPr>
            <p:spPr>
              <a:xfrm>
                <a:off x="2241180" y="1427021"/>
                <a:ext cx="982962"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Grad</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cxnSp>
            <p:nvCxnSpPr>
              <p:cNvPr id="28" name="Straight Arrow Connector 27"/>
              <p:cNvCxnSpPr/>
              <p:nvPr/>
            </p:nvCxnSpPr>
            <p:spPr>
              <a:xfrm>
                <a:off x="2403878" y="1503221"/>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41180" y="2870356"/>
                <a:ext cx="982962"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Grad</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cxnSp>
            <p:nvCxnSpPr>
              <p:cNvPr id="30" name="Straight Arrow Connector 29"/>
              <p:cNvCxnSpPr/>
              <p:nvPr/>
            </p:nvCxnSpPr>
            <p:spPr>
              <a:xfrm>
                <a:off x="2403878" y="2946556"/>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241180" y="1955956"/>
                <a:ext cx="982962"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Grad</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cxnSp>
            <p:nvCxnSpPr>
              <p:cNvPr id="32" name="Straight Arrow Connector 31"/>
              <p:cNvCxnSpPr/>
              <p:nvPr/>
            </p:nvCxnSpPr>
            <p:spPr>
              <a:xfrm>
                <a:off x="2403878" y="2032156"/>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2595685" y="2638120"/>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7" name="Group 72"/>
          <p:cNvGrpSpPr/>
          <p:nvPr/>
        </p:nvGrpSpPr>
        <p:grpSpPr>
          <a:xfrm>
            <a:off x="215992" y="1427021"/>
            <a:ext cx="1154483" cy="1909465"/>
            <a:chOff x="215992" y="1427021"/>
            <a:chExt cx="1154483" cy="1909465"/>
          </a:xfrm>
        </p:grpSpPr>
        <p:cxnSp>
          <p:nvCxnSpPr>
            <p:cNvPr id="13" name="Straight Connector 12"/>
            <p:cNvCxnSpPr/>
            <p:nvPr/>
          </p:nvCxnSpPr>
          <p:spPr>
            <a:xfrm rot="16200000" flipH="1">
              <a:off x="655268" y="2651106"/>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5992" y="1427021"/>
              <a:ext cx="1154483"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sp>
          <p:nvSpPr>
            <p:cNvPr id="11" name="TextBox 10"/>
            <p:cNvSpPr txBox="1"/>
            <p:nvPr/>
          </p:nvSpPr>
          <p:spPr>
            <a:xfrm>
              <a:off x="215992" y="1960421"/>
              <a:ext cx="1154483"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sp>
          <p:nvSpPr>
            <p:cNvPr id="12" name="TextBox 11"/>
            <p:cNvSpPr txBox="1"/>
            <p:nvPr/>
          </p:nvSpPr>
          <p:spPr>
            <a:xfrm>
              <a:off x="215992" y="2874821"/>
              <a:ext cx="1154483"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Image</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grpSp>
      <p:grpSp>
        <p:nvGrpSpPr>
          <p:cNvPr id="38" name="Group 125"/>
          <p:cNvGrpSpPr/>
          <p:nvPr/>
        </p:nvGrpSpPr>
        <p:grpSpPr>
          <a:xfrm>
            <a:off x="6292405" y="1950340"/>
            <a:ext cx="1676400" cy="1066800"/>
            <a:chOff x="6472324" y="3239456"/>
            <a:chExt cx="1376276" cy="951544"/>
          </a:xfrm>
        </p:grpSpPr>
        <p:sp>
          <p:nvSpPr>
            <p:cNvPr id="115" name="Right Arrow 114"/>
            <p:cNvSpPr/>
            <p:nvPr/>
          </p:nvSpPr>
          <p:spPr>
            <a:xfrm>
              <a:off x="6472324" y="3657600"/>
              <a:ext cx="1376276"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16" name="Rounded Rectangle 115"/>
            <p:cNvSpPr/>
            <p:nvPr/>
          </p:nvSpPr>
          <p:spPr>
            <a:xfrm>
              <a:off x="6705600" y="3239456"/>
              <a:ext cx="905855" cy="951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rPr>
                <a:t>Solver</a:t>
              </a:r>
              <a:endParaRPr lang="en-US" sz="2600" i="1" dirty="0" smtClean="0">
                <a:solidFill>
                  <a:schemeClr val="tx1"/>
                </a:solidFill>
                <a:effectLst/>
              </a:endParaRPr>
            </a:p>
          </p:txBody>
        </p:sp>
      </p:grpSp>
      <p:sp>
        <p:nvSpPr>
          <p:cNvPr id="117" name="TextBox 116"/>
          <p:cNvSpPr txBox="1"/>
          <p:nvPr/>
        </p:nvSpPr>
        <p:spPr>
          <a:xfrm>
            <a:off x="7976685" y="2241194"/>
            <a:ext cx="1040671"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endParaRPr lang="en-US" sz="2400" baseline="-25000" dirty="0">
              <a:effectLst/>
            </a:endParaRPr>
          </a:p>
        </p:txBody>
      </p:sp>
      <p:grpSp>
        <p:nvGrpSpPr>
          <p:cNvPr id="39" name="Group 151"/>
          <p:cNvGrpSpPr/>
          <p:nvPr/>
        </p:nvGrpSpPr>
        <p:grpSpPr>
          <a:xfrm>
            <a:off x="3162834" y="1398045"/>
            <a:ext cx="2336191" cy="1942144"/>
            <a:chOff x="3389449" y="2590800"/>
            <a:chExt cx="2336191" cy="1942144"/>
          </a:xfrm>
          <a:solidFill>
            <a:schemeClr val="bg1"/>
          </a:solidFill>
          <a:effectLst/>
        </p:grpSpPr>
        <p:sp>
          <p:nvSpPr>
            <p:cNvPr id="119" name="Right Arrow 118"/>
            <p:cNvSpPr/>
            <p:nvPr/>
          </p:nvSpPr>
          <p:spPr>
            <a:xfrm>
              <a:off x="4808123" y="3594101"/>
              <a:ext cx="917517" cy="139700"/>
            </a:xfrm>
            <a:prstGeom prst="rightArrow">
              <a:avLst/>
            </a:prstGeom>
            <a:solidFill>
              <a:schemeClr val="tx1"/>
            </a:solidFill>
            <a:ln w="38100"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120" name="Straight Connector 119"/>
            <p:cNvCxnSpPr>
              <a:endCxn id="119" idx="1"/>
            </p:cNvCxnSpPr>
            <p:nvPr/>
          </p:nvCxnSpPr>
          <p:spPr>
            <a:xfrm flipV="1">
              <a:off x="3389449" y="3663951"/>
              <a:ext cx="1418674" cy="677218"/>
            </a:xfrm>
            <a:prstGeom prst="line">
              <a:avLst/>
            </a:prstGeom>
            <a:grpFill/>
            <a:ln w="508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119" idx="1"/>
            </p:cNvCxnSpPr>
            <p:nvPr/>
          </p:nvCxnSpPr>
          <p:spPr>
            <a:xfrm>
              <a:off x="3389449" y="3426768"/>
              <a:ext cx="1418674" cy="237183"/>
            </a:xfrm>
            <a:prstGeom prst="line">
              <a:avLst/>
            </a:prstGeom>
            <a:grpFill/>
            <a:ln w="508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22" name="Straight Connector 121"/>
            <p:cNvCxnSpPr>
              <a:endCxn id="119" idx="1"/>
            </p:cNvCxnSpPr>
            <p:nvPr/>
          </p:nvCxnSpPr>
          <p:spPr>
            <a:xfrm>
              <a:off x="3389449" y="2897833"/>
              <a:ext cx="1418674" cy="766118"/>
            </a:xfrm>
            <a:prstGeom prst="line">
              <a:avLst/>
            </a:prstGeom>
            <a:grpFill/>
            <a:ln w="508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23" name="Rounded Rectangle 122"/>
            <p:cNvSpPr/>
            <p:nvPr/>
          </p:nvSpPr>
          <p:spPr>
            <a:xfrm>
              <a:off x="3793271" y="2590800"/>
              <a:ext cx="1616929" cy="1942144"/>
            </a:xfrm>
            <a:prstGeom prst="roundRect">
              <a:avLst/>
            </a:prstGeom>
            <a:grpFill/>
            <a:ln w="508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b="1" dirty="0" smtClean="0">
                  <a:solidFill>
                    <a:schemeClr val="tx1"/>
                  </a:solidFill>
                  <a:effectLst/>
                </a:rPr>
                <a:t>Gradient</a:t>
              </a:r>
              <a:br>
                <a:rPr lang="en-US" sz="2600" b="1" dirty="0" smtClean="0">
                  <a:solidFill>
                    <a:schemeClr val="tx1"/>
                  </a:solidFill>
                  <a:effectLst/>
                </a:rPr>
              </a:br>
              <a:r>
                <a:rPr lang="en-US" sz="2600" b="1" dirty="0" smtClean="0">
                  <a:solidFill>
                    <a:schemeClr val="tx1"/>
                  </a:solidFill>
                  <a:effectLst/>
                </a:rPr>
                <a:t>Domain</a:t>
              </a:r>
              <a:br>
                <a:rPr lang="en-US" sz="2600" b="1" dirty="0" smtClean="0">
                  <a:solidFill>
                    <a:schemeClr val="tx1"/>
                  </a:solidFill>
                  <a:effectLst/>
                </a:rPr>
              </a:br>
              <a:r>
                <a:rPr lang="en-US" sz="2600" b="1" dirty="0" smtClean="0">
                  <a:solidFill>
                    <a:schemeClr val="tx1"/>
                  </a:solidFill>
                  <a:effectLst/>
                </a:rPr>
                <a:t>Operator</a:t>
              </a:r>
              <a:endParaRPr lang="en-US" sz="2600" b="1" i="1" dirty="0" smtClean="0">
                <a:solidFill>
                  <a:schemeClr val="tx1"/>
                </a:solidFill>
                <a:effectLst/>
              </a:endParaRPr>
            </a:p>
          </p:txBody>
        </p:sp>
      </p:grpSp>
      <p:grpSp>
        <p:nvGrpSpPr>
          <p:cNvPr id="40" name="Group 157"/>
          <p:cNvGrpSpPr/>
          <p:nvPr/>
        </p:nvGrpSpPr>
        <p:grpSpPr>
          <a:xfrm>
            <a:off x="1327595" y="1422311"/>
            <a:ext cx="917517" cy="1917700"/>
            <a:chOff x="1597083" y="2667000"/>
            <a:chExt cx="917517" cy="1917700"/>
          </a:xfrm>
        </p:grpSpPr>
        <p:grpSp>
          <p:nvGrpSpPr>
            <p:cNvPr id="41" name="Group 94"/>
            <p:cNvGrpSpPr/>
            <p:nvPr/>
          </p:nvGrpSpPr>
          <p:grpSpPr>
            <a:xfrm>
              <a:off x="1597083" y="2667000"/>
              <a:ext cx="917517" cy="469900"/>
              <a:chOff x="2282883" y="5016500"/>
              <a:chExt cx="917517" cy="469900"/>
            </a:xfrm>
          </p:grpSpPr>
          <p:sp>
            <p:nvSpPr>
              <p:cNvPr id="133" name="Right Arrow 132"/>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34" name="Rounded Rectangle 133"/>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42" name="Group 97"/>
            <p:cNvGrpSpPr/>
            <p:nvPr/>
          </p:nvGrpSpPr>
          <p:grpSpPr>
            <a:xfrm>
              <a:off x="1597083" y="3187700"/>
              <a:ext cx="917517" cy="469900"/>
              <a:chOff x="2282883" y="5016500"/>
              <a:chExt cx="917517" cy="469900"/>
            </a:xfrm>
          </p:grpSpPr>
          <p:sp>
            <p:nvSpPr>
              <p:cNvPr id="131" name="Right Arrow 130"/>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32" name="Rounded Rectangle 131"/>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43" name="Group 100"/>
            <p:cNvGrpSpPr/>
            <p:nvPr/>
          </p:nvGrpSpPr>
          <p:grpSpPr>
            <a:xfrm>
              <a:off x="1597083" y="4114800"/>
              <a:ext cx="917517" cy="469900"/>
              <a:chOff x="2282883" y="5016500"/>
              <a:chExt cx="917517" cy="469900"/>
            </a:xfrm>
          </p:grpSpPr>
          <p:sp>
            <p:nvSpPr>
              <p:cNvPr id="129" name="Right Arrow 128"/>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30" name="Rounded Rectangle 129"/>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cxnSp>
          <p:nvCxnSpPr>
            <p:cNvPr id="128" name="Straight Connector 127"/>
            <p:cNvCxnSpPr/>
            <p:nvPr/>
          </p:nvCxnSpPr>
          <p:spPr>
            <a:xfrm rot="16200000" flipH="1">
              <a:off x="1913102"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4" name="Group 168"/>
          <p:cNvGrpSpPr/>
          <p:nvPr/>
        </p:nvGrpSpPr>
        <p:grpSpPr>
          <a:xfrm>
            <a:off x="2241995" y="1428750"/>
            <a:ext cx="982962" cy="1905000"/>
            <a:chOff x="2469780" y="2667000"/>
            <a:chExt cx="982962" cy="1905000"/>
          </a:xfrm>
        </p:grpSpPr>
        <p:grpSp>
          <p:nvGrpSpPr>
            <p:cNvPr id="45" name="Group 85"/>
            <p:cNvGrpSpPr/>
            <p:nvPr/>
          </p:nvGrpSpPr>
          <p:grpSpPr>
            <a:xfrm>
              <a:off x="2469780" y="2667000"/>
              <a:ext cx="982962" cy="461665"/>
              <a:chOff x="2961502" y="2667000"/>
              <a:chExt cx="982962" cy="461665"/>
            </a:xfrm>
          </p:grpSpPr>
          <p:sp>
            <p:nvSpPr>
              <p:cNvPr id="144" name="TextBox 143"/>
              <p:cNvSpPr txBox="1"/>
              <p:nvPr/>
            </p:nvSpPr>
            <p:spPr>
              <a:xfrm>
                <a:off x="2961502" y="2667000"/>
                <a:ext cx="982962" cy="461665"/>
              </a:xfrm>
              <a:prstGeom prst="rect">
                <a:avLst/>
              </a:prstGeom>
              <a:solidFill>
                <a:schemeClr val="bg1"/>
              </a:solidFill>
              <a:ln>
                <a:solidFill>
                  <a:schemeClr val="tx1"/>
                </a:solidFill>
              </a:ln>
            </p:spPr>
            <p:txBody>
              <a:bodyPr wrap="none" rtlCol="0">
                <a:spAutoFit/>
              </a:bodyPr>
              <a:lstStyle/>
              <a:p>
                <a:r>
                  <a:rPr lang="en-US" sz="2400" dirty="0" smtClean="0">
                    <a:effectLst/>
                  </a:rPr>
                  <a:t>Grad</a:t>
                </a:r>
                <a:r>
                  <a:rPr lang="en-US" sz="2400" baseline="-25000" dirty="0" smtClean="0">
                    <a:effectLst/>
                  </a:rPr>
                  <a:t>0</a:t>
                </a:r>
                <a:endParaRPr lang="en-US" sz="2400" baseline="-25000" dirty="0">
                  <a:effectLst/>
                </a:endParaRPr>
              </a:p>
            </p:txBody>
          </p:sp>
          <p:cxnSp>
            <p:nvCxnSpPr>
              <p:cNvPr id="145" name="Straight Arrow Connector 144"/>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46" name="Group 91"/>
            <p:cNvGrpSpPr/>
            <p:nvPr/>
          </p:nvGrpSpPr>
          <p:grpSpPr>
            <a:xfrm>
              <a:off x="2469780" y="4110335"/>
              <a:ext cx="982962" cy="461665"/>
              <a:chOff x="2948059" y="3967171"/>
              <a:chExt cx="982962" cy="461665"/>
            </a:xfrm>
          </p:grpSpPr>
          <p:sp>
            <p:nvSpPr>
              <p:cNvPr id="142" name="TextBox 141"/>
              <p:cNvSpPr txBox="1"/>
              <p:nvPr/>
            </p:nvSpPr>
            <p:spPr>
              <a:xfrm>
                <a:off x="2948059" y="3967171"/>
                <a:ext cx="982962" cy="461665"/>
              </a:xfrm>
              <a:prstGeom prst="rect">
                <a:avLst/>
              </a:prstGeom>
              <a:solidFill>
                <a:schemeClr val="bg1"/>
              </a:solidFill>
              <a:ln>
                <a:solidFill>
                  <a:schemeClr val="tx1"/>
                </a:solidFill>
              </a:ln>
            </p:spPr>
            <p:txBody>
              <a:bodyPr wrap="none" rtlCol="0">
                <a:spAutoFit/>
              </a:bodyPr>
              <a:lstStyle/>
              <a:p>
                <a:r>
                  <a:rPr lang="en-US" sz="2400" dirty="0" err="1" smtClean="0">
                    <a:effectLst/>
                  </a:rPr>
                  <a:t>Grad</a:t>
                </a:r>
                <a:r>
                  <a:rPr lang="en-US" sz="2400" i="1" baseline="-25000" dirty="0" err="1" smtClean="0">
                    <a:effectLst/>
                  </a:rPr>
                  <a:t>n</a:t>
                </a:r>
                <a:endParaRPr lang="en-US" sz="2400" i="1" baseline="-25000" dirty="0">
                  <a:effectLst/>
                </a:endParaRPr>
              </a:p>
            </p:txBody>
          </p:sp>
          <p:cxnSp>
            <p:nvCxnSpPr>
              <p:cNvPr id="143" name="Straight Arrow Connector 142"/>
              <p:cNvCxnSpPr/>
              <p:nvPr/>
            </p:nvCxnSpPr>
            <p:spPr>
              <a:xfrm>
                <a:off x="3110757" y="4043371"/>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47" name="Group 103"/>
            <p:cNvGrpSpPr/>
            <p:nvPr/>
          </p:nvGrpSpPr>
          <p:grpSpPr>
            <a:xfrm>
              <a:off x="2469780" y="3195935"/>
              <a:ext cx="982962" cy="461665"/>
              <a:chOff x="2961502" y="2667000"/>
              <a:chExt cx="982962" cy="461665"/>
            </a:xfrm>
          </p:grpSpPr>
          <p:sp>
            <p:nvSpPr>
              <p:cNvPr id="140" name="TextBox 139"/>
              <p:cNvSpPr txBox="1"/>
              <p:nvPr/>
            </p:nvSpPr>
            <p:spPr>
              <a:xfrm>
                <a:off x="2961502" y="2667000"/>
                <a:ext cx="982962" cy="461665"/>
              </a:xfrm>
              <a:prstGeom prst="rect">
                <a:avLst/>
              </a:prstGeom>
              <a:solidFill>
                <a:schemeClr val="bg1"/>
              </a:solidFill>
              <a:ln>
                <a:solidFill>
                  <a:schemeClr val="tx1"/>
                </a:solidFill>
              </a:ln>
            </p:spPr>
            <p:txBody>
              <a:bodyPr wrap="none" rtlCol="0">
                <a:spAutoFit/>
              </a:bodyPr>
              <a:lstStyle/>
              <a:p>
                <a:r>
                  <a:rPr lang="en-US" sz="2400" dirty="0" smtClean="0">
                    <a:effectLst/>
                  </a:rPr>
                  <a:t>Grad</a:t>
                </a:r>
                <a:r>
                  <a:rPr lang="en-US" sz="2400" baseline="-25000" dirty="0" smtClean="0">
                    <a:effectLst/>
                  </a:rPr>
                  <a:t>1</a:t>
                </a:r>
                <a:endParaRPr lang="en-US" sz="2400" baseline="-25000" dirty="0">
                  <a:effectLst/>
                </a:endParaRPr>
              </a:p>
            </p:txBody>
          </p:sp>
          <p:cxnSp>
            <p:nvCxnSpPr>
              <p:cNvPr id="141" name="Straight Arrow Connector 140"/>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139" name="Straight Connector 138"/>
            <p:cNvCxnSpPr/>
            <p:nvPr/>
          </p:nvCxnSpPr>
          <p:spPr>
            <a:xfrm rot="16200000" flipH="1">
              <a:off x="2824285"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148"/>
          <p:cNvGrpSpPr/>
          <p:nvPr/>
        </p:nvGrpSpPr>
        <p:grpSpPr>
          <a:xfrm>
            <a:off x="5505717" y="2241194"/>
            <a:ext cx="869149" cy="461665"/>
            <a:chOff x="2952868" y="3967171"/>
            <a:chExt cx="869149" cy="461665"/>
          </a:xfrm>
          <a:solidFill>
            <a:schemeClr val="bg1"/>
          </a:solidFill>
        </p:grpSpPr>
        <p:sp>
          <p:nvSpPr>
            <p:cNvPr id="147" name="TextBox 146"/>
            <p:cNvSpPr txBox="1"/>
            <p:nvPr/>
          </p:nvSpPr>
          <p:spPr>
            <a:xfrm>
              <a:off x="2952868" y="3967171"/>
              <a:ext cx="869149" cy="461665"/>
            </a:xfrm>
            <a:prstGeom prst="rect">
              <a:avLst/>
            </a:prstGeom>
            <a:grpFill/>
            <a:ln>
              <a:solidFill>
                <a:schemeClr val="tx1"/>
              </a:solidFill>
            </a:ln>
          </p:spPr>
          <p:txBody>
            <a:bodyPr wrap="none" rtlCol="0">
              <a:spAutoFit/>
            </a:bodyPr>
            <a:lstStyle/>
            <a:p>
              <a:r>
                <a:rPr lang="en-US" sz="2400" dirty="0" smtClean="0">
                  <a:effectLst/>
                </a:rPr>
                <a:t>Grad</a:t>
              </a:r>
              <a:endParaRPr lang="en-US" sz="2400" i="1" baseline="-25000" dirty="0">
                <a:effectLst/>
              </a:endParaRPr>
            </a:p>
          </p:txBody>
        </p:sp>
        <p:cxnSp>
          <p:nvCxnSpPr>
            <p:cNvPr id="148" name="Straight Arrow Connector 147"/>
            <p:cNvCxnSpPr/>
            <p:nvPr/>
          </p:nvCxnSpPr>
          <p:spPr>
            <a:xfrm>
              <a:off x="3110757" y="4043371"/>
              <a:ext cx="548640" cy="1588"/>
            </a:xfrm>
            <a:prstGeom prst="straightConnector1">
              <a:avLst/>
            </a:prstGeom>
            <a:grpFill/>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49" name="Group 139"/>
          <p:cNvGrpSpPr/>
          <p:nvPr/>
        </p:nvGrpSpPr>
        <p:grpSpPr>
          <a:xfrm>
            <a:off x="215722" y="1424285"/>
            <a:ext cx="1154483" cy="1909465"/>
            <a:chOff x="483226" y="2667000"/>
            <a:chExt cx="1154483" cy="1909465"/>
          </a:xfrm>
        </p:grpSpPr>
        <p:sp>
          <p:nvSpPr>
            <p:cNvPr id="150" name="TextBox 149"/>
            <p:cNvSpPr txBox="1"/>
            <p:nvPr/>
          </p:nvSpPr>
          <p:spPr>
            <a:xfrm>
              <a:off x="483226" y="2667000"/>
              <a:ext cx="1154483"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0</a:t>
              </a:r>
              <a:endParaRPr lang="en-US" sz="2400" baseline="-25000" dirty="0">
                <a:effectLst/>
              </a:endParaRPr>
            </a:p>
          </p:txBody>
        </p:sp>
        <p:sp>
          <p:nvSpPr>
            <p:cNvPr id="151" name="TextBox 150"/>
            <p:cNvSpPr txBox="1"/>
            <p:nvPr/>
          </p:nvSpPr>
          <p:spPr>
            <a:xfrm>
              <a:off x="483226" y="3200400"/>
              <a:ext cx="1154483"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1</a:t>
              </a:r>
              <a:endParaRPr lang="en-US" sz="2400" baseline="-25000" dirty="0">
                <a:effectLst/>
              </a:endParaRPr>
            </a:p>
          </p:txBody>
        </p:sp>
        <p:sp>
          <p:nvSpPr>
            <p:cNvPr id="152" name="TextBox 151"/>
            <p:cNvSpPr txBox="1"/>
            <p:nvPr/>
          </p:nvSpPr>
          <p:spPr>
            <a:xfrm>
              <a:off x="483226" y="4114800"/>
              <a:ext cx="1154483" cy="461665"/>
            </a:xfrm>
            <a:prstGeom prst="rect">
              <a:avLst/>
            </a:prstGeom>
            <a:solidFill>
              <a:schemeClr val="bg1"/>
            </a:solidFill>
            <a:ln>
              <a:solidFill>
                <a:schemeClr val="tx1"/>
              </a:solidFill>
            </a:ln>
          </p:spPr>
          <p:txBody>
            <a:bodyPr wrap="none" rtlCol="0">
              <a:spAutoFit/>
            </a:bodyPr>
            <a:lstStyle/>
            <a:p>
              <a:r>
                <a:rPr lang="en-US" sz="2400" dirty="0" err="1" smtClean="0">
                  <a:effectLst/>
                </a:rPr>
                <a:t>Image</a:t>
              </a:r>
              <a:r>
                <a:rPr lang="en-US" sz="2400" i="1" baseline="-25000" dirty="0" err="1" smtClean="0">
                  <a:effectLst/>
                </a:rPr>
                <a:t>n</a:t>
              </a:r>
              <a:endParaRPr lang="en-US" sz="2400" i="1" baseline="-25000" dirty="0">
                <a:effectLst/>
              </a:endParaRPr>
            </a:p>
          </p:txBody>
        </p:sp>
        <p:cxnSp>
          <p:nvCxnSpPr>
            <p:cNvPr id="153" name="Straight Connector 152"/>
            <p:cNvCxnSpPr/>
            <p:nvPr/>
          </p:nvCxnSpPr>
          <p:spPr>
            <a:xfrm rot="16200000" flipH="1">
              <a:off x="922502" y="3891085"/>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292913" y="3494535"/>
            <a:ext cx="3391185" cy="1631216"/>
          </a:xfrm>
          <a:prstGeom prst="rect">
            <a:avLst/>
          </a:prstGeom>
          <a:noFill/>
        </p:spPr>
        <p:txBody>
          <a:bodyPr wrap="none" rtlCol="0">
            <a:spAutoFit/>
          </a:bodyPr>
          <a:lstStyle/>
          <a:p>
            <a:pPr marL="461963" lvl="0" indent="-231775" algn="l">
              <a:defRPr/>
            </a:pPr>
            <a:r>
              <a:rPr lang="en-US" dirty="0" smtClean="0">
                <a:effectLst/>
              </a:rPr>
              <a:t>Removing Lighting Effects</a:t>
            </a:r>
          </a:p>
          <a:p>
            <a:pPr marL="461963" lvl="0" indent="-231775" algn="l">
              <a:defRPr/>
            </a:pPr>
            <a:r>
              <a:rPr lang="en-US" dirty="0" smtClean="0">
                <a:effectLst/>
              </a:rPr>
              <a:t>Range Compression</a:t>
            </a:r>
          </a:p>
          <a:p>
            <a:pPr marL="461963" lvl="0" indent="-231775" algn="l">
              <a:defRPr/>
            </a:pPr>
            <a:r>
              <a:rPr lang="en-US" dirty="0" smtClean="0">
                <a:effectLst/>
              </a:rPr>
              <a:t>Image Compositing</a:t>
            </a:r>
          </a:p>
          <a:p>
            <a:pPr marL="461963" lvl="0" indent="-231775" algn="l">
              <a:defRPr/>
            </a:pPr>
            <a:r>
              <a:rPr lang="en-US" dirty="0" smtClean="0">
                <a:effectLst/>
              </a:rPr>
              <a:t>Image Stitching</a:t>
            </a:r>
          </a:p>
          <a:p>
            <a:pPr marL="461963" lvl="0" indent="-231775" algn="l">
              <a:defRPr/>
            </a:pPr>
            <a:r>
              <a:rPr lang="en-US" dirty="0" smtClean="0">
                <a:effectLst/>
              </a:rPr>
              <a:t>Saliency Modulation</a:t>
            </a:r>
          </a:p>
        </p:txBody>
      </p:sp>
      <p:sp>
        <p:nvSpPr>
          <p:cNvPr id="79" name="TextBox 78"/>
          <p:cNvSpPr txBox="1"/>
          <p:nvPr/>
        </p:nvSpPr>
        <p:spPr>
          <a:xfrm>
            <a:off x="3634621" y="3469779"/>
            <a:ext cx="5356979" cy="1692771"/>
          </a:xfrm>
          <a:prstGeom prst="rect">
            <a:avLst/>
          </a:prstGeom>
          <a:noFill/>
        </p:spPr>
        <p:txBody>
          <a:bodyPr wrap="none" rtlCol="0">
            <a:spAutoFit/>
          </a:bodyPr>
          <a:lstStyle/>
          <a:p>
            <a:pPr marL="461963" lvl="0" indent="-231775" algn="l">
              <a:defRPr/>
            </a:pPr>
            <a:r>
              <a:rPr lang="en-US" dirty="0" smtClean="0">
                <a:effectLst/>
              </a:rPr>
              <a:t>[</a:t>
            </a:r>
            <a:r>
              <a:rPr lang="en-US" sz="1800" dirty="0" smtClean="0">
                <a:effectLst/>
              </a:rPr>
              <a:t>Horn ’74, Weiss ’01, Finlayson ’02, </a:t>
            </a:r>
            <a:r>
              <a:rPr lang="en-US" sz="1800" dirty="0" err="1" smtClean="0">
                <a:effectLst/>
              </a:rPr>
              <a:t>Agrawal</a:t>
            </a:r>
            <a:r>
              <a:rPr lang="en-US" sz="1800" dirty="0" smtClean="0">
                <a:effectLst/>
              </a:rPr>
              <a:t> ’05]</a:t>
            </a:r>
          </a:p>
          <a:p>
            <a:pPr marL="461963" lvl="0" indent="-231775" algn="l">
              <a:defRPr/>
            </a:pPr>
            <a:r>
              <a:rPr lang="en-US" dirty="0" smtClean="0">
                <a:effectLst/>
              </a:rPr>
              <a:t>[</a:t>
            </a:r>
            <a:r>
              <a:rPr lang="en-US" sz="1800" dirty="0" err="1" smtClean="0">
                <a:effectLst/>
              </a:rPr>
              <a:t>Fattal</a:t>
            </a:r>
            <a:r>
              <a:rPr lang="en-US" sz="1800" dirty="0" smtClean="0">
                <a:effectLst/>
              </a:rPr>
              <a:t> ’02, </a:t>
            </a:r>
            <a:r>
              <a:rPr lang="en-US" sz="1800" dirty="0" err="1" smtClean="0">
                <a:effectLst/>
              </a:rPr>
              <a:t>Weyrich</a:t>
            </a:r>
            <a:r>
              <a:rPr lang="en-US" sz="1800" dirty="0" smtClean="0">
                <a:effectLst/>
              </a:rPr>
              <a:t> ’07]</a:t>
            </a:r>
          </a:p>
          <a:p>
            <a:pPr marL="461963" lvl="0" indent="-231775" algn="l">
              <a:defRPr/>
            </a:pPr>
            <a:r>
              <a:rPr lang="en-US" dirty="0" smtClean="0">
                <a:effectLst/>
              </a:rPr>
              <a:t>[</a:t>
            </a:r>
            <a:r>
              <a:rPr lang="en-US" sz="1800" dirty="0" smtClean="0">
                <a:effectLst/>
              </a:rPr>
              <a:t>Perez ’03, </a:t>
            </a:r>
            <a:r>
              <a:rPr lang="en-US" sz="1800" dirty="0" err="1" smtClean="0">
                <a:effectLst/>
              </a:rPr>
              <a:t>Agarwala</a:t>
            </a:r>
            <a:r>
              <a:rPr lang="en-US" sz="1800" dirty="0" smtClean="0">
                <a:effectLst/>
              </a:rPr>
              <a:t> ’04, </a:t>
            </a:r>
            <a:r>
              <a:rPr lang="en-US" sz="1800" dirty="0" err="1" smtClean="0">
                <a:effectLst/>
              </a:rPr>
              <a:t>Jia</a:t>
            </a:r>
            <a:r>
              <a:rPr lang="en-US" sz="1800" dirty="0" smtClean="0">
                <a:effectLst/>
              </a:rPr>
              <a:t> ’06</a:t>
            </a:r>
            <a:r>
              <a:rPr lang="en-US" dirty="0" smtClean="0">
                <a:effectLst/>
              </a:rPr>
              <a:t>]</a:t>
            </a:r>
          </a:p>
          <a:p>
            <a:pPr marL="461963" lvl="0" indent="-231775" algn="l">
              <a:defRPr/>
            </a:pPr>
            <a:r>
              <a:rPr lang="en-US" dirty="0" smtClean="0">
                <a:effectLst/>
              </a:rPr>
              <a:t>[</a:t>
            </a:r>
            <a:r>
              <a:rPr lang="en-US" sz="1800" dirty="0" smtClean="0">
                <a:effectLst/>
              </a:rPr>
              <a:t>Levin ’04, </a:t>
            </a:r>
            <a:r>
              <a:rPr lang="en-US" sz="1800" dirty="0" err="1" smtClean="0">
                <a:effectLst/>
              </a:rPr>
              <a:t>Agarwala</a:t>
            </a:r>
            <a:r>
              <a:rPr lang="en-US" sz="1800" dirty="0" smtClean="0">
                <a:effectLst/>
              </a:rPr>
              <a:t> ’07]</a:t>
            </a:r>
          </a:p>
          <a:p>
            <a:pPr marL="461963" lvl="0" indent="-231775" algn="l">
              <a:defRPr/>
            </a:pPr>
            <a:r>
              <a:rPr lang="en-US" dirty="0" smtClean="0">
                <a:effectLst/>
              </a:rPr>
              <a:t>[</a:t>
            </a:r>
            <a:r>
              <a:rPr lang="en-US" sz="1800" dirty="0" smtClean="0">
                <a:effectLst/>
              </a:rPr>
              <a:t>Bhat ’08</a:t>
            </a:r>
            <a:r>
              <a:rPr lang="en-US" dirty="0" smtClean="0">
                <a:effectLst/>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Gradient-Domain Image Processing:</a:t>
            </a:r>
            <a:endParaRPr lang="en-US" dirty="0"/>
          </a:p>
        </p:txBody>
      </p:sp>
      <p:pic>
        <p:nvPicPr>
          <p:cNvPr id="76" name="Picture 2" descr="F:\Research\Streaming2DMultiGrid\Test\Stitching\StJames2\Tiles.15\Stitched.small.jpg"/>
          <p:cNvPicPr>
            <a:picLocks noChangeAspect="1" noChangeArrowheads="1"/>
          </p:cNvPicPr>
          <p:nvPr/>
        </p:nvPicPr>
        <p:blipFill>
          <a:blip r:embed="rId3"/>
          <a:srcRect/>
          <a:stretch>
            <a:fillRect/>
          </a:stretch>
        </p:blipFill>
        <p:spPr bwMode="auto">
          <a:xfrm>
            <a:off x="447015" y="1325988"/>
            <a:ext cx="8239786" cy="3531762"/>
          </a:xfrm>
          <a:prstGeom prst="rect">
            <a:avLst/>
          </a:prstGeom>
          <a:noFill/>
        </p:spPr>
      </p:pic>
      <p:pic>
        <p:nvPicPr>
          <p:cNvPr id="77" name="Picture 3" descr="F:\Research\Streaming2DMultiGrid\Test\Stitching\StJames2\Tiles.15\NoLog.small.jpg"/>
          <p:cNvPicPr>
            <a:picLocks noChangeAspect="1" noChangeArrowheads="1"/>
          </p:cNvPicPr>
          <p:nvPr/>
        </p:nvPicPr>
        <p:blipFill>
          <a:blip r:embed="rId4"/>
          <a:srcRect/>
          <a:stretch>
            <a:fillRect/>
          </a:stretch>
        </p:blipFill>
        <p:spPr bwMode="auto">
          <a:xfrm>
            <a:off x="447015" y="1325988"/>
            <a:ext cx="8239786" cy="3531762"/>
          </a:xfrm>
          <a:prstGeom prst="rect">
            <a:avLst/>
          </a:prstGeom>
          <a:noFill/>
        </p:spPr>
      </p:pic>
      <p:sp>
        <p:nvSpPr>
          <p:cNvPr id="78" name="Title 3"/>
          <p:cNvSpPr txBox="1">
            <a:spLocks/>
          </p:cNvSpPr>
          <p:nvPr/>
        </p:nvSpPr>
        <p:spPr bwMode="auto">
          <a:xfrm>
            <a:off x="0" y="533400"/>
            <a:ext cx="9144000" cy="742950"/>
          </a:xfrm>
          <a:prstGeom prst="rect">
            <a:avLst/>
          </a:prstGeom>
          <a:noFill/>
          <a:ln w="9525">
            <a:noFill/>
            <a:miter lim="800000"/>
            <a:headEnd/>
            <a:tailEnd/>
          </a:ln>
          <a:effectLst/>
        </p:spPr>
        <p:txBody>
          <a:bodyPr vert="horz" wrap="square" lIns="92075" tIns="46038" rIns="92075" bIns="46038" numCol="1" anchor="ctr" anchorCtr="1"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3200" kern="0" dirty="0" smtClean="0">
                <a:solidFill>
                  <a:schemeClr val="tx2"/>
                </a:solidFill>
                <a:effectLst>
                  <a:outerShdw blurRad="50800" dist="25400" dir="2700000" algn="tl">
                    <a:schemeClr val="tx1">
                      <a:alpha val="30000"/>
                    </a:schemeClr>
                  </a:outerShdw>
                </a:effectLst>
                <a:latin typeface="+mj-lt"/>
                <a:ea typeface="+mj-ea"/>
                <a:cs typeface="+mj-cs"/>
              </a:rPr>
              <a:t>Image Stitching</a:t>
            </a:r>
            <a:endParaRPr kumimoji="0" lang="en-US" sz="2400" b="0" i="0" u="none" strike="noStrike" kern="0" cap="none" spc="0" normalizeH="0" baseline="0" noProof="0" dirty="0">
              <a:ln>
                <a:noFill/>
              </a:ln>
              <a:solidFill>
                <a:schemeClr val="tx2"/>
              </a:solidFill>
              <a:effectLst>
                <a:outerShdw blurRad="50800" dist="25400" dir="2700000" algn="tl">
                  <a:schemeClr val="tx1">
                    <a:alpha val="30000"/>
                  </a:scheme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Gradient-Domain Image Processing:</a:t>
            </a:r>
            <a:endParaRPr lang="en-US" dirty="0"/>
          </a:p>
        </p:txBody>
      </p:sp>
      <p:sp>
        <p:nvSpPr>
          <p:cNvPr id="49" name="Title 3"/>
          <p:cNvSpPr txBox="1">
            <a:spLocks/>
          </p:cNvSpPr>
          <p:nvPr/>
        </p:nvSpPr>
        <p:spPr bwMode="auto">
          <a:xfrm>
            <a:off x="0" y="533400"/>
            <a:ext cx="9144000" cy="742950"/>
          </a:xfrm>
          <a:prstGeom prst="rect">
            <a:avLst/>
          </a:prstGeom>
          <a:noFill/>
          <a:ln w="9525">
            <a:noFill/>
            <a:miter lim="800000"/>
            <a:headEnd/>
            <a:tailEnd/>
          </a:ln>
          <a:effectLst/>
        </p:spPr>
        <p:txBody>
          <a:bodyPr vert="horz" wrap="square" lIns="92075" tIns="46038" rIns="92075" bIns="46038" numCol="1" anchor="ctr" anchorCtr="1"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3200" kern="0" dirty="0" smtClean="0">
                <a:solidFill>
                  <a:schemeClr val="tx2"/>
                </a:solidFill>
                <a:effectLst>
                  <a:outerShdw blurRad="50800" dist="25400" dir="2700000" algn="tl">
                    <a:schemeClr val="tx1">
                      <a:alpha val="30000"/>
                    </a:schemeClr>
                  </a:outerShdw>
                </a:effectLst>
                <a:latin typeface="+mj-lt"/>
                <a:ea typeface="+mj-ea"/>
                <a:cs typeface="+mj-cs"/>
              </a:rPr>
              <a:t>Saliency Modulation</a:t>
            </a:r>
            <a:endParaRPr kumimoji="0" lang="en-US" sz="2400" b="0" i="0" u="none" strike="noStrike" kern="0" cap="none" spc="0" normalizeH="0" baseline="0" noProof="0" dirty="0">
              <a:ln>
                <a:noFill/>
              </a:ln>
              <a:solidFill>
                <a:schemeClr val="tx2"/>
              </a:solidFill>
              <a:effectLst>
                <a:outerShdw blurRad="50800" dist="25400" dir="2700000" algn="tl">
                  <a:schemeClr val="tx1">
                    <a:alpha val="30000"/>
                  </a:schemeClr>
                </a:outerShdw>
              </a:effectLst>
              <a:uLnTx/>
              <a:uFillTx/>
              <a:latin typeface="+mj-lt"/>
              <a:ea typeface="+mj-ea"/>
              <a:cs typeface="+mj-cs"/>
            </a:endParaRPr>
          </a:p>
        </p:txBody>
      </p:sp>
      <p:pic>
        <p:nvPicPr>
          <p:cNvPr id="2052" name="Picture 4" descr="C:\Papers\Distributed2DMultiGrid\SDMG\Talk\Snakes\snake.original.JPG"/>
          <p:cNvPicPr>
            <a:picLocks noChangeAspect="1" noChangeArrowheads="1"/>
          </p:cNvPicPr>
          <p:nvPr/>
        </p:nvPicPr>
        <p:blipFill>
          <a:blip r:embed="rId3"/>
          <a:srcRect/>
          <a:stretch>
            <a:fillRect/>
          </a:stretch>
        </p:blipFill>
        <p:spPr bwMode="auto">
          <a:xfrm>
            <a:off x="2883327" y="1123950"/>
            <a:ext cx="3363811" cy="2514600"/>
          </a:xfrm>
          <a:prstGeom prst="rect">
            <a:avLst/>
          </a:prstGeom>
          <a:noFill/>
        </p:spPr>
      </p:pic>
      <p:grpSp>
        <p:nvGrpSpPr>
          <p:cNvPr id="16" name="Group 15"/>
          <p:cNvGrpSpPr/>
          <p:nvPr/>
        </p:nvGrpSpPr>
        <p:grpSpPr>
          <a:xfrm>
            <a:off x="152400" y="2488774"/>
            <a:ext cx="3364026" cy="2521376"/>
            <a:chOff x="293574" y="2400300"/>
            <a:chExt cx="3364026" cy="2521376"/>
          </a:xfrm>
        </p:grpSpPr>
        <p:pic>
          <p:nvPicPr>
            <p:cNvPr id="2051" name="Picture 3" descr="C:\Papers\Distributed2DMultiGrid\SDMG\Talk\Snakes\snake.dull.jpg"/>
            <p:cNvPicPr>
              <a:picLocks noChangeAspect="1" noChangeArrowheads="1"/>
            </p:cNvPicPr>
            <p:nvPr/>
          </p:nvPicPr>
          <p:blipFill>
            <a:blip r:embed="rId4"/>
            <a:srcRect/>
            <a:stretch>
              <a:fillRect/>
            </a:stretch>
          </p:blipFill>
          <p:spPr bwMode="auto">
            <a:xfrm>
              <a:off x="293574" y="2400300"/>
              <a:ext cx="3364026" cy="251460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14" name="TextBox 13"/>
            <p:cNvSpPr txBox="1"/>
            <p:nvPr/>
          </p:nvSpPr>
          <p:spPr>
            <a:xfrm>
              <a:off x="699346" y="4521566"/>
              <a:ext cx="2550699" cy="400110"/>
            </a:xfrm>
            <a:prstGeom prst="rect">
              <a:avLst/>
            </a:prstGeom>
            <a:solidFill>
              <a:srgbClr val="FFFFFF">
                <a:alpha val="74902"/>
              </a:srgbClr>
            </a:solidFill>
            <a:ln>
              <a:solidFill>
                <a:schemeClr val="bg1">
                  <a:lumMod val="50000"/>
                </a:schemeClr>
              </a:solidFill>
            </a:ln>
          </p:spPr>
          <p:txBody>
            <a:bodyPr wrap="none" rtlCol="0">
              <a:spAutoFit/>
            </a:bodyPr>
            <a:lstStyle/>
            <a:p>
              <a:r>
                <a:rPr lang="en-US" dirty="0" smtClean="0">
                  <a:effectLst>
                    <a:outerShdw blurRad="38100" dist="38100" dir="2700000" algn="tl">
                      <a:srgbClr val="000000">
                        <a:alpha val="43137"/>
                      </a:srgbClr>
                    </a:outerShdw>
                  </a:effectLst>
                </a:rPr>
                <a:t>Gradient Dampening</a:t>
              </a:r>
              <a:endParaRPr lang="en-US" dirty="0">
                <a:effectLst>
                  <a:outerShdw blurRad="38100" dist="38100" dir="2700000" algn="tl">
                    <a:srgbClr val="000000">
                      <a:alpha val="43137"/>
                    </a:srgbClr>
                  </a:outerShdw>
                </a:effectLst>
              </a:endParaRPr>
            </a:p>
          </p:txBody>
        </p:sp>
      </p:grpSp>
      <p:grpSp>
        <p:nvGrpSpPr>
          <p:cNvPr id="17" name="Group 16"/>
          <p:cNvGrpSpPr/>
          <p:nvPr/>
        </p:nvGrpSpPr>
        <p:grpSpPr>
          <a:xfrm>
            <a:off x="5627574" y="2488774"/>
            <a:ext cx="3364026" cy="2521376"/>
            <a:chOff x="5475174" y="2400300"/>
            <a:chExt cx="3364026" cy="2521376"/>
          </a:xfrm>
        </p:grpSpPr>
        <p:pic>
          <p:nvPicPr>
            <p:cNvPr id="2050" name="Picture 2" descr="C:\Papers\Distributed2DMultiGrid\SDMG\Talk\Snakes\snake.sharp.jpg"/>
            <p:cNvPicPr>
              <a:picLocks noChangeAspect="1" noChangeArrowheads="1"/>
            </p:cNvPicPr>
            <p:nvPr/>
          </p:nvPicPr>
          <p:blipFill>
            <a:blip r:embed="rId5"/>
            <a:srcRect/>
            <a:stretch>
              <a:fillRect/>
            </a:stretch>
          </p:blipFill>
          <p:spPr bwMode="auto">
            <a:xfrm>
              <a:off x="5475174" y="2400300"/>
              <a:ext cx="3364026" cy="251460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15" name="TextBox 14"/>
            <p:cNvSpPr txBox="1"/>
            <p:nvPr/>
          </p:nvSpPr>
          <p:spPr>
            <a:xfrm>
              <a:off x="5816162" y="4521566"/>
              <a:ext cx="2679196" cy="400110"/>
            </a:xfrm>
            <a:prstGeom prst="rect">
              <a:avLst/>
            </a:prstGeom>
            <a:solidFill>
              <a:srgbClr val="FFFFFF">
                <a:alpha val="74902"/>
              </a:srgbClr>
            </a:solidFill>
            <a:ln>
              <a:solidFill>
                <a:schemeClr val="bg1">
                  <a:lumMod val="50000"/>
                </a:schemeClr>
              </a:solidFill>
            </a:ln>
          </p:spPr>
          <p:txBody>
            <a:bodyPr wrap="none" rtlCol="0">
              <a:spAutoFit/>
            </a:bodyPr>
            <a:lstStyle/>
            <a:p>
              <a:r>
                <a:rPr lang="en-US" dirty="0" smtClean="0">
                  <a:effectLst>
                    <a:outerShdw blurRad="38100" dist="38100" dir="2700000" algn="tl">
                      <a:srgbClr val="000000">
                        <a:alpha val="43137"/>
                      </a:srgbClr>
                    </a:outerShdw>
                  </a:effectLst>
                </a:rPr>
                <a:t>Gradient Amplification</a:t>
              </a:r>
              <a:endParaRPr lang="en-US" dirty="0">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Gradient-Domain Image Processing</a:t>
            </a:r>
            <a:endParaRPr lang="en-US" dirty="0"/>
          </a:p>
        </p:txBody>
      </p:sp>
      <p:sp>
        <p:nvSpPr>
          <p:cNvPr id="5" name="Content Placeholder 4"/>
          <p:cNvSpPr>
            <a:spLocks noGrp="1"/>
          </p:cNvSpPr>
          <p:nvPr>
            <p:ph idx="1"/>
          </p:nvPr>
        </p:nvSpPr>
        <p:spPr>
          <a:xfrm>
            <a:off x="304800" y="742950"/>
            <a:ext cx="8534400" cy="4400550"/>
          </a:xfrm>
        </p:spPr>
        <p:txBody>
          <a:bodyPr/>
          <a:lstStyle/>
          <a:p>
            <a:pPr>
              <a:buNone/>
            </a:pPr>
            <a:r>
              <a:rPr lang="en-US" sz="2400" u="sng" dirty="0" smtClean="0"/>
              <a:t/>
            </a:r>
            <a:br>
              <a:rPr lang="en-US" sz="2400" u="sng" dirty="0" smtClean="0"/>
            </a:br>
            <a:r>
              <a:rPr lang="en-US" sz="2400" u="sng" dirty="0" smtClean="0"/>
              <a:t/>
            </a:r>
            <a:br>
              <a:rPr lang="en-US" sz="2400" u="sng" dirty="0" smtClean="0"/>
            </a:br>
            <a:r>
              <a:rPr lang="en-US" sz="2400" u="sng" dirty="0" smtClean="0"/>
              <a:t/>
            </a:r>
            <a:br>
              <a:rPr lang="en-US" sz="2400" u="sng" dirty="0" smtClean="0"/>
            </a:br>
            <a:endParaRPr lang="en-US" sz="2400" u="sng" dirty="0" smtClean="0"/>
          </a:p>
          <a:p>
            <a:pPr>
              <a:buNone/>
            </a:pPr>
            <a:endParaRPr lang="en-US" sz="2400" u="sng" dirty="0" smtClean="0"/>
          </a:p>
          <a:p>
            <a:pPr>
              <a:buNone/>
            </a:pPr>
            <a:endParaRPr lang="en-US" sz="2400" u="sng" dirty="0" smtClean="0"/>
          </a:p>
          <a:p>
            <a:pPr>
              <a:buNone/>
            </a:pPr>
            <a:endParaRPr lang="en-US" sz="2400" u="sng" dirty="0" smtClean="0"/>
          </a:p>
          <a:p>
            <a:pPr>
              <a:buNone/>
            </a:pPr>
            <a:r>
              <a:rPr lang="en-US" u="sng" dirty="0" smtClean="0"/>
              <a:t>Gradients </a:t>
            </a:r>
            <a:r>
              <a:rPr lang="en-US" u="sng" dirty="0" smtClean="0">
                <a:sym typeface="Symbol"/>
              </a:rPr>
              <a:t></a:t>
            </a:r>
            <a:r>
              <a:rPr lang="en-US" u="sng" dirty="0" smtClean="0"/>
              <a:t> Image</a:t>
            </a:r>
            <a:r>
              <a:rPr lang="en-US" sz="2400" dirty="0" smtClean="0"/>
              <a:t>:</a:t>
            </a:r>
          </a:p>
          <a:p>
            <a:pPr marL="169863" indent="-169863">
              <a:buNone/>
            </a:pPr>
            <a:r>
              <a:rPr lang="en-US" sz="2400" dirty="0" smtClean="0"/>
              <a:t>Solving for the image that best fits the gradient constraints</a:t>
            </a:r>
            <a:br>
              <a:rPr lang="en-US" sz="2400" dirty="0" smtClean="0"/>
            </a:br>
            <a:r>
              <a:rPr lang="en-US" sz="2400" dirty="0" smtClean="0"/>
              <a:t>reduces to solving a large system of equations.</a:t>
            </a:r>
          </a:p>
        </p:txBody>
      </p:sp>
      <p:grpSp>
        <p:nvGrpSpPr>
          <p:cNvPr id="2" name="Group 5"/>
          <p:cNvGrpSpPr/>
          <p:nvPr/>
        </p:nvGrpSpPr>
        <p:grpSpPr>
          <a:xfrm>
            <a:off x="0" y="1253589"/>
            <a:ext cx="9144000" cy="2232561"/>
            <a:chOff x="0" y="2268188"/>
            <a:chExt cx="9144000" cy="2232561"/>
          </a:xfrm>
        </p:grpSpPr>
        <p:sp>
          <p:nvSpPr>
            <p:cNvPr id="7" name="Rectangle 6"/>
            <p:cNvSpPr/>
            <p:nvPr/>
          </p:nvSpPr>
          <p:spPr>
            <a:xfrm>
              <a:off x="0" y="2268188"/>
              <a:ext cx="9144000" cy="223256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sp>
          <p:nvSpPr>
            <p:cNvPr id="8" name="Right Arrow 7"/>
            <p:cNvSpPr/>
            <p:nvPr/>
          </p:nvSpPr>
          <p:spPr>
            <a:xfrm>
              <a:off x="6248400" y="3380312"/>
              <a:ext cx="1676400" cy="1227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9" name="Rounded Rectangle 8"/>
            <p:cNvSpPr/>
            <p:nvPr/>
          </p:nvSpPr>
          <p:spPr>
            <a:xfrm>
              <a:off x="6532546" y="2911520"/>
              <a:ext cx="1103394" cy="10668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Solver</a:t>
              </a:r>
              <a:endParaRPr lang="en-US" sz="2600" i="1" dirty="0" smtClean="0">
                <a:solidFill>
                  <a:schemeClr val="bg1">
                    <a:lumMod val="50000"/>
                  </a:schemeClr>
                </a:solidFill>
                <a:effectLst/>
              </a:endParaRPr>
            </a:p>
          </p:txBody>
        </p:sp>
        <p:sp>
          <p:nvSpPr>
            <p:cNvPr id="10" name="TextBox 9"/>
            <p:cNvSpPr txBox="1"/>
            <p:nvPr/>
          </p:nvSpPr>
          <p:spPr>
            <a:xfrm>
              <a:off x="254626" y="2441620"/>
              <a:ext cx="1154483"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sp>
          <p:nvSpPr>
            <p:cNvPr id="11" name="TextBox 10"/>
            <p:cNvSpPr txBox="1"/>
            <p:nvPr/>
          </p:nvSpPr>
          <p:spPr>
            <a:xfrm>
              <a:off x="254626" y="2975020"/>
              <a:ext cx="1154483"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sp>
          <p:nvSpPr>
            <p:cNvPr id="12" name="TextBox 11"/>
            <p:cNvSpPr txBox="1"/>
            <p:nvPr/>
          </p:nvSpPr>
          <p:spPr>
            <a:xfrm>
              <a:off x="254626" y="3889420"/>
              <a:ext cx="1154483"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Image</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cxnSp>
          <p:nvCxnSpPr>
            <p:cNvPr id="13" name="Straight Connector 12"/>
            <p:cNvCxnSpPr/>
            <p:nvPr/>
          </p:nvCxnSpPr>
          <p:spPr>
            <a:xfrm rot="16200000" flipH="1">
              <a:off x="693902" y="3665705"/>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79435" y="3203620"/>
              <a:ext cx="1040671"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endParaRPr lang="en-US" sz="2400" baseline="-25000" dirty="0">
                <a:solidFill>
                  <a:schemeClr val="bg1">
                    <a:lumMod val="50000"/>
                  </a:schemeClr>
                </a:solidFill>
                <a:effectLst/>
              </a:endParaRPr>
            </a:p>
          </p:txBody>
        </p:sp>
        <p:sp>
          <p:nvSpPr>
            <p:cNvPr id="15" name="Right Arrow 14"/>
            <p:cNvSpPr/>
            <p:nvPr/>
          </p:nvSpPr>
          <p:spPr>
            <a:xfrm>
              <a:off x="4579523" y="3416221"/>
              <a:ext cx="917517" cy="139700"/>
            </a:xfrm>
            <a:prstGeom prst="rightArrow">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16" name="Straight Connector 15"/>
            <p:cNvCxnSpPr>
              <a:endCxn id="15" idx="1"/>
            </p:cNvCxnSpPr>
            <p:nvPr/>
          </p:nvCxnSpPr>
          <p:spPr>
            <a:xfrm flipV="1">
              <a:off x="3160849" y="3486071"/>
              <a:ext cx="1418674" cy="6772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5" idx="1"/>
            </p:cNvCxnSpPr>
            <p:nvPr/>
          </p:nvCxnSpPr>
          <p:spPr>
            <a:xfrm>
              <a:off x="3160849" y="3248888"/>
              <a:ext cx="1418674" cy="237183"/>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5" idx="1"/>
            </p:cNvCxnSpPr>
            <p:nvPr/>
          </p:nvCxnSpPr>
          <p:spPr>
            <a:xfrm>
              <a:off x="3160849" y="2719953"/>
              <a:ext cx="1418674" cy="7661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564671" y="2412920"/>
              <a:ext cx="1616929" cy="1942144"/>
            </a:xfrm>
            <a:prstGeom prst="roundRect">
              <a:avLst/>
            </a:prstGeom>
            <a:solidFill>
              <a:schemeClr val="accent1">
                <a:lumMod val="20000"/>
                <a:lumOff val="80000"/>
              </a:schemeClr>
            </a:solidFill>
            <a:ln w="254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Gradient</a:t>
              </a:r>
              <a:br>
                <a:rPr lang="en-US" sz="2600" dirty="0" smtClean="0">
                  <a:solidFill>
                    <a:schemeClr val="bg1">
                      <a:lumMod val="50000"/>
                    </a:schemeClr>
                  </a:solidFill>
                  <a:effectLst/>
                </a:rPr>
              </a:br>
              <a:r>
                <a:rPr lang="en-US" sz="2600" dirty="0" smtClean="0">
                  <a:solidFill>
                    <a:schemeClr val="bg1">
                      <a:lumMod val="50000"/>
                    </a:schemeClr>
                  </a:solidFill>
                  <a:effectLst/>
                </a:rPr>
                <a:t>Domain</a:t>
              </a:r>
              <a:br>
                <a:rPr lang="en-US" sz="2600" dirty="0" smtClean="0">
                  <a:solidFill>
                    <a:schemeClr val="bg1">
                      <a:lumMod val="50000"/>
                    </a:schemeClr>
                  </a:solidFill>
                  <a:effectLst/>
                </a:rPr>
              </a:br>
              <a:r>
                <a:rPr lang="en-US" sz="2600" dirty="0" smtClean="0">
                  <a:solidFill>
                    <a:schemeClr val="bg1">
                      <a:lumMod val="50000"/>
                    </a:schemeClr>
                  </a:solidFill>
                  <a:effectLst/>
                </a:rPr>
                <a:t>Operator</a:t>
              </a:r>
              <a:endParaRPr lang="en-US" sz="2600" i="1" dirty="0" smtClean="0">
                <a:solidFill>
                  <a:schemeClr val="bg1">
                    <a:lumMod val="50000"/>
                  </a:schemeClr>
                </a:solidFill>
                <a:effectLst/>
              </a:endParaRPr>
            </a:p>
          </p:txBody>
        </p:sp>
        <p:sp>
          <p:nvSpPr>
            <p:cNvPr id="20" name="Right Arrow 19"/>
            <p:cNvSpPr/>
            <p:nvPr/>
          </p:nvSpPr>
          <p:spPr>
            <a:xfrm>
              <a:off x="1368483" y="2625590"/>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1" name="Rounded Rectangle 20"/>
            <p:cNvSpPr/>
            <p:nvPr/>
          </p:nvSpPr>
          <p:spPr>
            <a:xfrm>
              <a:off x="1571483" y="2441620"/>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22" name="Right Arrow 21"/>
            <p:cNvSpPr/>
            <p:nvPr/>
          </p:nvSpPr>
          <p:spPr>
            <a:xfrm>
              <a:off x="1368483" y="3146290"/>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3" name="Rounded Rectangle 22"/>
            <p:cNvSpPr/>
            <p:nvPr/>
          </p:nvSpPr>
          <p:spPr>
            <a:xfrm>
              <a:off x="1571483" y="2962320"/>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24" name="Right Arrow 23"/>
            <p:cNvSpPr/>
            <p:nvPr/>
          </p:nvSpPr>
          <p:spPr>
            <a:xfrm>
              <a:off x="1368483" y="4073390"/>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5" name="Rounded Rectangle 24"/>
            <p:cNvSpPr/>
            <p:nvPr/>
          </p:nvSpPr>
          <p:spPr>
            <a:xfrm>
              <a:off x="1571483" y="3889420"/>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cxnSp>
          <p:nvCxnSpPr>
            <p:cNvPr id="26" name="Straight Connector 25"/>
            <p:cNvCxnSpPr/>
            <p:nvPr/>
          </p:nvCxnSpPr>
          <p:spPr>
            <a:xfrm rot="16200000" flipH="1">
              <a:off x="1684502" y="3652719"/>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41180" y="2441620"/>
              <a:ext cx="982962"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Grad</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cxnSp>
          <p:nvCxnSpPr>
            <p:cNvPr id="28" name="Straight Arrow Connector 27"/>
            <p:cNvCxnSpPr/>
            <p:nvPr/>
          </p:nvCxnSpPr>
          <p:spPr>
            <a:xfrm>
              <a:off x="2403878" y="2517820"/>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41180" y="3884955"/>
              <a:ext cx="982962"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Grad</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cxnSp>
          <p:nvCxnSpPr>
            <p:cNvPr id="30" name="Straight Arrow Connector 29"/>
            <p:cNvCxnSpPr/>
            <p:nvPr/>
          </p:nvCxnSpPr>
          <p:spPr>
            <a:xfrm>
              <a:off x="2403878" y="3961155"/>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241180" y="2970555"/>
              <a:ext cx="982962"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Grad</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cxnSp>
          <p:nvCxnSpPr>
            <p:cNvPr id="32" name="Straight Arrow Connector 31"/>
            <p:cNvCxnSpPr/>
            <p:nvPr/>
          </p:nvCxnSpPr>
          <p:spPr>
            <a:xfrm>
              <a:off x="2403878" y="3046755"/>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2595685" y="3652719"/>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459922" y="3203620"/>
              <a:ext cx="869149"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Grad</a:t>
              </a:r>
              <a:endParaRPr lang="en-US" sz="2400" i="1" baseline="-25000" dirty="0">
                <a:solidFill>
                  <a:schemeClr val="bg1">
                    <a:lumMod val="50000"/>
                  </a:schemeClr>
                </a:solidFill>
                <a:effectLst/>
              </a:endParaRPr>
            </a:p>
          </p:txBody>
        </p:sp>
        <p:cxnSp>
          <p:nvCxnSpPr>
            <p:cNvPr id="35" name="Straight Arrow Connector 34"/>
            <p:cNvCxnSpPr/>
            <p:nvPr/>
          </p:nvCxnSpPr>
          <p:spPr>
            <a:xfrm>
              <a:off x="5617811" y="3279820"/>
              <a:ext cx="548640" cy="1588"/>
            </a:xfrm>
            <a:prstGeom prst="straightConnector1">
              <a:avLst/>
            </a:prstGeom>
            <a:solidFill>
              <a:schemeClr val="bg1"/>
            </a:solidFill>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3" name="Group 125"/>
          <p:cNvGrpSpPr/>
          <p:nvPr/>
        </p:nvGrpSpPr>
        <p:grpSpPr>
          <a:xfrm>
            <a:off x="6248400" y="1896921"/>
            <a:ext cx="1676400" cy="1066800"/>
            <a:chOff x="6472324" y="3239456"/>
            <a:chExt cx="1376276" cy="951544"/>
          </a:xfrm>
        </p:grpSpPr>
        <p:sp>
          <p:nvSpPr>
            <p:cNvPr id="37" name="Right Arrow 36"/>
            <p:cNvSpPr/>
            <p:nvPr/>
          </p:nvSpPr>
          <p:spPr>
            <a:xfrm>
              <a:off x="6472324" y="3657600"/>
              <a:ext cx="1376276"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38" name="Rounded Rectangle 37"/>
            <p:cNvSpPr/>
            <p:nvPr/>
          </p:nvSpPr>
          <p:spPr>
            <a:xfrm>
              <a:off x="6709470" y="3239456"/>
              <a:ext cx="951456" cy="951544"/>
            </a:xfrm>
            <a:prstGeom prst="round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b="1" dirty="0" smtClean="0">
                  <a:solidFill>
                    <a:schemeClr val="tx1"/>
                  </a:solidFill>
                  <a:effectLst/>
                </a:rPr>
                <a:t>Solver</a:t>
              </a:r>
              <a:endParaRPr lang="en-US" sz="2600" b="1" i="1" dirty="0" smtClean="0">
                <a:solidFill>
                  <a:schemeClr val="tx1"/>
                </a:solidFill>
                <a:effectLst/>
              </a:endParaRPr>
            </a:p>
          </p:txBody>
        </p:sp>
      </p:grpSp>
      <p:grpSp>
        <p:nvGrpSpPr>
          <p:cNvPr id="6" name="Group 139"/>
          <p:cNvGrpSpPr/>
          <p:nvPr/>
        </p:nvGrpSpPr>
        <p:grpSpPr>
          <a:xfrm>
            <a:off x="254626" y="1427021"/>
            <a:ext cx="1154483" cy="1909465"/>
            <a:chOff x="483226" y="2667000"/>
            <a:chExt cx="1154483" cy="1909465"/>
          </a:xfrm>
        </p:grpSpPr>
        <p:sp>
          <p:nvSpPr>
            <p:cNvPr id="40" name="TextBox 39"/>
            <p:cNvSpPr txBox="1"/>
            <p:nvPr/>
          </p:nvSpPr>
          <p:spPr>
            <a:xfrm>
              <a:off x="483226" y="2667000"/>
              <a:ext cx="1154483"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0</a:t>
              </a:r>
              <a:endParaRPr lang="en-US" sz="2400" baseline="-25000" dirty="0">
                <a:effectLst/>
              </a:endParaRPr>
            </a:p>
          </p:txBody>
        </p:sp>
        <p:sp>
          <p:nvSpPr>
            <p:cNvPr id="41" name="TextBox 40"/>
            <p:cNvSpPr txBox="1"/>
            <p:nvPr/>
          </p:nvSpPr>
          <p:spPr>
            <a:xfrm>
              <a:off x="483226" y="3200400"/>
              <a:ext cx="1154483"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1</a:t>
              </a:r>
              <a:endParaRPr lang="en-US" sz="2400" baseline="-25000" dirty="0">
                <a:effectLst/>
              </a:endParaRPr>
            </a:p>
          </p:txBody>
        </p:sp>
        <p:sp>
          <p:nvSpPr>
            <p:cNvPr id="42" name="TextBox 41"/>
            <p:cNvSpPr txBox="1"/>
            <p:nvPr/>
          </p:nvSpPr>
          <p:spPr>
            <a:xfrm>
              <a:off x="483226" y="4114800"/>
              <a:ext cx="1154483" cy="461665"/>
            </a:xfrm>
            <a:prstGeom prst="rect">
              <a:avLst/>
            </a:prstGeom>
            <a:solidFill>
              <a:schemeClr val="bg1"/>
            </a:solidFill>
            <a:ln>
              <a:solidFill>
                <a:schemeClr val="tx1"/>
              </a:solidFill>
            </a:ln>
          </p:spPr>
          <p:txBody>
            <a:bodyPr wrap="none" rtlCol="0">
              <a:spAutoFit/>
            </a:bodyPr>
            <a:lstStyle/>
            <a:p>
              <a:r>
                <a:rPr lang="en-US" sz="2400" dirty="0" err="1" smtClean="0">
                  <a:effectLst/>
                </a:rPr>
                <a:t>Image</a:t>
              </a:r>
              <a:r>
                <a:rPr lang="en-US" sz="2400" i="1" baseline="-25000" dirty="0" err="1" smtClean="0">
                  <a:effectLst/>
                </a:rPr>
                <a:t>n</a:t>
              </a:r>
              <a:endParaRPr lang="en-US" sz="2400" i="1" baseline="-25000" dirty="0">
                <a:effectLst/>
              </a:endParaRPr>
            </a:p>
          </p:txBody>
        </p:sp>
        <p:cxnSp>
          <p:nvCxnSpPr>
            <p:cNvPr id="43" name="Straight Connector 42"/>
            <p:cNvCxnSpPr/>
            <p:nvPr/>
          </p:nvCxnSpPr>
          <p:spPr>
            <a:xfrm rot="16200000" flipH="1">
              <a:off x="922502" y="3891085"/>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7879435" y="2189021"/>
            <a:ext cx="1040671"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endParaRPr lang="en-US" sz="2400" baseline="-25000" dirty="0">
              <a:effectLst/>
            </a:endParaRPr>
          </a:p>
        </p:txBody>
      </p:sp>
      <p:grpSp>
        <p:nvGrpSpPr>
          <p:cNvPr id="36" name="Group 151"/>
          <p:cNvGrpSpPr/>
          <p:nvPr/>
        </p:nvGrpSpPr>
        <p:grpSpPr>
          <a:xfrm>
            <a:off x="3160849" y="1398321"/>
            <a:ext cx="2336191" cy="1942144"/>
            <a:chOff x="3389449" y="2590800"/>
            <a:chExt cx="2336191" cy="1942144"/>
          </a:xfrm>
          <a:solidFill>
            <a:schemeClr val="bg1"/>
          </a:solidFill>
          <a:effectLst/>
        </p:grpSpPr>
        <p:sp>
          <p:nvSpPr>
            <p:cNvPr id="46" name="Right Arrow 45"/>
            <p:cNvSpPr/>
            <p:nvPr/>
          </p:nvSpPr>
          <p:spPr>
            <a:xfrm>
              <a:off x="4808123" y="3594101"/>
              <a:ext cx="917517" cy="139700"/>
            </a:xfrm>
            <a:prstGeom prst="rightArrow">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47" name="Straight Connector 46"/>
            <p:cNvCxnSpPr>
              <a:endCxn id="46" idx="1"/>
            </p:cNvCxnSpPr>
            <p:nvPr/>
          </p:nvCxnSpPr>
          <p:spPr>
            <a:xfrm flipV="1">
              <a:off x="3389449" y="3663951"/>
              <a:ext cx="1418674" cy="6772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46" idx="1"/>
            </p:cNvCxnSpPr>
            <p:nvPr/>
          </p:nvCxnSpPr>
          <p:spPr>
            <a:xfrm>
              <a:off x="3389449" y="3426768"/>
              <a:ext cx="1418674" cy="237183"/>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46" idx="1"/>
            </p:cNvCxnSpPr>
            <p:nvPr/>
          </p:nvCxnSpPr>
          <p:spPr>
            <a:xfrm>
              <a:off x="3389449" y="2897833"/>
              <a:ext cx="1418674" cy="7661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3793271" y="2590800"/>
              <a:ext cx="1616929" cy="1942144"/>
            </a:xfrm>
            <a:prstGeom prst="roundRect">
              <a:avLst/>
            </a:prstGeom>
            <a:grp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rPr>
                <a:t>Gradient</a:t>
              </a:r>
              <a:br>
                <a:rPr lang="en-US" sz="2600" dirty="0" smtClean="0">
                  <a:solidFill>
                    <a:schemeClr val="tx1"/>
                  </a:solidFill>
                  <a:effectLst/>
                </a:rPr>
              </a:br>
              <a:r>
                <a:rPr lang="en-US" sz="2600" dirty="0" smtClean="0">
                  <a:solidFill>
                    <a:schemeClr val="tx1"/>
                  </a:solidFill>
                  <a:effectLst/>
                </a:rPr>
                <a:t>Domain</a:t>
              </a:r>
              <a:br>
                <a:rPr lang="en-US" sz="2600" dirty="0" smtClean="0">
                  <a:solidFill>
                    <a:schemeClr val="tx1"/>
                  </a:solidFill>
                  <a:effectLst/>
                </a:rPr>
              </a:br>
              <a:r>
                <a:rPr lang="en-US" sz="2600" dirty="0" smtClean="0">
                  <a:solidFill>
                    <a:schemeClr val="tx1"/>
                  </a:solidFill>
                  <a:effectLst/>
                </a:rPr>
                <a:t>Operator</a:t>
              </a:r>
              <a:endParaRPr lang="en-US" sz="2600" i="1" dirty="0" smtClean="0">
                <a:solidFill>
                  <a:schemeClr val="tx1"/>
                </a:solidFill>
                <a:effectLst/>
              </a:endParaRPr>
            </a:p>
          </p:txBody>
        </p:sp>
      </p:grpSp>
      <p:grpSp>
        <p:nvGrpSpPr>
          <p:cNvPr id="39" name="Group 157"/>
          <p:cNvGrpSpPr/>
          <p:nvPr/>
        </p:nvGrpSpPr>
        <p:grpSpPr>
          <a:xfrm>
            <a:off x="1368483" y="1427021"/>
            <a:ext cx="917517" cy="1917700"/>
            <a:chOff x="1597083" y="2667000"/>
            <a:chExt cx="917517" cy="1917700"/>
          </a:xfrm>
        </p:grpSpPr>
        <p:grpSp>
          <p:nvGrpSpPr>
            <p:cNvPr id="45" name="Group 94"/>
            <p:cNvGrpSpPr/>
            <p:nvPr/>
          </p:nvGrpSpPr>
          <p:grpSpPr>
            <a:xfrm>
              <a:off x="1597083" y="2667000"/>
              <a:ext cx="917517" cy="469900"/>
              <a:chOff x="2282883" y="5016500"/>
              <a:chExt cx="917517" cy="469900"/>
            </a:xfrm>
          </p:grpSpPr>
          <p:sp>
            <p:nvSpPr>
              <p:cNvPr id="60" name="Right Arrow 59"/>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61" name="Rounded Rectangle 60"/>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51" name="Group 97"/>
            <p:cNvGrpSpPr/>
            <p:nvPr/>
          </p:nvGrpSpPr>
          <p:grpSpPr>
            <a:xfrm>
              <a:off x="1597083" y="3187700"/>
              <a:ext cx="917517" cy="469900"/>
              <a:chOff x="2282883" y="5016500"/>
              <a:chExt cx="917517" cy="469900"/>
            </a:xfrm>
          </p:grpSpPr>
          <p:sp>
            <p:nvSpPr>
              <p:cNvPr id="58" name="Right Arrow 57"/>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59" name="Rounded Rectangle 58"/>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52" name="Group 100"/>
            <p:cNvGrpSpPr/>
            <p:nvPr/>
          </p:nvGrpSpPr>
          <p:grpSpPr>
            <a:xfrm>
              <a:off x="1597083" y="4114800"/>
              <a:ext cx="917517" cy="469900"/>
              <a:chOff x="2282883" y="5016500"/>
              <a:chExt cx="917517" cy="469900"/>
            </a:xfrm>
          </p:grpSpPr>
          <p:sp>
            <p:nvSpPr>
              <p:cNvPr id="56" name="Right Arrow 55"/>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57" name="Rounded Rectangle 56"/>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cxnSp>
          <p:nvCxnSpPr>
            <p:cNvPr id="55" name="Straight Connector 54"/>
            <p:cNvCxnSpPr/>
            <p:nvPr/>
          </p:nvCxnSpPr>
          <p:spPr>
            <a:xfrm rot="16200000" flipH="1">
              <a:off x="1913102"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168"/>
          <p:cNvGrpSpPr/>
          <p:nvPr/>
        </p:nvGrpSpPr>
        <p:grpSpPr>
          <a:xfrm>
            <a:off x="2241180" y="1427021"/>
            <a:ext cx="982962" cy="1905000"/>
            <a:chOff x="2469780" y="2667000"/>
            <a:chExt cx="982962" cy="1905000"/>
          </a:xfrm>
        </p:grpSpPr>
        <p:grpSp>
          <p:nvGrpSpPr>
            <p:cNvPr id="54" name="Group 85"/>
            <p:cNvGrpSpPr/>
            <p:nvPr/>
          </p:nvGrpSpPr>
          <p:grpSpPr>
            <a:xfrm>
              <a:off x="2469780" y="2667000"/>
              <a:ext cx="982962" cy="461665"/>
              <a:chOff x="2961502" y="2667000"/>
              <a:chExt cx="982962" cy="461665"/>
            </a:xfrm>
          </p:grpSpPr>
          <p:sp>
            <p:nvSpPr>
              <p:cNvPr id="71" name="TextBox 70"/>
              <p:cNvSpPr txBox="1"/>
              <p:nvPr/>
            </p:nvSpPr>
            <p:spPr>
              <a:xfrm>
                <a:off x="2961502" y="2667000"/>
                <a:ext cx="982962" cy="461665"/>
              </a:xfrm>
              <a:prstGeom prst="rect">
                <a:avLst/>
              </a:prstGeom>
              <a:solidFill>
                <a:schemeClr val="bg1"/>
              </a:solidFill>
              <a:ln>
                <a:solidFill>
                  <a:schemeClr val="tx1"/>
                </a:solidFill>
              </a:ln>
            </p:spPr>
            <p:txBody>
              <a:bodyPr wrap="none" rtlCol="0">
                <a:spAutoFit/>
              </a:bodyPr>
              <a:lstStyle/>
              <a:p>
                <a:r>
                  <a:rPr lang="en-US" sz="2400" dirty="0" smtClean="0">
                    <a:effectLst/>
                  </a:rPr>
                  <a:t>Grad</a:t>
                </a:r>
                <a:r>
                  <a:rPr lang="en-US" sz="2400" baseline="-25000" dirty="0" smtClean="0">
                    <a:effectLst/>
                  </a:rPr>
                  <a:t>0</a:t>
                </a:r>
                <a:endParaRPr lang="en-US" sz="2400" baseline="-25000" dirty="0">
                  <a:effectLst/>
                </a:endParaRPr>
              </a:p>
            </p:txBody>
          </p:sp>
          <p:cxnSp>
            <p:nvCxnSpPr>
              <p:cNvPr id="72" name="Straight Arrow Connector 71"/>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62" name="Group 91"/>
            <p:cNvGrpSpPr/>
            <p:nvPr/>
          </p:nvGrpSpPr>
          <p:grpSpPr>
            <a:xfrm>
              <a:off x="2469780" y="4110335"/>
              <a:ext cx="982962" cy="461665"/>
              <a:chOff x="2948059" y="3967171"/>
              <a:chExt cx="982962" cy="461665"/>
            </a:xfrm>
          </p:grpSpPr>
          <p:sp>
            <p:nvSpPr>
              <p:cNvPr id="69" name="TextBox 68"/>
              <p:cNvSpPr txBox="1"/>
              <p:nvPr/>
            </p:nvSpPr>
            <p:spPr>
              <a:xfrm>
                <a:off x="2948059" y="3967171"/>
                <a:ext cx="982962" cy="461665"/>
              </a:xfrm>
              <a:prstGeom prst="rect">
                <a:avLst/>
              </a:prstGeom>
              <a:solidFill>
                <a:schemeClr val="bg1"/>
              </a:solidFill>
              <a:ln>
                <a:solidFill>
                  <a:schemeClr val="tx1"/>
                </a:solidFill>
              </a:ln>
            </p:spPr>
            <p:txBody>
              <a:bodyPr wrap="none" rtlCol="0">
                <a:spAutoFit/>
              </a:bodyPr>
              <a:lstStyle/>
              <a:p>
                <a:r>
                  <a:rPr lang="en-US" sz="2400" dirty="0" err="1" smtClean="0">
                    <a:effectLst/>
                  </a:rPr>
                  <a:t>Grad</a:t>
                </a:r>
                <a:r>
                  <a:rPr lang="en-US" sz="2400" i="1" baseline="-25000" dirty="0" err="1" smtClean="0">
                    <a:effectLst/>
                  </a:rPr>
                  <a:t>n</a:t>
                </a:r>
                <a:endParaRPr lang="en-US" sz="2400" i="1" baseline="-25000" dirty="0">
                  <a:effectLst/>
                </a:endParaRPr>
              </a:p>
            </p:txBody>
          </p:sp>
          <p:cxnSp>
            <p:nvCxnSpPr>
              <p:cNvPr id="70" name="Straight Arrow Connector 69"/>
              <p:cNvCxnSpPr/>
              <p:nvPr/>
            </p:nvCxnSpPr>
            <p:spPr>
              <a:xfrm>
                <a:off x="3110757" y="4043371"/>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63" name="Group 103"/>
            <p:cNvGrpSpPr/>
            <p:nvPr/>
          </p:nvGrpSpPr>
          <p:grpSpPr>
            <a:xfrm>
              <a:off x="2469780" y="3195935"/>
              <a:ext cx="982962" cy="461665"/>
              <a:chOff x="2961502" y="2667000"/>
              <a:chExt cx="982962" cy="461665"/>
            </a:xfrm>
          </p:grpSpPr>
          <p:sp>
            <p:nvSpPr>
              <p:cNvPr id="67" name="TextBox 66"/>
              <p:cNvSpPr txBox="1"/>
              <p:nvPr/>
            </p:nvSpPr>
            <p:spPr>
              <a:xfrm>
                <a:off x="2961502" y="2667000"/>
                <a:ext cx="982962" cy="461665"/>
              </a:xfrm>
              <a:prstGeom prst="rect">
                <a:avLst/>
              </a:prstGeom>
              <a:solidFill>
                <a:schemeClr val="bg1"/>
              </a:solidFill>
              <a:ln>
                <a:solidFill>
                  <a:schemeClr val="tx1"/>
                </a:solidFill>
              </a:ln>
            </p:spPr>
            <p:txBody>
              <a:bodyPr wrap="none" rtlCol="0">
                <a:spAutoFit/>
              </a:bodyPr>
              <a:lstStyle/>
              <a:p>
                <a:r>
                  <a:rPr lang="en-US" sz="2400" dirty="0" smtClean="0">
                    <a:effectLst/>
                  </a:rPr>
                  <a:t>Grad</a:t>
                </a:r>
                <a:r>
                  <a:rPr lang="en-US" sz="2400" baseline="-25000" dirty="0" smtClean="0">
                    <a:effectLst/>
                  </a:rPr>
                  <a:t>1</a:t>
                </a:r>
                <a:endParaRPr lang="en-US" sz="2400" baseline="-25000" dirty="0">
                  <a:effectLst/>
                </a:endParaRPr>
              </a:p>
            </p:txBody>
          </p:sp>
          <p:cxnSp>
            <p:nvCxnSpPr>
              <p:cNvPr id="68" name="Straight Arrow Connector 67"/>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66" name="Straight Connector 65"/>
            <p:cNvCxnSpPr/>
            <p:nvPr/>
          </p:nvCxnSpPr>
          <p:spPr>
            <a:xfrm rot="16200000" flipH="1">
              <a:off x="2824285"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4" name="Group 148"/>
          <p:cNvGrpSpPr/>
          <p:nvPr/>
        </p:nvGrpSpPr>
        <p:grpSpPr>
          <a:xfrm>
            <a:off x="5459922" y="2189021"/>
            <a:ext cx="869149" cy="461665"/>
            <a:chOff x="2952868" y="3967171"/>
            <a:chExt cx="869149" cy="461665"/>
          </a:xfrm>
          <a:solidFill>
            <a:schemeClr val="bg1"/>
          </a:solidFill>
        </p:grpSpPr>
        <p:sp>
          <p:nvSpPr>
            <p:cNvPr id="74" name="TextBox 73"/>
            <p:cNvSpPr txBox="1"/>
            <p:nvPr/>
          </p:nvSpPr>
          <p:spPr>
            <a:xfrm>
              <a:off x="2952868" y="3967171"/>
              <a:ext cx="869149" cy="461665"/>
            </a:xfrm>
            <a:prstGeom prst="rect">
              <a:avLst/>
            </a:prstGeom>
            <a:grpFill/>
            <a:ln>
              <a:solidFill>
                <a:schemeClr val="tx1"/>
              </a:solidFill>
            </a:ln>
          </p:spPr>
          <p:txBody>
            <a:bodyPr wrap="none" rtlCol="0">
              <a:spAutoFit/>
            </a:bodyPr>
            <a:lstStyle/>
            <a:p>
              <a:r>
                <a:rPr lang="en-US" sz="2400" dirty="0" smtClean="0">
                  <a:effectLst/>
                </a:rPr>
                <a:t>Grad</a:t>
              </a:r>
              <a:endParaRPr lang="en-US" sz="2400" i="1" baseline="-25000" dirty="0">
                <a:effectLst/>
              </a:endParaRPr>
            </a:p>
          </p:txBody>
        </p:sp>
        <p:cxnSp>
          <p:nvCxnSpPr>
            <p:cNvPr id="75" name="Straight Arrow Connector 74"/>
            <p:cNvCxnSpPr/>
            <p:nvPr/>
          </p:nvCxnSpPr>
          <p:spPr>
            <a:xfrm>
              <a:off x="3110757" y="4043371"/>
              <a:ext cx="548640" cy="1588"/>
            </a:xfrm>
            <a:prstGeom prst="straightConnector1">
              <a:avLst/>
            </a:prstGeom>
            <a:grpFill/>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151" name="Rectangle 150"/>
          <p:cNvSpPr/>
          <p:nvPr/>
        </p:nvSpPr>
        <p:spPr>
          <a:xfrm>
            <a:off x="0" y="1253589"/>
            <a:ext cx="9144000" cy="223256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grpSp>
        <p:nvGrpSpPr>
          <p:cNvPr id="152" name="Group 78"/>
          <p:cNvGrpSpPr/>
          <p:nvPr/>
        </p:nvGrpSpPr>
        <p:grpSpPr>
          <a:xfrm>
            <a:off x="6292405" y="1948433"/>
            <a:ext cx="2723883" cy="1066800"/>
            <a:chOff x="6292405" y="1948433"/>
            <a:chExt cx="2723883" cy="1066800"/>
          </a:xfrm>
        </p:grpSpPr>
        <p:sp>
          <p:nvSpPr>
            <p:cNvPr id="153" name="Right Arrow 152"/>
            <p:cNvSpPr/>
            <p:nvPr/>
          </p:nvSpPr>
          <p:spPr>
            <a:xfrm>
              <a:off x="6292405" y="2417225"/>
              <a:ext cx="1676400" cy="1227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54" name="Rounded Rectangle 153"/>
            <p:cNvSpPr/>
            <p:nvPr/>
          </p:nvSpPr>
          <p:spPr>
            <a:xfrm>
              <a:off x="6576551" y="1948433"/>
              <a:ext cx="1103394" cy="10668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Solver</a:t>
              </a:r>
              <a:endParaRPr lang="en-US" sz="2600" i="1" dirty="0" smtClean="0">
                <a:solidFill>
                  <a:schemeClr val="bg1">
                    <a:lumMod val="50000"/>
                  </a:schemeClr>
                </a:solidFill>
                <a:effectLst/>
              </a:endParaRPr>
            </a:p>
          </p:txBody>
        </p:sp>
        <p:sp>
          <p:nvSpPr>
            <p:cNvPr id="155" name="TextBox 154"/>
            <p:cNvSpPr txBox="1"/>
            <p:nvPr/>
          </p:nvSpPr>
          <p:spPr>
            <a:xfrm>
              <a:off x="7975617" y="2240533"/>
              <a:ext cx="1040671"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endParaRPr lang="en-US" sz="2400" baseline="-25000" dirty="0">
                <a:solidFill>
                  <a:schemeClr val="bg1">
                    <a:lumMod val="50000"/>
                  </a:schemeClr>
                </a:solidFill>
                <a:effectLst/>
              </a:endParaRPr>
            </a:p>
          </p:txBody>
        </p:sp>
      </p:grpSp>
      <p:grpSp>
        <p:nvGrpSpPr>
          <p:cNvPr id="156" name="Group 77"/>
          <p:cNvGrpSpPr/>
          <p:nvPr/>
        </p:nvGrpSpPr>
        <p:grpSpPr>
          <a:xfrm>
            <a:off x="3160849" y="1398321"/>
            <a:ext cx="3212227" cy="1942144"/>
            <a:chOff x="3160849" y="1398321"/>
            <a:chExt cx="3212227" cy="1942144"/>
          </a:xfrm>
        </p:grpSpPr>
        <p:sp>
          <p:nvSpPr>
            <p:cNvPr id="157" name="Right Arrow 156"/>
            <p:cNvSpPr/>
            <p:nvPr/>
          </p:nvSpPr>
          <p:spPr>
            <a:xfrm>
              <a:off x="4579523" y="2401622"/>
              <a:ext cx="917517" cy="139700"/>
            </a:xfrm>
            <a:prstGeom prst="rightArrow">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158" name="Straight Connector 157"/>
            <p:cNvCxnSpPr>
              <a:endCxn id="157" idx="1"/>
            </p:cNvCxnSpPr>
            <p:nvPr/>
          </p:nvCxnSpPr>
          <p:spPr>
            <a:xfrm flipV="1">
              <a:off x="3160849" y="2471472"/>
              <a:ext cx="1418674" cy="6772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59" name="Straight Connector 158"/>
            <p:cNvCxnSpPr>
              <a:endCxn id="157" idx="1"/>
            </p:cNvCxnSpPr>
            <p:nvPr/>
          </p:nvCxnSpPr>
          <p:spPr>
            <a:xfrm>
              <a:off x="3160849" y="2234289"/>
              <a:ext cx="1418674" cy="237183"/>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60" name="Straight Connector 159"/>
            <p:cNvCxnSpPr>
              <a:endCxn id="157" idx="1"/>
            </p:cNvCxnSpPr>
            <p:nvPr/>
          </p:nvCxnSpPr>
          <p:spPr>
            <a:xfrm>
              <a:off x="3160849" y="1705354"/>
              <a:ext cx="1418674" cy="7661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161" name="Rounded Rectangle 160"/>
            <p:cNvSpPr/>
            <p:nvPr/>
          </p:nvSpPr>
          <p:spPr>
            <a:xfrm>
              <a:off x="3564671" y="1398321"/>
              <a:ext cx="1616929" cy="1942144"/>
            </a:xfrm>
            <a:prstGeom prst="roundRect">
              <a:avLst/>
            </a:prstGeom>
            <a:solidFill>
              <a:schemeClr val="accent1">
                <a:lumMod val="20000"/>
                <a:lumOff val="80000"/>
              </a:schemeClr>
            </a:solidFill>
            <a:ln w="254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Gradient</a:t>
              </a:r>
              <a:br>
                <a:rPr lang="en-US" sz="2600" dirty="0" smtClean="0">
                  <a:solidFill>
                    <a:schemeClr val="bg1">
                      <a:lumMod val="50000"/>
                    </a:schemeClr>
                  </a:solidFill>
                  <a:effectLst/>
                </a:rPr>
              </a:br>
              <a:r>
                <a:rPr lang="en-US" sz="2600" dirty="0" smtClean="0">
                  <a:solidFill>
                    <a:schemeClr val="bg1">
                      <a:lumMod val="50000"/>
                    </a:schemeClr>
                  </a:solidFill>
                  <a:effectLst/>
                </a:rPr>
                <a:t>Domain</a:t>
              </a:r>
              <a:br>
                <a:rPr lang="en-US" sz="2600" dirty="0" smtClean="0">
                  <a:solidFill>
                    <a:schemeClr val="bg1">
                      <a:lumMod val="50000"/>
                    </a:schemeClr>
                  </a:solidFill>
                  <a:effectLst/>
                </a:rPr>
              </a:br>
              <a:r>
                <a:rPr lang="en-US" sz="2600" dirty="0" smtClean="0">
                  <a:solidFill>
                    <a:schemeClr val="bg1">
                      <a:lumMod val="50000"/>
                    </a:schemeClr>
                  </a:solidFill>
                  <a:effectLst/>
                </a:rPr>
                <a:t>Operator</a:t>
              </a:r>
              <a:endParaRPr lang="en-US" sz="2600" i="1" dirty="0" smtClean="0">
                <a:solidFill>
                  <a:schemeClr val="bg1">
                    <a:lumMod val="50000"/>
                  </a:schemeClr>
                </a:solidFill>
                <a:effectLst/>
              </a:endParaRPr>
            </a:p>
          </p:txBody>
        </p:sp>
        <p:sp>
          <p:nvSpPr>
            <p:cNvPr id="162" name="TextBox 161"/>
            <p:cNvSpPr txBox="1"/>
            <p:nvPr/>
          </p:nvSpPr>
          <p:spPr>
            <a:xfrm>
              <a:off x="5503927" y="2240533"/>
              <a:ext cx="869149"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Grad</a:t>
              </a:r>
              <a:endParaRPr lang="en-US" sz="2400" i="1" baseline="-25000" dirty="0">
                <a:solidFill>
                  <a:schemeClr val="bg1">
                    <a:lumMod val="50000"/>
                  </a:schemeClr>
                </a:solidFill>
                <a:effectLst/>
              </a:endParaRPr>
            </a:p>
          </p:txBody>
        </p:sp>
      </p:grpSp>
      <p:cxnSp>
        <p:nvCxnSpPr>
          <p:cNvPr id="163" name="Straight Arrow Connector 162"/>
          <p:cNvCxnSpPr/>
          <p:nvPr/>
        </p:nvCxnSpPr>
        <p:spPr>
          <a:xfrm>
            <a:off x="5661816" y="2316733"/>
            <a:ext cx="548640" cy="1588"/>
          </a:xfrm>
          <a:prstGeom prst="straightConnector1">
            <a:avLst/>
          </a:prstGeom>
          <a:solidFill>
            <a:schemeClr val="bg1"/>
          </a:solidFill>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grpSp>
        <p:nvGrpSpPr>
          <p:cNvPr id="164" name="Group 79"/>
          <p:cNvGrpSpPr/>
          <p:nvPr/>
        </p:nvGrpSpPr>
        <p:grpSpPr>
          <a:xfrm>
            <a:off x="1329849" y="1427021"/>
            <a:ext cx="1894293" cy="1917700"/>
            <a:chOff x="1329849" y="1427021"/>
            <a:chExt cx="1894293" cy="1917700"/>
          </a:xfrm>
        </p:grpSpPr>
        <p:grpSp>
          <p:nvGrpSpPr>
            <p:cNvPr id="165" name="Group 75"/>
            <p:cNvGrpSpPr/>
            <p:nvPr/>
          </p:nvGrpSpPr>
          <p:grpSpPr>
            <a:xfrm>
              <a:off x="1329849" y="1427021"/>
              <a:ext cx="917517" cy="1917700"/>
              <a:chOff x="1329849" y="1427021"/>
              <a:chExt cx="917517" cy="1917700"/>
            </a:xfrm>
          </p:grpSpPr>
          <p:sp>
            <p:nvSpPr>
              <p:cNvPr id="174" name="Right Arrow 19"/>
              <p:cNvSpPr/>
              <p:nvPr/>
            </p:nvSpPr>
            <p:spPr>
              <a:xfrm>
                <a:off x="1329849" y="16109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75" name="Rounded Rectangle 20"/>
              <p:cNvSpPr/>
              <p:nvPr/>
            </p:nvSpPr>
            <p:spPr>
              <a:xfrm>
                <a:off x="1532849" y="14270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176" name="Right Arrow 175"/>
              <p:cNvSpPr/>
              <p:nvPr/>
            </p:nvSpPr>
            <p:spPr>
              <a:xfrm>
                <a:off x="1329849" y="21316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77" name="Rounded Rectangle 176"/>
              <p:cNvSpPr/>
              <p:nvPr/>
            </p:nvSpPr>
            <p:spPr>
              <a:xfrm>
                <a:off x="1532849" y="19477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178" name="Right Arrow 177"/>
              <p:cNvSpPr/>
              <p:nvPr/>
            </p:nvSpPr>
            <p:spPr>
              <a:xfrm>
                <a:off x="1329849" y="30587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79" name="Rounded Rectangle 178"/>
              <p:cNvSpPr/>
              <p:nvPr/>
            </p:nvSpPr>
            <p:spPr>
              <a:xfrm>
                <a:off x="1532849" y="28748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cxnSp>
            <p:nvCxnSpPr>
              <p:cNvPr id="180" name="Straight Connector 179"/>
              <p:cNvCxnSpPr/>
              <p:nvPr/>
            </p:nvCxnSpPr>
            <p:spPr>
              <a:xfrm rot="16200000" flipH="1">
                <a:off x="1639429" y="2638120"/>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76"/>
            <p:cNvGrpSpPr/>
            <p:nvPr/>
          </p:nvGrpSpPr>
          <p:grpSpPr>
            <a:xfrm>
              <a:off x="2241180" y="1427021"/>
              <a:ext cx="982962" cy="1905000"/>
              <a:chOff x="2241180" y="1427021"/>
              <a:chExt cx="982962" cy="1905000"/>
            </a:xfrm>
          </p:grpSpPr>
          <p:sp>
            <p:nvSpPr>
              <p:cNvPr id="167" name="TextBox 166"/>
              <p:cNvSpPr txBox="1"/>
              <p:nvPr/>
            </p:nvSpPr>
            <p:spPr>
              <a:xfrm>
                <a:off x="2241180" y="1427021"/>
                <a:ext cx="982962"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Grad</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cxnSp>
            <p:nvCxnSpPr>
              <p:cNvPr id="168" name="Straight Arrow Connector 167"/>
              <p:cNvCxnSpPr/>
              <p:nvPr/>
            </p:nvCxnSpPr>
            <p:spPr>
              <a:xfrm>
                <a:off x="2403878" y="1503221"/>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2241180" y="2870356"/>
                <a:ext cx="982962"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Grad</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cxnSp>
            <p:nvCxnSpPr>
              <p:cNvPr id="170" name="Straight Arrow Connector 169"/>
              <p:cNvCxnSpPr/>
              <p:nvPr/>
            </p:nvCxnSpPr>
            <p:spPr>
              <a:xfrm>
                <a:off x="2403878" y="2946556"/>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2241180" y="1955956"/>
                <a:ext cx="982962"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Grad</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cxnSp>
            <p:nvCxnSpPr>
              <p:cNvPr id="172" name="Straight Arrow Connector 171"/>
              <p:cNvCxnSpPr/>
              <p:nvPr/>
            </p:nvCxnSpPr>
            <p:spPr>
              <a:xfrm>
                <a:off x="2403878" y="2032156"/>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16200000" flipH="1">
                <a:off x="2595685" y="2638120"/>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72"/>
          <p:cNvGrpSpPr/>
          <p:nvPr/>
        </p:nvGrpSpPr>
        <p:grpSpPr>
          <a:xfrm>
            <a:off x="215992" y="1427021"/>
            <a:ext cx="1154483" cy="1909465"/>
            <a:chOff x="215992" y="1427021"/>
            <a:chExt cx="1154483" cy="1909465"/>
          </a:xfrm>
        </p:grpSpPr>
        <p:cxnSp>
          <p:nvCxnSpPr>
            <p:cNvPr id="182" name="Straight Connector 181"/>
            <p:cNvCxnSpPr/>
            <p:nvPr/>
          </p:nvCxnSpPr>
          <p:spPr>
            <a:xfrm rot="16200000" flipH="1">
              <a:off x="655268" y="2651106"/>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3" name="TextBox 182"/>
            <p:cNvSpPr txBox="1"/>
            <p:nvPr/>
          </p:nvSpPr>
          <p:spPr>
            <a:xfrm>
              <a:off x="215992" y="1427021"/>
              <a:ext cx="1154483"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sp>
          <p:nvSpPr>
            <p:cNvPr id="184" name="TextBox 183"/>
            <p:cNvSpPr txBox="1"/>
            <p:nvPr/>
          </p:nvSpPr>
          <p:spPr>
            <a:xfrm>
              <a:off x="215992" y="1960421"/>
              <a:ext cx="1154483"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sp>
          <p:nvSpPr>
            <p:cNvPr id="185" name="TextBox 184"/>
            <p:cNvSpPr txBox="1"/>
            <p:nvPr/>
          </p:nvSpPr>
          <p:spPr>
            <a:xfrm>
              <a:off x="215992" y="2874821"/>
              <a:ext cx="1154483"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Image</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grpSp>
      <p:grpSp>
        <p:nvGrpSpPr>
          <p:cNvPr id="186" name="Group 125"/>
          <p:cNvGrpSpPr/>
          <p:nvPr/>
        </p:nvGrpSpPr>
        <p:grpSpPr>
          <a:xfrm>
            <a:off x="6292405" y="1950340"/>
            <a:ext cx="1676400" cy="1066800"/>
            <a:chOff x="6472324" y="3239456"/>
            <a:chExt cx="1376276" cy="951544"/>
          </a:xfrm>
        </p:grpSpPr>
        <p:sp>
          <p:nvSpPr>
            <p:cNvPr id="187" name="Right Arrow 186"/>
            <p:cNvSpPr/>
            <p:nvPr/>
          </p:nvSpPr>
          <p:spPr>
            <a:xfrm>
              <a:off x="6472324" y="3657600"/>
              <a:ext cx="1376276"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88" name="Rounded Rectangle 187"/>
            <p:cNvSpPr/>
            <p:nvPr/>
          </p:nvSpPr>
          <p:spPr>
            <a:xfrm>
              <a:off x="6705600" y="3239456"/>
              <a:ext cx="923356" cy="951544"/>
            </a:xfrm>
            <a:prstGeom prst="round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b="1" dirty="0" smtClean="0">
                  <a:solidFill>
                    <a:schemeClr val="tx1"/>
                  </a:solidFill>
                  <a:effectLst/>
                </a:rPr>
                <a:t>Solver</a:t>
              </a:r>
              <a:endParaRPr lang="en-US" sz="2600" b="1" i="1" dirty="0" smtClean="0">
                <a:solidFill>
                  <a:schemeClr val="tx1"/>
                </a:solidFill>
                <a:effectLst/>
              </a:endParaRPr>
            </a:p>
          </p:txBody>
        </p:sp>
      </p:grpSp>
      <p:sp>
        <p:nvSpPr>
          <p:cNvPr id="189" name="TextBox 188"/>
          <p:cNvSpPr txBox="1"/>
          <p:nvPr/>
        </p:nvSpPr>
        <p:spPr>
          <a:xfrm>
            <a:off x="7976685" y="2241194"/>
            <a:ext cx="1040671"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endParaRPr lang="en-US" sz="2400" baseline="-25000" dirty="0">
              <a:effectLst/>
            </a:endParaRPr>
          </a:p>
        </p:txBody>
      </p:sp>
      <p:grpSp>
        <p:nvGrpSpPr>
          <p:cNvPr id="190" name="Group 151"/>
          <p:cNvGrpSpPr/>
          <p:nvPr/>
        </p:nvGrpSpPr>
        <p:grpSpPr>
          <a:xfrm>
            <a:off x="3162834" y="1398045"/>
            <a:ext cx="2336191" cy="1942144"/>
            <a:chOff x="3389449" y="2590800"/>
            <a:chExt cx="2336191" cy="1942144"/>
          </a:xfrm>
          <a:solidFill>
            <a:schemeClr val="bg1"/>
          </a:solidFill>
          <a:effectLst/>
        </p:grpSpPr>
        <p:sp>
          <p:nvSpPr>
            <p:cNvPr id="191" name="Right Arrow 190"/>
            <p:cNvSpPr/>
            <p:nvPr/>
          </p:nvSpPr>
          <p:spPr>
            <a:xfrm>
              <a:off x="4808123" y="3594101"/>
              <a:ext cx="917517" cy="139700"/>
            </a:xfrm>
            <a:prstGeom prst="rightArrow">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192" name="Straight Connector 191"/>
            <p:cNvCxnSpPr>
              <a:endCxn id="191" idx="1"/>
            </p:cNvCxnSpPr>
            <p:nvPr/>
          </p:nvCxnSpPr>
          <p:spPr>
            <a:xfrm flipV="1">
              <a:off x="3389449" y="3663951"/>
              <a:ext cx="1418674" cy="6772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3" name="Straight Connector 192"/>
            <p:cNvCxnSpPr>
              <a:endCxn id="191" idx="1"/>
            </p:cNvCxnSpPr>
            <p:nvPr/>
          </p:nvCxnSpPr>
          <p:spPr>
            <a:xfrm>
              <a:off x="3389449" y="3426768"/>
              <a:ext cx="1418674" cy="237183"/>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4" name="Straight Connector 193"/>
            <p:cNvCxnSpPr>
              <a:endCxn id="191" idx="1"/>
            </p:cNvCxnSpPr>
            <p:nvPr/>
          </p:nvCxnSpPr>
          <p:spPr>
            <a:xfrm>
              <a:off x="3389449" y="2897833"/>
              <a:ext cx="1418674" cy="7661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95" name="Rounded Rectangle 194"/>
            <p:cNvSpPr/>
            <p:nvPr/>
          </p:nvSpPr>
          <p:spPr>
            <a:xfrm>
              <a:off x="3793271" y="2590800"/>
              <a:ext cx="1616929" cy="1942144"/>
            </a:xfrm>
            <a:prstGeom prst="roundRect">
              <a:avLst/>
            </a:prstGeom>
            <a:grp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rPr>
                <a:t>Gradient</a:t>
              </a:r>
              <a:br>
                <a:rPr lang="en-US" sz="2600" dirty="0" smtClean="0">
                  <a:solidFill>
                    <a:schemeClr val="tx1"/>
                  </a:solidFill>
                  <a:effectLst/>
                </a:rPr>
              </a:br>
              <a:r>
                <a:rPr lang="en-US" sz="2600" dirty="0" smtClean="0">
                  <a:solidFill>
                    <a:schemeClr val="tx1"/>
                  </a:solidFill>
                  <a:effectLst/>
                </a:rPr>
                <a:t>Domain</a:t>
              </a:r>
              <a:br>
                <a:rPr lang="en-US" sz="2600" dirty="0" smtClean="0">
                  <a:solidFill>
                    <a:schemeClr val="tx1"/>
                  </a:solidFill>
                  <a:effectLst/>
                </a:rPr>
              </a:br>
              <a:r>
                <a:rPr lang="en-US" sz="2600" dirty="0" smtClean="0">
                  <a:solidFill>
                    <a:schemeClr val="tx1"/>
                  </a:solidFill>
                  <a:effectLst/>
                </a:rPr>
                <a:t>Operator</a:t>
              </a:r>
              <a:endParaRPr lang="en-US" sz="2600" i="1" dirty="0" smtClean="0">
                <a:solidFill>
                  <a:schemeClr val="tx1"/>
                </a:solidFill>
                <a:effectLst/>
              </a:endParaRPr>
            </a:p>
          </p:txBody>
        </p:sp>
      </p:grpSp>
      <p:grpSp>
        <p:nvGrpSpPr>
          <p:cNvPr id="196" name="Group 157"/>
          <p:cNvGrpSpPr/>
          <p:nvPr/>
        </p:nvGrpSpPr>
        <p:grpSpPr>
          <a:xfrm>
            <a:off x="1327595" y="1422311"/>
            <a:ext cx="917517" cy="1917700"/>
            <a:chOff x="1597083" y="2667000"/>
            <a:chExt cx="917517" cy="1917700"/>
          </a:xfrm>
        </p:grpSpPr>
        <p:grpSp>
          <p:nvGrpSpPr>
            <p:cNvPr id="197" name="Group 94"/>
            <p:cNvGrpSpPr/>
            <p:nvPr/>
          </p:nvGrpSpPr>
          <p:grpSpPr>
            <a:xfrm>
              <a:off x="1597083" y="2667000"/>
              <a:ext cx="917517" cy="469900"/>
              <a:chOff x="2282883" y="5016500"/>
              <a:chExt cx="917517" cy="469900"/>
            </a:xfrm>
          </p:grpSpPr>
          <p:sp>
            <p:nvSpPr>
              <p:cNvPr id="205" name="Right Arrow 204"/>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06" name="Rounded Rectangle 205"/>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98" name="Group 97"/>
            <p:cNvGrpSpPr/>
            <p:nvPr/>
          </p:nvGrpSpPr>
          <p:grpSpPr>
            <a:xfrm>
              <a:off x="1597083" y="3187700"/>
              <a:ext cx="917517" cy="469900"/>
              <a:chOff x="2282883" y="5016500"/>
              <a:chExt cx="917517" cy="469900"/>
            </a:xfrm>
          </p:grpSpPr>
          <p:sp>
            <p:nvSpPr>
              <p:cNvPr id="203" name="Right Arrow 202"/>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04" name="Rounded Rectangle 203"/>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99" name="Group 100"/>
            <p:cNvGrpSpPr/>
            <p:nvPr/>
          </p:nvGrpSpPr>
          <p:grpSpPr>
            <a:xfrm>
              <a:off x="1597083" y="4114800"/>
              <a:ext cx="917517" cy="469900"/>
              <a:chOff x="2282883" y="5016500"/>
              <a:chExt cx="917517" cy="469900"/>
            </a:xfrm>
          </p:grpSpPr>
          <p:sp>
            <p:nvSpPr>
              <p:cNvPr id="201" name="Right Arrow 200"/>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02" name="Rounded Rectangle 201"/>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cxnSp>
          <p:nvCxnSpPr>
            <p:cNvPr id="200" name="Straight Connector 199"/>
            <p:cNvCxnSpPr/>
            <p:nvPr/>
          </p:nvCxnSpPr>
          <p:spPr>
            <a:xfrm rot="16200000" flipH="1">
              <a:off x="1913102"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168"/>
          <p:cNvGrpSpPr/>
          <p:nvPr/>
        </p:nvGrpSpPr>
        <p:grpSpPr>
          <a:xfrm>
            <a:off x="2241995" y="1428750"/>
            <a:ext cx="982962" cy="1905000"/>
            <a:chOff x="2469780" y="2667000"/>
            <a:chExt cx="982962" cy="1905000"/>
          </a:xfrm>
        </p:grpSpPr>
        <p:grpSp>
          <p:nvGrpSpPr>
            <p:cNvPr id="208" name="Group 85"/>
            <p:cNvGrpSpPr/>
            <p:nvPr/>
          </p:nvGrpSpPr>
          <p:grpSpPr>
            <a:xfrm>
              <a:off x="2469780" y="2667000"/>
              <a:ext cx="982962" cy="461665"/>
              <a:chOff x="2961502" y="2667000"/>
              <a:chExt cx="982962" cy="461665"/>
            </a:xfrm>
          </p:grpSpPr>
          <p:sp>
            <p:nvSpPr>
              <p:cNvPr id="216" name="TextBox 215"/>
              <p:cNvSpPr txBox="1"/>
              <p:nvPr/>
            </p:nvSpPr>
            <p:spPr>
              <a:xfrm>
                <a:off x="2961502" y="2667000"/>
                <a:ext cx="982962" cy="461665"/>
              </a:xfrm>
              <a:prstGeom prst="rect">
                <a:avLst/>
              </a:prstGeom>
              <a:solidFill>
                <a:schemeClr val="bg1"/>
              </a:solidFill>
              <a:ln>
                <a:solidFill>
                  <a:schemeClr val="tx1"/>
                </a:solidFill>
              </a:ln>
            </p:spPr>
            <p:txBody>
              <a:bodyPr wrap="none" rtlCol="0">
                <a:spAutoFit/>
              </a:bodyPr>
              <a:lstStyle/>
              <a:p>
                <a:r>
                  <a:rPr lang="en-US" sz="2400" dirty="0" smtClean="0">
                    <a:effectLst/>
                  </a:rPr>
                  <a:t>Grad</a:t>
                </a:r>
                <a:r>
                  <a:rPr lang="en-US" sz="2400" baseline="-25000" dirty="0" smtClean="0">
                    <a:effectLst/>
                  </a:rPr>
                  <a:t>0</a:t>
                </a:r>
                <a:endParaRPr lang="en-US" sz="2400" baseline="-25000" dirty="0">
                  <a:effectLst/>
                </a:endParaRPr>
              </a:p>
            </p:txBody>
          </p:sp>
          <p:cxnSp>
            <p:nvCxnSpPr>
              <p:cNvPr id="217" name="Straight Arrow Connector 216"/>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209" name="Group 91"/>
            <p:cNvGrpSpPr/>
            <p:nvPr/>
          </p:nvGrpSpPr>
          <p:grpSpPr>
            <a:xfrm>
              <a:off x="2469780" y="4110335"/>
              <a:ext cx="982962" cy="461665"/>
              <a:chOff x="2948059" y="3967171"/>
              <a:chExt cx="982962" cy="461665"/>
            </a:xfrm>
          </p:grpSpPr>
          <p:sp>
            <p:nvSpPr>
              <p:cNvPr id="214" name="TextBox 213"/>
              <p:cNvSpPr txBox="1"/>
              <p:nvPr/>
            </p:nvSpPr>
            <p:spPr>
              <a:xfrm>
                <a:off x="2948059" y="3967171"/>
                <a:ext cx="982962" cy="461665"/>
              </a:xfrm>
              <a:prstGeom prst="rect">
                <a:avLst/>
              </a:prstGeom>
              <a:solidFill>
                <a:schemeClr val="bg1"/>
              </a:solidFill>
              <a:ln>
                <a:solidFill>
                  <a:schemeClr val="tx1"/>
                </a:solidFill>
              </a:ln>
            </p:spPr>
            <p:txBody>
              <a:bodyPr wrap="none" rtlCol="0">
                <a:spAutoFit/>
              </a:bodyPr>
              <a:lstStyle/>
              <a:p>
                <a:r>
                  <a:rPr lang="en-US" sz="2400" dirty="0" err="1" smtClean="0">
                    <a:effectLst/>
                  </a:rPr>
                  <a:t>Grad</a:t>
                </a:r>
                <a:r>
                  <a:rPr lang="en-US" sz="2400" i="1" baseline="-25000" dirty="0" err="1" smtClean="0">
                    <a:effectLst/>
                  </a:rPr>
                  <a:t>n</a:t>
                </a:r>
                <a:endParaRPr lang="en-US" sz="2400" i="1" baseline="-25000" dirty="0">
                  <a:effectLst/>
                </a:endParaRPr>
              </a:p>
            </p:txBody>
          </p:sp>
          <p:cxnSp>
            <p:nvCxnSpPr>
              <p:cNvPr id="215" name="Straight Arrow Connector 214"/>
              <p:cNvCxnSpPr/>
              <p:nvPr/>
            </p:nvCxnSpPr>
            <p:spPr>
              <a:xfrm>
                <a:off x="3110757" y="4043371"/>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210" name="Group 103"/>
            <p:cNvGrpSpPr/>
            <p:nvPr/>
          </p:nvGrpSpPr>
          <p:grpSpPr>
            <a:xfrm>
              <a:off x="2469780" y="3195935"/>
              <a:ext cx="982962" cy="461665"/>
              <a:chOff x="2961502" y="2667000"/>
              <a:chExt cx="982962" cy="461665"/>
            </a:xfrm>
          </p:grpSpPr>
          <p:sp>
            <p:nvSpPr>
              <p:cNvPr id="212" name="TextBox 211"/>
              <p:cNvSpPr txBox="1"/>
              <p:nvPr/>
            </p:nvSpPr>
            <p:spPr>
              <a:xfrm>
                <a:off x="2961502" y="2667000"/>
                <a:ext cx="982962" cy="461665"/>
              </a:xfrm>
              <a:prstGeom prst="rect">
                <a:avLst/>
              </a:prstGeom>
              <a:solidFill>
                <a:schemeClr val="bg1"/>
              </a:solidFill>
              <a:ln>
                <a:solidFill>
                  <a:schemeClr val="tx1"/>
                </a:solidFill>
              </a:ln>
            </p:spPr>
            <p:txBody>
              <a:bodyPr wrap="none" rtlCol="0">
                <a:spAutoFit/>
              </a:bodyPr>
              <a:lstStyle/>
              <a:p>
                <a:r>
                  <a:rPr lang="en-US" sz="2400" dirty="0" smtClean="0">
                    <a:effectLst/>
                  </a:rPr>
                  <a:t>Grad</a:t>
                </a:r>
                <a:r>
                  <a:rPr lang="en-US" sz="2400" baseline="-25000" dirty="0" smtClean="0">
                    <a:effectLst/>
                  </a:rPr>
                  <a:t>1</a:t>
                </a:r>
                <a:endParaRPr lang="en-US" sz="2400" baseline="-25000" dirty="0">
                  <a:effectLst/>
                </a:endParaRPr>
              </a:p>
            </p:txBody>
          </p:sp>
          <p:cxnSp>
            <p:nvCxnSpPr>
              <p:cNvPr id="213" name="Straight Arrow Connector 212"/>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211" name="Straight Connector 210"/>
            <p:cNvCxnSpPr/>
            <p:nvPr/>
          </p:nvCxnSpPr>
          <p:spPr>
            <a:xfrm rot="16200000" flipH="1">
              <a:off x="2824285"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148"/>
          <p:cNvGrpSpPr/>
          <p:nvPr/>
        </p:nvGrpSpPr>
        <p:grpSpPr>
          <a:xfrm>
            <a:off x="5505717" y="2241194"/>
            <a:ext cx="869149" cy="461665"/>
            <a:chOff x="2952868" y="3967171"/>
            <a:chExt cx="869149" cy="461665"/>
          </a:xfrm>
          <a:solidFill>
            <a:schemeClr val="bg1"/>
          </a:solidFill>
        </p:grpSpPr>
        <p:sp>
          <p:nvSpPr>
            <p:cNvPr id="219" name="TextBox 218"/>
            <p:cNvSpPr txBox="1"/>
            <p:nvPr/>
          </p:nvSpPr>
          <p:spPr>
            <a:xfrm>
              <a:off x="2952868" y="3967171"/>
              <a:ext cx="869149" cy="461665"/>
            </a:xfrm>
            <a:prstGeom prst="rect">
              <a:avLst/>
            </a:prstGeom>
            <a:grpFill/>
            <a:ln>
              <a:solidFill>
                <a:schemeClr val="tx1"/>
              </a:solidFill>
            </a:ln>
          </p:spPr>
          <p:txBody>
            <a:bodyPr wrap="none" rtlCol="0">
              <a:spAutoFit/>
            </a:bodyPr>
            <a:lstStyle/>
            <a:p>
              <a:r>
                <a:rPr lang="en-US" sz="2400" dirty="0" smtClean="0">
                  <a:effectLst/>
                </a:rPr>
                <a:t>Grad</a:t>
              </a:r>
              <a:endParaRPr lang="en-US" sz="2400" i="1" baseline="-25000" dirty="0">
                <a:effectLst/>
              </a:endParaRPr>
            </a:p>
          </p:txBody>
        </p:sp>
        <p:cxnSp>
          <p:nvCxnSpPr>
            <p:cNvPr id="220" name="Straight Arrow Connector 219"/>
            <p:cNvCxnSpPr/>
            <p:nvPr/>
          </p:nvCxnSpPr>
          <p:spPr>
            <a:xfrm>
              <a:off x="3110757" y="4043371"/>
              <a:ext cx="548640" cy="1588"/>
            </a:xfrm>
            <a:prstGeom prst="straightConnector1">
              <a:avLst/>
            </a:prstGeom>
            <a:grpFill/>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221" name="Group 139"/>
          <p:cNvGrpSpPr/>
          <p:nvPr/>
        </p:nvGrpSpPr>
        <p:grpSpPr>
          <a:xfrm>
            <a:off x="215722" y="1424285"/>
            <a:ext cx="1154483" cy="1909465"/>
            <a:chOff x="483226" y="2667000"/>
            <a:chExt cx="1154483" cy="1909465"/>
          </a:xfrm>
        </p:grpSpPr>
        <p:sp>
          <p:nvSpPr>
            <p:cNvPr id="222" name="TextBox 221"/>
            <p:cNvSpPr txBox="1"/>
            <p:nvPr/>
          </p:nvSpPr>
          <p:spPr>
            <a:xfrm>
              <a:off x="483226" y="2667000"/>
              <a:ext cx="1154483"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0</a:t>
              </a:r>
              <a:endParaRPr lang="en-US" sz="2400" baseline="-25000" dirty="0">
                <a:effectLst/>
              </a:endParaRPr>
            </a:p>
          </p:txBody>
        </p:sp>
        <p:sp>
          <p:nvSpPr>
            <p:cNvPr id="223" name="TextBox 222"/>
            <p:cNvSpPr txBox="1"/>
            <p:nvPr/>
          </p:nvSpPr>
          <p:spPr>
            <a:xfrm>
              <a:off x="483226" y="3200400"/>
              <a:ext cx="1154483"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1</a:t>
              </a:r>
              <a:endParaRPr lang="en-US" sz="2400" baseline="-25000" dirty="0">
                <a:effectLst/>
              </a:endParaRPr>
            </a:p>
          </p:txBody>
        </p:sp>
        <p:sp>
          <p:nvSpPr>
            <p:cNvPr id="224" name="TextBox 223"/>
            <p:cNvSpPr txBox="1"/>
            <p:nvPr/>
          </p:nvSpPr>
          <p:spPr>
            <a:xfrm>
              <a:off x="483226" y="4114800"/>
              <a:ext cx="1154483" cy="461665"/>
            </a:xfrm>
            <a:prstGeom prst="rect">
              <a:avLst/>
            </a:prstGeom>
            <a:solidFill>
              <a:schemeClr val="bg1"/>
            </a:solidFill>
            <a:ln>
              <a:solidFill>
                <a:schemeClr val="tx1"/>
              </a:solidFill>
            </a:ln>
          </p:spPr>
          <p:txBody>
            <a:bodyPr wrap="none" rtlCol="0">
              <a:spAutoFit/>
            </a:bodyPr>
            <a:lstStyle/>
            <a:p>
              <a:r>
                <a:rPr lang="en-US" sz="2400" dirty="0" err="1" smtClean="0">
                  <a:effectLst/>
                </a:rPr>
                <a:t>Image</a:t>
              </a:r>
              <a:r>
                <a:rPr lang="en-US" sz="2400" i="1" baseline="-25000" dirty="0" err="1" smtClean="0">
                  <a:effectLst/>
                </a:rPr>
                <a:t>n</a:t>
              </a:r>
              <a:endParaRPr lang="en-US" sz="2400" i="1" baseline="-25000" dirty="0">
                <a:effectLst/>
              </a:endParaRPr>
            </a:p>
          </p:txBody>
        </p:sp>
        <p:cxnSp>
          <p:nvCxnSpPr>
            <p:cNvPr id="225" name="Straight Connector 224"/>
            <p:cNvCxnSpPr/>
            <p:nvPr/>
          </p:nvCxnSpPr>
          <p:spPr>
            <a:xfrm rot="16200000" flipH="1">
              <a:off x="922502" y="3891085"/>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Large Gradient-Domain Image Processing</a:t>
            </a:r>
            <a:endParaRPr lang="en-US" dirty="0"/>
          </a:p>
        </p:txBody>
      </p:sp>
      <p:sp>
        <p:nvSpPr>
          <p:cNvPr id="5" name="Content Placeholder 4"/>
          <p:cNvSpPr>
            <a:spLocks noGrp="1"/>
          </p:cNvSpPr>
          <p:nvPr>
            <p:ph idx="1"/>
          </p:nvPr>
        </p:nvSpPr>
        <p:spPr>
          <a:xfrm>
            <a:off x="304800" y="742950"/>
            <a:ext cx="6248400" cy="4400550"/>
          </a:xfrm>
        </p:spPr>
        <p:txBody>
          <a:bodyPr/>
          <a:lstStyle/>
          <a:p>
            <a:pPr>
              <a:buNone/>
            </a:pPr>
            <a:r>
              <a:rPr lang="en-US" sz="2400" dirty="0" smtClean="0">
                <a:solidFill>
                  <a:schemeClr val="accent1">
                    <a:lumMod val="50000"/>
                  </a:schemeClr>
                </a:solidFill>
              </a:rPr>
              <a:t>[Agarwala, 2007]</a:t>
            </a:r>
            <a:endParaRPr lang="en-US" sz="2400" dirty="0"/>
          </a:p>
          <a:p>
            <a:pPr>
              <a:buNone/>
            </a:pPr>
            <a:r>
              <a:rPr lang="en-US" sz="2400" dirty="0" smtClean="0"/>
              <a:t>  Solves linear system over a quadtree</a:t>
            </a:r>
          </a:p>
          <a:p>
            <a:pPr>
              <a:buNone/>
            </a:pPr>
            <a:endParaRPr lang="en-US" sz="2400" dirty="0" smtClean="0"/>
          </a:p>
          <a:p>
            <a:pPr>
              <a:buSzPct val="85000"/>
              <a:buFont typeface="Wingdings" pitchFamily="2" charset="2"/>
              <a:buChar char="ü"/>
            </a:pPr>
            <a:r>
              <a:rPr lang="en-US" sz="2400" dirty="0" smtClean="0"/>
              <a:t>Complexity determined by seam size</a:t>
            </a:r>
          </a:p>
          <a:p>
            <a:pPr>
              <a:buSzPct val="85000"/>
              <a:buFont typeface="Wingdings" pitchFamily="2" charset="2"/>
              <a:buChar char=""/>
            </a:pPr>
            <a:endParaRPr lang="en-US" sz="2400" dirty="0" smtClean="0"/>
          </a:p>
          <a:p>
            <a:pPr>
              <a:buSzPct val="85000"/>
              <a:buFont typeface="Wingdings" pitchFamily="2" charset="2"/>
              <a:buChar char=""/>
            </a:pPr>
            <a:r>
              <a:rPr lang="en-US" sz="2400" dirty="0" smtClean="0"/>
              <a:t>Image stitching only</a:t>
            </a:r>
          </a:p>
          <a:p>
            <a:pPr>
              <a:buSzPct val="85000"/>
              <a:buFont typeface="Wingdings" pitchFamily="2" charset="2"/>
              <a:buChar char=""/>
            </a:pPr>
            <a:r>
              <a:rPr lang="en-US" sz="2400" dirty="0" smtClean="0"/>
              <a:t>In-core only</a:t>
            </a:r>
          </a:p>
          <a:p>
            <a:pPr>
              <a:buNone/>
            </a:pPr>
            <a:endParaRPr lang="en-US" sz="2400" dirty="0" smtClean="0">
              <a:solidFill>
                <a:schemeClr val="accent1">
                  <a:lumMod val="50000"/>
                </a:schemeClr>
              </a:solidFill>
            </a:endParaRPr>
          </a:p>
        </p:txBody>
      </p:sp>
      <p:grpSp>
        <p:nvGrpSpPr>
          <p:cNvPr id="9" name="Group 8"/>
          <p:cNvGrpSpPr>
            <a:grpSpLocks noChangeAspect="1"/>
          </p:cNvGrpSpPr>
          <p:nvPr/>
        </p:nvGrpSpPr>
        <p:grpSpPr>
          <a:xfrm>
            <a:off x="4419600" y="2768694"/>
            <a:ext cx="3788368" cy="1172904"/>
            <a:chOff x="457200" y="1295400"/>
            <a:chExt cx="8229600" cy="2547938"/>
          </a:xfrm>
        </p:grpSpPr>
        <p:pic>
          <p:nvPicPr>
            <p:cNvPr id="10" name="Picture 11" descr="F:\Research\Streaming2DMultiGrid\Test\Stitching\beynac\Temp\4.png"/>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560603" y="1295400"/>
              <a:ext cx="8026003" cy="2547938"/>
            </a:xfrm>
            <a:prstGeom prst="rect">
              <a:avLst/>
            </a:prstGeom>
            <a:noFill/>
          </p:spPr>
        </p:pic>
        <p:pic>
          <p:nvPicPr>
            <p:cNvPr id="11" name="Picture 12" descr="F:\Research\Streaming2DMultiGrid\Test\Stitching\beynac\Temp\0.png"/>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660797" y="1295400"/>
              <a:ext cx="8026003" cy="2547938"/>
            </a:xfrm>
            <a:prstGeom prst="rect">
              <a:avLst/>
            </a:prstGeom>
            <a:noFill/>
          </p:spPr>
        </p:pic>
        <p:pic>
          <p:nvPicPr>
            <p:cNvPr id="12" name="Picture 13" descr="F:\Research\Streaming2DMultiGrid\Test\Stitching\beynac\Temp\1.png"/>
            <p:cNvPicPr>
              <a:picLocks noChangeAspect="1" noChangeArrowheads="1"/>
            </p:cNvPicPr>
            <p:nvPr/>
          </p:nvPicPr>
          <p:blipFill>
            <a:blip r:embed="rId5">
              <a:clrChange>
                <a:clrFrom>
                  <a:srgbClr val="000000"/>
                </a:clrFrom>
                <a:clrTo>
                  <a:srgbClr val="000000">
                    <a:alpha val="0"/>
                  </a:srgbClr>
                </a:clrTo>
              </a:clrChange>
            </a:blip>
            <a:srcRect/>
            <a:stretch>
              <a:fillRect/>
            </a:stretch>
          </p:blipFill>
          <p:spPr bwMode="auto">
            <a:xfrm>
              <a:off x="457200" y="1295400"/>
              <a:ext cx="8026003" cy="2547938"/>
            </a:xfrm>
            <a:prstGeom prst="rect">
              <a:avLst/>
            </a:prstGeom>
            <a:noFill/>
          </p:spPr>
        </p:pic>
      </p:grpSp>
      <p:pic>
        <p:nvPicPr>
          <p:cNvPr id="13" name="Picture 2" descr="F:\Talks\SIG-08\beynac.tree.png"/>
          <p:cNvPicPr>
            <a:picLocks noChangeAspect="1" noChangeArrowheads="1"/>
          </p:cNvPicPr>
          <p:nvPr/>
        </p:nvPicPr>
        <p:blipFill>
          <a:blip r:embed="rId6" cstate="print"/>
          <a:srcRect/>
          <a:stretch>
            <a:fillRect/>
          </a:stretch>
        </p:blipFill>
        <p:spPr bwMode="auto">
          <a:xfrm>
            <a:off x="5181600" y="3454755"/>
            <a:ext cx="3698118" cy="117439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ounded Rectangle 219"/>
          <p:cNvSpPr/>
          <p:nvPr/>
        </p:nvSpPr>
        <p:spPr bwMode="auto">
          <a:xfrm>
            <a:off x="4876800" y="1016972"/>
            <a:ext cx="4114800" cy="3962400"/>
          </a:xfrm>
          <a:prstGeom prst="roundRect">
            <a:avLst>
              <a:gd name="adj" fmla="val 1961"/>
            </a:avLst>
          </a:prstGeom>
          <a:solidFill>
            <a:schemeClr val="bg2"/>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 name="Title 3"/>
          <p:cNvSpPr>
            <a:spLocks noGrp="1"/>
          </p:cNvSpPr>
          <p:nvPr>
            <p:ph type="title"/>
          </p:nvPr>
        </p:nvSpPr>
        <p:spPr/>
        <p:txBody>
          <a:bodyPr/>
          <a:lstStyle/>
          <a:p>
            <a:r>
              <a:rPr lang="en-US" dirty="0" smtClean="0"/>
              <a:t>Large Gradient-Domain Image Processing</a:t>
            </a:r>
            <a:endParaRPr lang="en-US" dirty="0"/>
          </a:p>
        </p:txBody>
      </p:sp>
      <p:sp>
        <p:nvSpPr>
          <p:cNvPr id="5" name="Content Placeholder 4"/>
          <p:cNvSpPr>
            <a:spLocks noGrp="1"/>
          </p:cNvSpPr>
          <p:nvPr>
            <p:ph idx="1"/>
          </p:nvPr>
        </p:nvSpPr>
        <p:spPr>
          <a:xfrm>
            <a:off x="304800" y="742950"/>
            <a:ext cx="8534400" cy="4400550"/>
          </a:xfrm>
        </p:spPr>
        <p:txBody>
          <a:bodyPr/>
          <a:lstStyle/>
          <a:p>
            <a:pPr>
              <a:buNone/>
            </a:pPr>
            <a:r>
              <a:rPr lang="en-US" sz="2400" dirty="0" smtClean="0">
                <a:solidFill>
                  <a:schemeClr val="accent1">
                    <a:lumMod val="50000"/>
                  </a:schemeClr>
                </a:solidFill>
              </a:rPr>
              <a:t>[Kazhdan and Hoppe, 2008]</a:t>
            </a:r>
            <a:endParaRPr lang="en-US" sz="2400" dirty="0"/>
          </a:p>
          <a:p>
            <a:pPr>
              <a:buNone/>
            </a:pPr>
            <a:r>
              <a:rPr lang="en-US" sz="2400" dirty="0" smtClean="0"/>
              <a:t>   Streaming multigrid solver</a:t>
            </a:r>
          </a:p>
          <a:p>
            <a:pPr>
              <a:buNone/>
            </a:pPr>
            <a:endParaRPr lang="en-US" sz="2400" dirty="0" smtClean="0"/>
          </a:p>
          <a:p>
            <a:pPr>
              <a:buSzPct val="85000"/>
              <a:buFont typeface="Wingdings" pitchFamily="2" charset="2"/>
              <a:buChar char="ü"/>
            </a:pPr>
            <a:r>
              <a:rPr lang="en-US" sz="2400" dirty="0" smtClean="0"/>
              <a:t>Sublinear working memory</a:t>
            </a:r>
          </a:p>
          <a:p>
            <a:pPr>
              <a:buSzPct val="85000"/>
              <a:buFont typeface="Wingdings" pitchFamily="2" charset="2"/>
              <a:buChar char="ü"/>
            </a:pPr>
            <a:r>
              <a:rPr lang="en-US" sz="2400" dirty="0" smtClean="0"/>
              <a:t>General image processing</a:t>
            </a:r>
          </a:p>
          <a:p>
            <a:pPr>
              <a:buSzPct val="85000"/>
              <a:buNone/>
            </a:pPr>
            <a:endParaRPr lang="en-US" sz="2400" dirty="0" smtClean="0"/>
          </a:p>
          <a:p>
            <a:pPr>
              <a:buSzPct val="85000"/>
              <a:buFont typeface="Wingdings" pitchFamily="2" charset="2"/>
              <a:buChar char="û"/>
            </a:pPr>
            <a:r>
              <a:rPr lang="en-US" sz="2400" dirty="0" smtClean="0"/>
              <a:t>Planar image domain</a:t>
            </a:r>
          </a:p>
          <a:p>
            <a:pPr>
              <a:buSzPct val="85000"/>
              <a:buFont typeface="Wingdings" pitchFamily="2" charset="2"/>
              <a:buChar char="û"/>
            </a:pPr>
            <a:r>
              <a:rPr lang="en-US" sz="2400" dirty="0" smtClean="0"/>
              <a:t>Serial solver</a:t>
            </a:r>
          </a:p>
        </p:txBody>
      </p:sp>
      <p:pic>
        <p:nvPicPr>
          <p:cNvPr id="112" name="Picture 2" descr="F:\Research\Streaming2DMultiGrid\Code\Test\misha.small.jpg"/>
          <p:cNvPicPr>
            <a:picLocks noChangeAspect="1" noChangeArrowheads="1"/>
          </p:cNvPicPr>
          <p:nvPr/>
        </p:nvPicPr>
        <p:blipFill rotWithShape="1">
          <a:blip r:embed="rId3"/>
          <a:srcRect r="22707"/>
          <a:stretch/>
        </p:blipFill>
        <p:spPr bwMode="auto">
          <a:xfrm>
            <a:off x="7025083" y="1499875"/>
            <a:ext cx="1814117" cy="3104173"/>
          </a:xfrm>
          <a:prstGeom prst="rect">
            <a:avLst/>
          </a:prstGeom>
          <a:noFill/>
        </p:spPr>
      </p:pic>
      <p:sp>
        <p:nvSpPr>
          <p:cNvPr id="113" name="Rectangle 112"/>
          <p:cNvSpPr/>
          <p:nvPr/>
        </p:nvSpPr>
        <p:spPr>
          <a:xfrm>
            <a:off x="7010400" y="1499875"/>
            <a:ext cx="18288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14" name="Rectangle 113"/>
          <p:cNvSpPr/>
          <p:nvPr/>
        </p:nvSpPr>
        <p:spPr>
          <a:xfrm>
            <a:off x="7010400" y="1740198"/>
            <a:ext cx="18288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15" name="Rectangle 114"/>
          <p:cNvSpPr/>
          <p:nvPr/>
        </p:nvSpPr>
        <p:spPr>
          <a:xfrm>
            <a:off x="7010400" y="1980521"/>
            <a:ext cx="18288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16" name="Rectangle 115"/>
          <p:cNvSpPr/>
          <p:nvPr/>
        </p:nvSpPr>
        <p:spPr>
          <a:xfrm>
            <a:off x="7010400" y="2220844"/>
            <a:ext cx="18288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17" name="Rectangle 116"/>
          <p:cNvSpPr/>
          <p:nvPr/>
        </p:nvSpPr>
        <p:spPr>
          <a:xfrm>
            <a:off x="7010400" y="2461167"/>
            <a:ext cx="18288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18" name="Rectangle 117"/>
          <p:cNvSpPr/>
          <p:nvPr/>
        </p:nvSpPr>
        <p:spPr>
          <a:xfrm>
            <a:off x="7010400" y="2701490"/>
            <a:ext cx="18288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19" name="Rectangle 118"/>
          <p:cNvSpPr/>
          <p:nvPr/>
        </p:nvSpPr>
        <p:spPr>
          <a:xfrm>
            <a:off x="7010400" y="2941813"/>
            <a:ext cx="18288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20" name="Rectangle 119"/>
          <p:cNvSpPr/>
          <p:nvPr/>
        </p:nvSpPr>
        <p:spPr>
          <a:xfrm>
            <a:off x="7010400" y="3182137"/>
            <a:ext cx="18288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21" name="Rectangle 120"/>
          <p:cNvSpPr/>
          <p:nvPr/>
        </p:nvSpPr>
        <p:spPr>
          <a:xfrm>
            <a:off x="7010400" y="3422460"/>
            <a:ext cx="18288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22" name="Rectangle 121"/>
          <p:cNvSpPr/>
          <p:nvPr/>
        </p:nvSpPr>
        <p:spPr>
          <a:xfrm>
            <a:off x="7010400" y="3662783"/>
            <a:ext cx="18288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23" name="Rectangle 122"/>
          <p:cNvSpPr/>
          <p:nvPr/>
        </p:nvSpPr>
        <p:spPr>
          <a:xfrm>
            <a:off x="7010400" y="3903106"/>
            <a:ext cx="18288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24" name="Rectangle 123"/>
          <p:cNvSpPr/>
          <p:nvPr/>
        </p:nvSpPr>
        <p:spPr>
          <a:xfrm>
            <a:off x="7010400" y="4143429"/>
            <a:ext cx="18288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25" name="Rectangle 124"/>
          <p:cNvSpPr/>
          <p:nvPr/>
        </p:nvSpPr>
        <p:spPr>
          <a:xfrm>
            <a:off x="7010400" y="4383752"/>
            <a:ext cx="18288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26" name="Rectangle 125"/>
          <p:cNvSpPr/>
          <p:nvPr/>
        </p:nvSpPr>
        <p:spPr>
          <a:xfrm>
            <a:off x="7010400" y="1504312"/>
            <a:ext cx="18288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27" name="Rectangle 126"/>
          <p:cNvSpPr/>
          <p:nvPr/>
        </p:nvSpPr>
        <p:spPr>
          <a:xfrm>
            <a:off x="7010400" y="1744635"/>
            <a:ext cx="18288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28" name="Rectangle 127"/>
          <p:cNvSpPr/>
          <p:nvPr/>
        </p:nvSpPr>
        <p:spPr>
          <a:xfrm>
            <a:off x="7010400" y="1984958"/>
            <a:ext cx="18288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29" name="Rectangle 128"/>
          <p:cNvSpPr/>
          <p:nvPr/>
        </p:nvSpPr>
        <p:spPr>
          <a:xfrm>
            <a:off x="7010400" y="2225281"/>
            <a:ext cx="18288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30" name="Rectangle 129"/>
          <p:cNvSpPr/>
          <p:nvPr/>
        </p:nvSpPr>
        <p:spPr>
          <a:xfrm>
            <a:off x="7010400" y="2465604"/>
            <a:ext cx="18288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31" name="Rectangle 130"/>
          <p:cNvSpPr/>
          <p:nvPr/>
        </p:nvSpPr>
        <p:spPr>
          <a:xfrm>
            <a:off x="7010400" y="2705927"/>
            <a:ext cx="18288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32" name="Rectangle 131"/>
          <p:cNvSpPr/>
          <p:nvPr/>
        </p:nvSpPr>
        <p:spPr>
          <a:xfrm>
            <a:off x="7010400" y="2946250"/>
            <a:ext cx="18288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33" name="Rectangle 132"/>
          <p:cNvSpPr/>
          <p:nvPr/>
        </p:nvSpPr>
        <p:spPr>
          <a:xfrm>
            <a:off x="7010400" y="3186574"/>
            <a:ext cx="18288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34" name="Rectangle 133"/>
          <p:cNvSpPr/>
          <p:nvPr/>
        </p:nvSpPr>
        <p:spPr>
          <a:xfrm>
            <a:off x="7010400" y="3426897"/>
            <a:ext cx="18288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35" name="Rectangle 134"/>
          <p:cNvSpPr/>
          <p:nvPr/>
        </p:nvSpPr>
        <p:spPr>
          <a:xfrm>
            <a:off x="7010400" y="3667220"/>
            <a:ext cx="18288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36" name="Rectangle 135"/>
          <p:cNvSpPr/>
          <p:nvPr/>
        </p:nvSpPr>
        <p:spPr>
          <a:xfrm>
            <a:off x="7010400" y="3907543"/>
            <a:ext cx="18288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37" name="Rectangle 136"/>
          <p:cNvSpPr/>
          <p:nvPr/>
        </p:nvSpPr>
        <p:spPr>
          <a:xfrm>
            <a:off x="7010400" y="4147866"/>
            <a:ext cx="18288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38" name="Rectangle 137"/>
          <p:cNvSpPr/>
          <p:nvPr/>
        </p:nvSpPr>
        <p:spPr>
          <a:xfrm>
            <a:off x="7010400" y="4388189"/>
            <a:ext cx="18288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grpSp>
        <p:nvGrpSpPr>
          <p:cNvPr id="2" name="Group 49"/>
          <p:cNvGrpSpPr/>
          <p:nvPr/>
        </p:nvGrpSpPr>
        <p:grpSpPr>
          <a:xfrm>
            <a:off x="5071946" y="2480163"/>
            <a:ext cx="871654" cy="1152834"/>
            <a:chOff x="4300654" y="4857135"/>
            <a:chExt cx="1109546" cy="1467465"/>
          </a:xfrm>
        </p:grpSpPr>
        <p:pic>
          <p:nvPicPr>
            <p:cNvPr id="140" name="Picture 2" descr="F:\Research\Streaming2DMultiGrid\Code\Test\misha.small.jpg"/>
            <p:cNvPicPr>
              <a:picLocks noChangeAspect="1" noChangeArrowheads="1"/>
            </p:cNvPicPr>
            <p:nvPr/>
          </p:nvPicPr>
          <p:blipFill>
            <a:blip r:embed="rId4" cstate="print"/>
            <a:srcRect/>
            <a:stretch>
              <a:fillRect/>
            </a:stretch>
          </p:blipFill>
          <p:spPr bwMode="auto">
            <a:xfrm>
              <a:off x="4300654" y="4857135"/>
              <a:ext cx="1109546" cy="1467465"/>
            </a:xfrm>
            <a:prstGeom prst="ellipse">
              <a:avLst/>
            </a:prstGeom>
            <a:ln>
              <a:noFill/>
            </a:ln>
            <a:effectLst>
              <a:softEdge rad="112500"/>
            </a:effectLst>
          </p:spPr>
        </p:pic>
        <p:sp>
          <p:nvSpPr>
            <p:cNvPr id="141" name="Flowchart: Magnetic Disk 140"/>
            <p:cNvSpPr/>
            <p:nvPr/>
          </p:nvSpPr>
          <p:spPr>
            <a:xfrm>
              <a:off x="4324928" y="4858328"/>
              <a:ext cx="1066800" cy="1447800"/>
            </a:xfrm>
            <a:prstGeom prst="flowChartMagneticDisk">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TextBox 141"/>
          <p:cNvSpPr txBox="1"/>
          <p:nvPr/>
        </p:nvSpPr>
        <p:spPr>
          <a:xfrm>
            <a:off x="5181600" y="3593483"/>
            <a:ext cx="684803" cy="400110"/>
          </a:xfrm>
          <a:prstGeom prst="rect">
            <a:avLst/>
          </a:prstGeom>
          <a:noFill/>
        </p:spPr>
        <p:txBody>
          <a:bodyPr wrap="none" rtlCol="0">
            <a:spAutoFit/>
          </a:bodyPr>
          <a:lstStyle/>
          <a:p>
            <a:r>
              <a:rPr lang="en-US" dirty="0" smtClean="0">
                <a:effectLst/>
              </a:rPr>
              <a:t>Disk</a:t>
            </a:r>
            <a:endParaRPr lang="en-US" dirty="0">
              <a:effectLst/>
            </a:endParaRPr>
          </a:p>
        </p:txBody>
      </p:sp>
      <p:sp>
        <p:nvSpPr>
          <p:cNvPr id="143" name="TextBox 142"/>
          <p:cNvSpPr txBox="1"/>
          <p:nvPr/>
        </p:nvSpPr>
        <p:spPr>
          <a:xfrm>
            <a:off x="7391400" y="4610040"/>
            <a:ext cx="1109599" cy="400110"/>
          </a:xfrm>
          <a:prstGeom prst="rect">
            <a:avLst/>
          </a:prstGeom>
          <a:noFill/>
        </p:spPr>
        <p:txBody>
          <a:bodyPr wrap="none" rtlCol="0">
            <a:spAutoFit/>
          </a:bodyPr>
          <a:lstStyle/>
          <a:p>
            <a:r>
              <a:rPr lang="en-US" dirty="0" smtClean="0">
                <a:effectLst/>
              </a:rPr>
              <a:t>Memory</a:t>
            </a:r>
            <a:endParaRPr lang="en-US" dirty="0">
              <a:effectLst/>
            </a:endParaRPr>
          </a:p>
        </p:txBody>
      </p:sp>
      <p:cxnSp>
        <p:nvCxnSpPr>
          <p:cNvPr id="144" name="Straight Arrow Connector 143"/>
          <p:cNvCxnSpPr>
            <a:endCxn id="126" idx="1"/>
          </p:cNvCxnSpPr>
          <p:nvPr/>
        </p:nvCxnSpPr>
        <p:spPr>
          <a:xfrm flipV="1">
            <a:off x="5925128" y="1624474"/>
            <a:ext cx="1085272" cy="142346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endCxn id="127" idx="1"/>
          </p:cNvCxnSpPr>
          <p:nvPr/>
        </p:nvCxnSpPr>
        <p:spPr>
          <a:xfrm flipV="1">
            <a:off x="5925128" y="1864797"/>
            <a:ext cx="1085272" cy="118314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stCxn id="126" idx="1"/>
            <a:endCxn id="126" idx="3"/>
          </p:cNvCxnSpPr>
          <p:nvPr/>
        </p:nvCxnSpPr>
        <p:spPr>
          <a:xfrm>
            <a:off x="7010400" y="1624474"/>
            <a:ext cx="1828800"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endCxn id="128" idx="1"/>
          </p:cNvCxnSpPr>
          <p:nvPr/>
        </p:nvCxnSpPr>
        <p:spPr>
          <a:xfrm flipV="1">
            <a:off x="5925128" y="2105120"/>
            <a:ext cx="1085272" cy="94282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stCxn id="127" idx="1"/>
            <a:endCxn id="127" idx="3"/>
          </p:cNvCxnSpPr>
          <p:nvPr/>
        </p:nvCxnSpPr>
        <p:spPr>
          <a:xfrm>
            <a:off x="7010400" y="1864797"/>
            <a:ext cx="1828800"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26" idx="1"/>
          </p:cNvCxnSpPr>
          <p:nvPr/>
        </p:nvCxnSpPr>
        <p:spPr>
          <a:xfrm flipH="1">
            <a:off x="5925128" y="1624474"/>
            <a:ext cx="1085272" cy="142346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endCxn id="129" idx="1"/>
          </p:cNvCxnSpPr>
          <p:nvPr/>
        </p:nvCxnSpPr>
        <p:spPr>
          <a:xfrm flipV="1">
            <a:off x="5925128" y="2345443"/>
            <a:ext cx="1085272" cy="70249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stCxn id="128" idx="1"/>
            <a:endCxn id="128" idx="3"/>
          </p:cNvCxnSpPr>
          <p:nvPr/>
        </p:nvCxnSpPr>
        <p:spPr>
          <a:xfrm>
            <a:off x="7010400" y="2105120"/>
            <a:ext cx="1828800"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127" idx="1"/>
          </p:cNvCxnSpPr>
          <p:nvPr/>
        </p:nvCxnSpPr>
        <p:spPr>
          <a:xfrm flipH="1">
            <a:off x="5925128" y="1864797"/>
            <a:ext cx="1085272" cy="118314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endCxn id="130" idx="1"/>
          </p:cNvCxnSpPr>
          <p:nvPr/>
        </p:nvCxnSpPr>
        <p:spPr>
          <a:xfrm flipV="1">
            <a:off x="5925128" y="2585766"/>
            <a:ext cx="1085272" cy="46217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129" idx="1"/>
            <a:endCxn id="129" idx="3"/>
          </p:cNvCxnSpPr>
          <p:nvPr/>
        </p:nvCxnSpPr>
        <p:spPr>
          <a:xfrm>
            <a:off x="7010400" y="2345443"/>
            <a:ext cx="1828800"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28" idx="1"/>
          </p:cNvCxnSpPr>
          <p:nvPr/>
        </p:nvCxnSpPr>
        <p:spPr>
          <a:xfrm flipH="1">
            <a:off x="5925128" y="2105120"/>
            <a:ext cx="1085272" cy="94282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endCxn id="131" idx="1"/>
          </p:cNvCxnSpPr>
          <p:nvPr/>
        </p:nvCxnSpPr>
        <p:spPr>
          <a:xfrm flipV="1">
            <a:off x="5925128" y="2826089"/>
            <a:ext cx="1085272" cy="22185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a:stCxn id="130" idx="1"/>
            <a:endCxn id="130" idx="3"/>
          </p:cNvCxnSpPr>
          <p:nvPr/>
        </p:nvCxnSpPr>
        <p:spPr>
          <a:xfrm>
            <a:off x="7010400" y="2585766"/>
            <a:ext cx="1828800"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129" idx="1"/>
          </p:cNvCxnSpPr>
          <p:nvPr/>
        </p:nvCxnSpPr>
        <p:spPr>
          <a:xfrm flipH="1">
            <a:off x="5925128" y="2345443"/>
            <a:ext cx="1085272" cy="70249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a:endCxn id="132" idx="1"/>
          </p:cNvCxnSpPr>
          <p:nvPr/>
        </p:nvCxnSpPr>
        <p:spPr>
          <a:xfrm>
            <a:off x="5925128" y="3047940"/>
            <a:ext cx="1085272" cy="1847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a:stCxn id="131" idx="1"/>
            <a:endCxn id="131" idx="3"/>
          </p:cNvCxnSpPr>
          <p:nvPr/>
        </p:nvCxnSpPr>
        <p:spPr>
          <a:xfrm>
            <a:off x="7010400" y="2826089"/>
            <a:ext cx="1828800"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30" idx="1"/>
          </p:cNvCxnSpPr>
          <p:nvPr/>
        </p:nvCxnSpPr>
        <p:spPr>
          <a:xfrm flipH="1">
            <a:off x="5925128" y="2585766"/>
            <a:ext cx="1085272" cy="46217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endCxn id="133" idx="1"/>
          </p:cNvCxnSpPr>
          <p:nvPr/>
        </p:nvCxnSpPr>
        <p:spPr>
          <a:xfrm>
            <a:off x="5943600" y="3056580"/>
            <a:ext cx="1066800" cy="25015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a:stCxn id="132" idx="1"/>
            <a:endCxn id="132" idx="3"/>
          </p:cNvCxnSpPr>
          <p:nvPr/>
        </p:nvCxnSpPr>
        <p:spPr>
          <a:xfrm>
            <a:off x="7010400" y="3066412"/>
            <a:ext cx="1828800"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a:stCxn id="131" idx="1"/>
          </p:cNvCxnSpPr>
          <p:nvPr/>
        </p:nvCxnSpPr>
        <p:spPr>
          <a:xfrm flipH="1">
            <a:off x="5925128" y="2826089"/>
            <a:ext cx="1085272" cy="22185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a:endCxn id="134" idx="1"/>
          </p:cNvCxnSpPr>
          <p:nvPr/>
        </p:nvCxnSpPr>
        <p:spPr>
          <a:xfrm>
            <a:off x="5925128" y="3047940"/>
            <a:ext cx="1085272" cy="499119"/>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133" idx="1"/>
            <a:endCxn id="133" idx="3"/>
          </p:cNvCxnSpPr>
          <p:nvPr/>
        </p:nvCxnSpPr>
        <p:spPr>
          <a:xfrm>
            <a:off x="7010400" y="3306736"/>
            <a:ext cx="1828800"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stCxn id="132" idx="1"/>
          </p:cNvCxnSpPr>
          <p:nvPr/>
        </p:nvCxnSpPr>
        <p:spPr>
          <a:xfrm flipH="1" flipV="1">
            <a:off x="5925128" y="3047940"/>
            <a:ext cx="1085272" cy="1847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endCxn id="135" idx="1"/>
          </p:cNvCxnSpPr>
          <p:nvPr/>
        </p:nvCxnSpPr>
        <p:spPr>
          <a:xfrm>
            <a:off x="5925128" y="3047940"/>
            <a:ext cx="1085272" cy="73944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34" idx="1"/>
            <a:endCxn id="134" idx="3"/>
          </p:cNvCxnSpPr>
          <p:nvPr/>
        </p:nvCxnSpPr>
        <p:spPr>
          <a:xfrm>
            <a:off x="7010400" y="3547059"/>
            <a:ext cx="1828800"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33" idx="1"/>
          </p:cNvCxnSpPr>
          <p:nvPr/>
        </p:nvCxnSpPr>
        <p:spPr>
          <a:xfrm flipH="1" flipV="1">
            <a:off x="5925128" y="3047940"/>
            <a:ext cx="1085272" cy="25879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endCxn id="136" idx="1"/>
          </p:cNvCxnSpPr>
          <p:nvPr/>
        </p:nvCxnSpPr>
        <p:spPr>
          <a:xfrm>
            <a:off x="5925128" y="3047940"/>
            <a:ext cx="1085272" cy="979765"/>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stCxn id="135" idx="1"/>
            <a:endCxn id="135" idx="3"/>
          </p:cNvCxnSpPr>
          <p:nvPr/>
        </p:nvCxnSpPr>
        <p:spPr>
          <a:xfrm>
            <a:off x="7010400" y="3787382"/>
            <a:ext cx="1828800"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stCxn id="134" idx="1"/>
          </p:cNvCxnSpPr>
          <p:nvPr/>
        </p:nvCxnSpPr>
        <p:spPr>
          <a:xfrm flipH="1" flipV="1">
            <a:off x="5925128" y="3047943"/>
            <a:ext cx="1085272" cy="49911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endCxn id="137" idx="1"/>
          </p:cNvCxnSpPr>
          <p:nvPr/>
        </p:nvCxnSpPr>
        <p:spPr>
          <a:xfrm>
            <a:off x="5925128" y="3047940"/>
            <a:ext cx="1085272" cy="122008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a:stCxn id="136" idx="1"/>
            <a:endCxn id="136" idx="3"/>
          </p:cNvCxnSpPr>
          <p:nvPr/>
        </p:nvCxnSpPr>
        <p:spPr>
          <a:xfrm>
            <a:off x="7010400" y="4027705"/>
            <a:ext cx="1828800"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a:stCxn id="135" idx="1"/>
          </p:cNvCxnSpPr>
          <p:nvPr/>
        </p:nvCxnSpPr>
        <p:spPr>
          <a:xfrm flipH="1" flipV="1">
            <a:off x="5925128" y="3047940"/>
            <a:ext cx="1085272" cy="73944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endCxn id="138" idx="1"/>
          </p:cNvCxnSpPr>
          <p:nvPr/>
        </p:nvCxnSpPr>
        <p:spPr>
          <a:xfrm>
            <a:off x="5925128" y="3047940"/>
            <a:ext cx="1085272" cy="1460411"/>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a:stCxn id="137" idx="1"/>
            <a:endCxn id="137" idx="3"/>
          </p:cNvCxnSpPr>
          <p:nvPr/>
        </p:nvCxnSpPr>
        <p:spPr>
          <a:xfrm>
            <a:off x="7010400" y="4268028"/>
            <a:ext cx="1828800"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a:stCxn id="136" idx="1"/>
          </p:cNvCxnSpPr>
          <p:nvPr/>
        </p:nvCxnSpPr>
        <p:spPr>
          <a:xfrm flipH="1" flipV="1">
            <a:off x="5925128" y="3047943"/>
            <a:ext cx="1085272" cy="97976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a:stCxn id="138" idx="1"/>
            <a:endCxn id="138" idx="3"/>
          </p:cNvCxnSpPr>
          <p:nvPr/>
        </p:nvCxnSpPr>
        <p:spPr>
          <a:xfrm>
            <a:off x="7010400" y="4508351"/>
            <a:ext cx="1828800"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stCxn id="137" idx="1"/>
          </p:cNvCxnSpPr>
          <p:nvPr/>
        </p:nvCxnSpPr>
        <p:spPr>
          <a:xfrm flipH="1" flipV="1">
            <a:off x="5925128" y="3047940"/>
            <a:ext cx="1085272" cy="122008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a:stCxn id="138" idx="1"/>
          </p:cNvCxnSpPr>
          <p:nvPr/>
        </p:nvCxnSpPr>
        <p:spPr>
          <a:xfrm flipH="1" flipV="1">
            <a:off x="5925128" y="3047943"/>
            <a:ext cx="1085272" cy="146040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9" name="TextBox 218"/>
          <p:cNvSpPr txBox="1"/>
          <p:nvPr/>
        </p:nvSpPr>
        <p:spPr>
          <a:xfrm>
            <a:off x="5323034" y="1016972"/>
            <a:ext cx="2906566" cy="400110"/>
          </a:xfrm>
          <a:prstGeom prst="rect">
            <a:avLst/>
          </a:prstGeom>
          <a:noFill/>
        </p:spPr>
        <p:txBody>
          <a:bodyPr wrap="none" rtlCol="0">
            <a:spAutoFit/>
          </a:bodyPr>
          <a:lstStyle/>
          <a:p>
            <a:r>
              <a:rPr lang="en-US" u="sng" dirty="0" smtClean="0">
                <a:effectLst/>
              </a:rPr>
              <a:t>For each multigrid level</a:t>
            </a:r>
            <a:r>
              <a:rPr lang="en-US" dirty="0" smtClean="0">
                <a:effectLst/>
              </a:rPr>
              <a:t>:</a:t>
            </a:r>
            <a:endParaRPr lang="en-US"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strips(upRight)">
                                      <p:cBhvr>
                                        <p:cTn id="7" dur="250"/>
                                        <p:tgtEl>
                                          <p:spTgt spid="144"/>
                                        </p:tgtEl>
                                      </p:cBhvr>
                                    </p:animEffect>
                                  </p:childTnLst>
                                </p:cTn>
                              </p:par>
                            </p:childTnLst>
                          </p:cTn>
                        </p:par>
                        <p:par>
                          <p:cTn id="8" fill="hold">
                            <p:stCondLst>
                              <p:cond delay="250"/>
                            </p:stCondLst>
                            <p:childTnLst>
                              <p:par>
                                <p:cTn id="9" presetID="18" presetClass="exit" presetSubtype="12" fill="hold" grpId="0" nodeType="afterEffect">
                                  <p:stCondLst>
                                    <p:cond delay="0"/>
                                  </p:stCondLst>
                                  <p:childTnLst>
                                    <p:animEffect transition="out" filter="strips(downLeft)">
                                      <p:cBhvr>
                                        <p:cTn id="10" dur="500"/>
                                        <p:tgtEl>
                                          <p:spTgt spid="126"/>
                                        </p:tgtEl>
                                      </p:cBhvr>
                                    </p:animEffect>
                                    <p:set>
                                      <p:cBhvr>
                                        <p:cTn id="11" dur="1" fill="hold">
                                          <p:stCondLst>
                                            <p:cond delay="499"/>
                                          </p:stCondLst>
                                        </p:cTn>
                                        <p:tgtEl>
                                          <p:spTgt spid="126"/>
                                        </p:tgtEl>
                                        <p:attrNameLst>
                                          <p:attrName>style.visibility</p:attrName>
                                        </p:attrNameLst>
                                      </p:cBhvr>
                                      <p:to>
                                        <p:strVal val="hidden"/>
                                      </p:to>
                                    </p:set>
                                  </p:childTnLst>
                                </p:cTn>
                              </p:par>
                            </p:childTnLst>
                          </p:cTn>
                        </p:par>
                        <p:par>
                          <p:cTn id="12" fill="hold">
                            <p:stCondLst>
                              <p:cond delay="750"/>
                            </p:stCondLst>
                            <p:childTnLst>
                              <p:par>
                                <p:cTn id="13" presetID="1" presetClass="exit" presetSubtype="0" fill="hold" nodeType="afterEffect">
                                  <p:stCondLst>
                                    <p:cond delay="0"/>
                                  </p:stCondLst>
                                  <p:childTnLst>
                                    <p:set>
                                      <p:cBhvr>
                                        <p:cTn id="14" dur="1" fill="hold">
                                          <p:stCondLst>
                                            <p:cond delay="0"/>
                                          </p:stCondLst>
                                        </p:cTn>
                                        <p:tgtEl>
                                          <p:spTgt spid="144"/>
                                        </p:tgtEl>
                                        <p:attrNameLst>
                                          <p:attrName>style.visibility</p:attrName>
                                        </p:attrNameLst>
                                      </p:cBhvr>
                                      <p:to>
                                        <p:strVal val="hidden"/>
                                      </p:to>
                                    </p:set>
                                  </p:childTnLst>
                                </p:cTn>
                              </p:par>
                              <p:par>
                                <p:cTn id="15" presetID="18" presetClass="entr" presetSubtype="3" fill="hold" nodeType="withEffect">
                                  <p:stCondLst>
                                    <p:cond delay="0"/>
                                  </p:stCondLst>
                                  <p:childTnLst>
                                    <p:set>
                                      <p:cBhvr>
                                        <p:cTn id="16" dur="1" fill="hold">
                                          <p:stCondLst>
                                            <p:cond delay="0"/>
                                          </p:stCondLst>
                                        </p:cTn>
                                        <p:tgtEl>
                                          <p:spTgt spid="145"/>
                                        </p:tgtEl>
                                        <p:attrNameLst>
                                          <p:attrName>style.visibility</p:attrName>
                                        </p:attrNameLst>
                                      </p:cBhvr>
                                      <p:to>
                                        <p:strVal val="visible"/>
                                      </p:to>
                                    </p:set>
                                    <p:animEffect transition="in" filter="strips(upRight)">
                                      <p:cBhvr>
                                        <p:cTn id="17" dur="250"/>
                                        <p:tgtEl>
                                          <p:spTgt spid="145"/>
                                        </p:tgtEl>
                                      </p:cBhvr>
                                    </p:animEffect>
                                  </p:childTnLst>
                                </p:cTn>
                              </p:par>
                            </p:childTnLst>
                          </p:cTn>
                        </p:par>
                        <p:par>
                          <p:cTn id="18" fill="hold">
                            <p:stCondLst>
                              <p:cond delay="1000"/>
                            </p:stCondLst>
                            <p:childTnLst>
                              <p:par>
                                <p:cTn id="19" presetID="18" presetClass="exit" presetSubtype="12" fill="hold" grpId="0" nodeType="afterEffect">
                                  <p:stCondLst>
                                    <p:cond delay="0"/>
                                  </p:stCondLst>
                                  <p:childTnLst>
                                    <p:animEffect transition="out" filter="strips(downLeft)">
                                      <p:cBhvr>
                                        <p:cTn id="20" dur="500"/>
                                        <p:tgtEl>
                                          <p:spTgt spid="127"/>
                                        </p:tgtEl>
                                      </p:cBhvr>
                                    </p:animEffect>
                                    <p:set>
                                      <p:cBhvr>
                                        <p:cTn id="21" dur="1" fill="hold">
                                          <p:stCondLst>
                                            <p:cond delay="499"/>
                                          </p:stCondLst>
                                        </p:cTn>
                                        <p:tgtEl>
                                          <p:spTgt spid="12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46"/>
                                        </p:tgtEl>
                                        <p:attrNameLst>
                                          <p:attrName>style.visibility</p:attrName>
                                        </p:attrNameLst>
                                      </p:cBhvr>
                                      <p:to>
                                        <p:strVal val="visible"/>
                                      </p:to>
                                    </p:set>
                                    <p:animEffect transition="in" filter="strips(downRight)">
                                      <p:cBhvr>
                                        <p:cTn id="26" dur="500"/>
                                        <p:tgtEl>
                                          <p:spTgt spid="146"/>
                                        </p:tgtEl>
                                      </p:cBhvr>
                                    </p:animEffect>
                                  </p:childTnLst>
                                </p:cTn>
                              </p:par>
                              <p:par>
                                <p:cTn id="27" presetID="1" presetClass="exit" presetSubtype="0" fill="hold" nodeType="withEffect">
                                  <p:stCondLst>
                                    <p:cond delay="0"/>
                                  </p:stCondLst>
                                  <p:childTnLst>
                                    <p:set>
                                      <p:cBhvr>
                                        <p:cTn id="28" dur="1" fill="hold">
                                          <p:stCondLst>
                                            <p:cond delay="0"/>
                                          </p:stCondLst>
                                        </p:cTn>
                                        <p:tgtEl>
                                          <p:spTgt spid="14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46"/>
                                        </p:tgtEl>
                                        <p:attrNameLst>
                                          <p:attrName>style.visibility</p:attrName>
                                        </p:attrNameLst>
                                      </p:cBhvr>
                                      <p:to>
                                        <p:strVal val="hidden"/>
                                      </p:to>
                                    </p:set>
                                  </p:childTnLst>
                                </p:cTn>
                              </p:par>
                              <p:par>
                                <p:cTn id="33" presetID="18" presetClass="entr" presetSubtype="3" fill="hold" nodeType="withEffect">
                                  <p:stCondLst>
                                    <p:cond delay="0"/>
                                  </p:stCondLst>
                                  <p:childTnLst>
                                    <p:set>
                                      <p:cBhvr>
                                        <p:cTn id="34" dur="1" fill="hold">
                                          <p:stCondLst>
                                            <p:cond delay="0"/>
                                          </p:stCondLst>
                                        </p:cTn>
                                        <p:tgtEl>
                                          <p:spTgt spid="147"/>
                                        </p:tgtEl>
                                        <p:attrNameLst>
                                          <p:attrName>style.visibility</p:attrName>
                                        </p:attrNameLst>
                                      </p:cBhvr>
                                      <p:to>
                                        <p:strVal val="visible"/>
                                      </p:to>
                                    </p:set>
                                    <p:animEffect transition="in" filter="strips(upRight)">
                                      <p:cBhvr>
                                        <p:cTn id="35" dur="250"/>
                                        <p:tgtEl>
                                          <p:spTgt spid="147"/>
                                        </p:tgtEl>
                                      </p:cBhvr>
                                    </p:animEffect>
                                  </p:childTnLst>
                                </p:cTn>
                              </p:par>
                            </p:childTnLst>
                          </p:cTn>
                        </p:par>
                        <p:par>
                          <p:cTn id="36" fill="hold">
                            <p:stCondLst>
                              <p:cond delay="250"/>
                            </p:stCondLst>
                            <p:childTnLst>
                              <p:par>
                                <p:cTn id="37" presetID="18" presetClass="exit" presetSubtype="12" fill="hold" grpId="0" nodeType="afterEffect">
                                  <p:stCondLst>
                                    <p:cond delay="0"/>
                                  </p:stCondLst>
                                  <p:childTnLst>
                                    <p:animEffect transition="out" filter="strips(downLeft)">
                                      <p:cBhvr>
                                        <p:cTn id="38" dur="500"/>
                                        <p:tgtEl>
                                          <p:spTgt spid="128"/>
                                        </p:tgtEl>
                                      </p:cBhvr>
                                    </p:animEffect>
                                    <p:set>
                                      <p:cBhvr>
                                        <p:cTn id="39" dur="1" fill="hold">
                                          <p:stCondLst>
                                            <p:cond delay="499"/>
                                          </p:stCondLst>
                                        </p:cTn>
                                        <p:tgtEl>
                                          <p:spTgt spid="128"/>
                                        </p:tgtEl>
                                        <p:attrNameLst>
                                          <p:attrName>style.visibility</p:attrName>
                                        </p:attrNameLst>
                                      </p:cBhvr>
                                      <p:to>
                                        <p:strVal val="hidden"/>
                                      </p:to>
                                    </p:set>
                                  </p:childTnLst>
                                </p:cTn>
                              </p:par>
                            </p:childTnLst>
                          </p:cTn>
                        </p:par>
                        <p:par>
                          <p:cTn id="40" fill="hold">
                            <p:stCondLst>
                              <p:cond delay="750"/>
                            </p:stCondLst>
                            <p:childTnLst>
                              <p:par>
                                <p:cTn id="41" presetID="18" presetClass="entr" presetSubtype="6" fill="hold" nodeType="after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strips(downRight)">
                                      <p:cBhvr>
                                        <p:cTn id="43" dur="500"/>
                                        <p:tgtEl>
                                          <p:spTgt spid="148"/>
                                        </p:tgtEl>
                                      </p:cBhvr>
                                    </p:animEffect>
                                  </p:childTnLst>
                                </p:cTn>
                              </p:par>
                              <p:par>
                                <p:cTn id="44" presetID="1" presetClass="exit" presetSubtype="0" fill="hold" nodeType="withEffect">
                                  <p:stCondLst>
                                    <p:cond delay="0"/>
                                  </p:stCondLst>
                                  <p:childTnLst>
                                    <p:set>
                                      <p:cBhvr>
                                        <p:cTn id="45" dur="1" fill="hold">
                                          <p:stCondLst>
                                            <p:cond delay="0"/>
                                          </p:stCondLst>
                                        </p:cTn>
                                        <p:tgtEl>
                                          <p:spTgt spid="14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1" nodeType="clickEffect">
                                  <p:stCondLst>
                                    <p:cond delay="0"/>
                                  </p:stCondLst>
                                  <p:childTnLst>
                                    <p:set>
                                      <p:cBhvr>
                                        <p:cTn id="49" dur="1" fill="hold">
                                          <p:stCondLst>
                                            <p:cond delay="0"/>
                                          </p:stCondLst>
                                        </p:cTn>
                                        <p:tgtEl>
                                          <p:spTgt spid="126"/>
                                        </p:tgtEl>
                                        <p:attrNameLst>
                                          <p:attrName>style.visibility</p:attrName>
                                        </p:attrNameLst>
                                      </p:cBhvr>
                                      <p:to>
                                        <p:strVal val="visible"/>
                                      </p:to>
                                    </p:set>
                                    <p:animEffect transition="in" filter="strips(downLeft)">
                                      <p:cBhvr>
                                        <p:cTn id="50" dur="500"/>
                                        <p:tgtEl>
                                          <p:spTgt spid="126"/>
                                        </p:tgtEl>
                                      </p:cBhvr>
                                    </p:animEffect>
                                  </p:childTnLst>
                                </p:cTn>
                              </p:par>
                              <p:par>
                                <p:cTn id="51" presetID="1" presetClass="exit" presetSubtype="0" fill="hold" nodeType="withEffect">
                                  <p:stCondLst>
                                    <p:cond delay="0"/>
                                  </p:stCondLst>
                                  <p:childTnLst>
                                    <p:set>
                                      <p:cBhvr>
                                        <p:cTn id="52" dur="1" fill="hold">
                                          <p:stCondLst>
                                            <p:cond delay="0"/>
                                          </p:stCondLst>
                                        </p:cTn>
                                        <p:tgtEl>
                                          <p:spTgt spid="148"/>
                                        </p:tgtEl>
                                        <p:attrNameLst>
                                          <p:attrName>style.visibility</p:attrName>
                                        </p:attrNameLst>
                                      </p:cBhvr>
                                      <p:to>
                                        <p:strVal val="hidden"/>
                                      </p:to>
                                    </p:set>
                                  </p:childTnLst>
                                </p:cTn>
                              </p:par>
                            </p:childTnLst>
                          </p:cTn>
                        </p:par>
                        <p:par>
                          <p:cTn id="53" fill="hold">
                            <p:stCondLst>
                              <p:cond delay="500"/>
                            </p:stCondLst>
                            <p:childTnLst>
                              <p:par>
                                <p:cTn id="54" presetID="18" presetClass="entr" presetSubtype="12" fill="hold" nodeType="afterEffect">
                                  <p:stCondLst>
                                    <p:cond delay="0"/>
                                  </p:stCondLst>
                                  <p:childTnLst>
                                    <p:set>
                                      <p:cBhvr>
                                        <p:cTn id="55" dur="1" fill="hold">
                                          <p:stCondLst>
                                            <p:cond delay="0"/>
                                          </p:stCondLst>
                                        </p:cTn>
                                        <p:tgtEl>
                                          <p:spTgt spid="149"/>
                                        </p:tgtEl>
                                        <p:attrNameLst>
                                          <p:attrName>style.visibility</p:attrName>
                                        </p:attrNameLst>
                                      </p:cBhvr>
                                      <p:to>
                                        <p:strVal val="visible"/>
                                      </p:to>
                                    </p:set>
                                    <p:animEffect transition="in" filter="strips(downLeft)">
                                      <p:cBhvr>
                                        <p:cTn id="56" dur="250"/>
                                        <p:tgtEl>
                                          <p:spTgt spid="149"/>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3" fill="hold" nodeType="clickEffect">
                                  <p:stCondLst>
                                    <p:cond delay="0"/>
                                  </p:stCondLst>
                                  <p:childTnLst>
                                    <p:set>
                                      <p:cBhvr>
                                        <p:cTn id="60" dur="1" fill="hold">
                                          <p:stCondLst>
                                            <p:cond delay="0"/>
                                          </p:stCondLst>
                                        </p:cTn>
                                        <p:tgtEl>
                                          <p:spTgt spid="150"/>
                                        </p:tgtEl>
                                        <p:attrNameLst>
                                          <p:attrName>style.visibility</p:attrName>
                                        </p:attrNameLst>
                                      </p:cBhvr>
                                      <p:to>
                                        <p:strVal val="visible"/>
                                      </p:to>
                                    </p:set>
                                    <p:animEffect transition="in" filter="strips(upRight)">
                                      <p:cBhvr>
                                        <p:cTn id="61" dur="250"/>
                                        <p:tgtEl>
                                          <p:spTgt spid="150"/>
                                        </p:tgtEl>
                                      </p:cBhvr>
                                    </p:animEffect>
                                  </p:childTnLst>
                                </p:cTn>
                              </p:par>
                              <p:par>
                                <p:cTn id="62" presetID="1" presetClass="exit" presetSubtype="0" fill="hold" nodeType="withEffect">
                                  <p:stCondLst>
                                    <p:cond delay="0"/>
                                  </p:stCondLst>
                                  <p:childTnLst>
                                    <p:set>
                                      <p:cBhvr>
                                        <p:cTn id="63" dur="1" fill="hold">
                                          <p:stCondLst>
                                            <p:cond delay="0"/>
                                          </p:stCondLst>
                                        </p:cTn>
                                        <p:tgtEl>
                                          <p:spTgt spid="149"/>
                                        </p:tgtEl>
                                        <p:attrNameLst>
                                          <p:attrName>style.visibility</p:attrName>
                                        </p:attrNameLst>
                                      </p:cBhvr>
                                      <p:to>
                                        <p:strVal val="hidden"/>
                                      </p:to>
                                    </p:set>
                                  </p:childTnLst>
                                </p:cTn>
                              </p:par>
                            </p:childTnLst>
                          </p:cTn>
                        </p:par>
                        <p:par>
                          <p:cTn id="64" fill="hold">
                            <p:stCondLst>
                              <p:cond delay="250"/>
                            </p:stCondLst>
                            <p:childTnLst>
                              <p:par>
                                <p:cTn id="65" presetID="18" presetClass="exit" presetSubtype="12" fill="hold" grpId="0" nodeType="afterEffect">
                                  <p:stCondLst>
                                    <p:cond delay="0"/>
                                  </p:stCondLst>
                                  <p:childTnLst>
                                    <p:animEffect transition="out" filter="strips(downLeft)">
                                      <p:cBhvr>
                                        <p:cTn id="66" dur="400"/>
                                        <p:tgtEl>
                                          <p:spTgt spid="129"/>
                                        </p:tgtEl>
                                      </p:cBhvr>
                                    </p:animEffect>
                                    <p:set>
                                      <p:cBhvr>
                                        <p:cTn id="67" dur="1" fill="hold">
                                          <p:stCondLst>
                                            <p:cond delay="399"/>
                                          </p:stCondLst>
                                        </p:cTn>
                                        <p:tgtEl>
                                          <p:spTgt spid="129"/>
                                        </p:tgtEl>
                                        <p:attrNameLst>
                                          <p:attrName>style.visibility</p:attrName>
                                        </p:attrNameLst>
                                      </p:cBhvr>
                                      <p:to>
                                        <p:strVal val="hidden"/>
                                      </p:to>
                                    </p:set>
                                  </p:childTnLst>
                                </p:cTn>
                              </p:par>
                            </p:childTnLst>
                          </p:cTn>
                        </p:par>
                        <p:par>
                          <p:cTn id="68" fill="hold">
                            <p:stCondLst>
                              <p:cond delay="650"/>
                            </p:stCondLst>
                            <p:childTnLst>
                              <p:par>
                                <p:cTn id="69" presetID="18" presetClass="entr" presetSubtype="6" fill="hold" nodeType="afterEffect">
                                  <p:stCondLst>
                                    <p:cond delay="0"/>
                                  </p:stCondLst>
                                  <p:childTnLst>
                                    <p:set>
                                      <p:cBhvr>
                                        <p:cTn id="70" dur="1" fill="hold">
                                          <p:stCondLst>
                                            <p:cond delay="0"/>
                                          </p:stCondLst>
                                        </p:cTn>
                                        <p:tgtEl>
                                          <p:spTgt spid="151"/>
                                        </p:tgtEl>
                                        <p:attrNameLst>
                                          <p:attrName>style.visibility</p:attrName>
                                        </p:attrNameLst>
                                      </p:cBhvr>
                                      <p:to>
                                        <p:strVal val="visible"/>
                                      </p:to>
                                    </p:set>
                                    <p:animEffect transition="in" filter="strips(downRight)">
                                      <p:cBhvr>
                                        <p:cTn id="71" dur="400"/>
                                        <p:tgtEl>
                                          <p:spTgt spid="151"/>
                                        </p:tgtEl>
                                      </p:cBhvr>
                                    </p:animEffect>
                                  </p:childTnLst>
                                </p:cTn>
                              </p:par>
                              <p:par>
                                <p:cTn id="72" presetID="1" presetClass="exit" presetSubtype="0" fill="hold" nodeType="withEffect">
                                  <p:stCondLst>
                                    <p:cond delay="0"/>
                                  </p:stCondLst>
                                  <p:childTnLst>
                                    <p:set>
                                      <p:cBhvr>
                                        <p:cTn id="73" dur="1" fill="hold">
                                          <p:stCondLst>
                                            <p:cond delay="0"/>
                                          </p:stCondLst>
                                        </p:cTn>
                                        <p:tgtEl>
                                          <p:spTgt spid="150"/>
                                        </p:tgtEl>
                                        <p:attrNameLst>
                                          <p:attrName>style.visibility</p:attrName>
                                        </p:attrNameLst>
                                      </p:cBhvr>
                                      <p:to>
                                        <p:strVal val="hidden"/>
                                      </p:to>
                                    </p:set>
                                  </p:childTnLst>
                                </p:cTn>
                              </p:par>
                            </p:childTnLst>
                          </p:cTn>
                        </p:par>
                        <p:par>
                          <p:cTn id="74" fill="hold">
                            <p:stCondLst>
                              <p:cond delay="1050"/>
                            </p:stCondLst>
                            <p:childTnLst>
                              <p:par>
                                <p:cTn id="75" presetID="18" presetClass="entr" presetSubtype="12" fill="hold" grpId="1" nodeType="afterEffect">
                                  <p:stCondLst>
                                    <p:cond delay="0"/>
                                  </p:stCondLst>
                                  <p:childTnLst>
                                    <p:set>
                                      <p:cBhvr>
                                        <p:cTn id="76" dur="1" fill="hold">
                                          <p:stCondLst>
                                            <p:cond delay="0"/>
                                          </p:stCondLst>
                                        </p:cTn>
                                        <p:tgtEl>
                                          <p:spTgt spid="127"/>
                                        </p:tgtEl>
                                        <p:attrNameLst>
                                          <p:attrName>style.visibility</p:attrName>
                                        </p:attrNameLst>
                                      </p:cBhvr>
                                      <p:to>
                                        <p:strVal val="visible"/>
                                      </p:to>
                                    </p:set>
                                    <p:animEffect transition="in" filter="strips(downLeft)">
                                      <p:cBhvr>
                                        <p:cTn id="77" dur="400"/>
                                        <p:tgtEl>
                                          <p:spTgt spid="127"/>
                                        </p:tgtEl>
                                      </p:cBhvr>
                                    </p:animEffect>
                                  </p:childTnLst>
                                </p:cTn>
                              </p:par>
                              <p:par>
                                <p:cTn id="78" presetID="1" presetClass="exit" presetSubtype="0" fill="hold" nodeType="withEffect">
                                  <p:stCondLst>
                                    <p:cond delay="0"/>
                                  </p:stCondLst>
                                  <p:childTnLst>
                                    <p:set>
                                      <p:cBhvr>
                                        <p:cTn id="79" dur="1" fill="hold">
                                          <p:stCondLst>
                                            <p:cond delay="0"/>
                                          </p:stCondLst>
                                        </p:cTn>
                                        <p:tgtEl>
                                          <p:spTgt spid="151"/>
                                        </p:tgtEl>
                                        <p:attrNameLst>
                                          <p:attrName>style.visibility</p:attrName>
                                        </p:attrNameLst>
                                      </p:cBhvr>
                                      <p:to>
                                        <p:strVal val="hidden"/>
                                      </p:to>
                                    </p:set>
                                  </p:childTnLst>
                                </p:cTn>
                              </p:par>
                            </p:childTnLst>
                          </p:cTn>
                        </p:par>
                        <p:par>
                          <p:cTn id="80" fill="hold">
                            <p:stCondLst>
                              <p:cond delay="1450"/>
                            </p:stCondLst>
                            <p:childTnLst>
                              <p:par>
                                <p:cTn id="81" presetID="18" presetClass="entr" presetSubtype="12" fill="hold" nodeType="afterEffect">
                                  <p:stCondLst>
                                    <p:cond delay="0"/>
                                  </p:stCondLst>
                                  <p:childTnLst>
                                    <p:set>
                                      <p:cBhvr>
                                        <p:cTn id="82" dur="1" fill="hold">
                                          <p:stCondLst>
                                            <p:cond delay="0"/>
                                          </p:stCondLst>
                                        </p:cTn>
                                        <p:tgtEl>
                                          <p:spTgt spid="152"/>
                                        </p:tgtEl>
                                        <p:attrNameLst>
                                          <p:attrName>style.visibility</p:attrName>
                                        </p:attrNameLst>
                                      </p:cBhvr>
                                      <p:to>
                                        <p:strVal val="visible"/>
                                      </p:to>
                                    </p:set>
                                    <p:animEffect transition="in" filter="strips(downLeft)">
                                      <p:cBhvr>
                                        <p:cTn id="83" dur="250"/>
                                        <p:tgtEl>
                                          <p:spTgt spid="152"/>
                                        </p:tgtEl>
                                      </p:cBhvr>
                                    </p:animEffect>
                                  </p:childTnLst>
                                </p:cTn>
                              </p:par>
                            </p:childTnLst>
                          </p:cTn>
                        </p:par>
                        <p:par>
                          <p:cTn id="84" fill="hold">
                            <p:stCondLst>
                              <p:cond delay="1700"/>
                            </p:stCondLst>
                            <p:childTnLst>
                              <p:par>
                                <p:cTn id="85" presetID="18" presetClass="entr" presetSubtype="3" fill="hold" nodeType="afterEffect">
                                  <p:stCondLst>
                                    <p:cond delay="0"/>
                                  </p:stCondLst>
                                  <p:childTnLst>
                                    <p:set>
                                      <p:cBhvr>
                                        <p:cTn id="86" dur="1" fill="hold">
                                          <p:stCondLst>
                                            <p:cond delay="0"/>
                                          </p:stCondLst>
                                        </p:cTn>
                                        <p:tgtEl>
                                          <p:spTgt spid="153"/>
                                        </p:tgtEl>
                                        <p:attrNameLst>
                                          <p:attrName>style.visibility</p:attrName>
                                        </p:attrNameLst>
                                      </p:cBhvr>
                                      <p:to>
                                        <p:strVal val="visible"/>
                                      </p:to>
                                    </p:set>
                                    <p:animEffect transition="in" filter="strips(upRight)">
                                      <p:cBhvr>
                                        <p:cTn id="87" dur="250"/>
                                        <p:tgtEl>
                                          <p:spTgt spid="153"/>
                                        </p:tgtEl>
                                      </p:cBhvr>
                                    </p:animEffect>
                                  </p:childTnLst>
                                </p:cTn>
                              </p:par>
                              <p:par>
                                <p:cTn id="88" presetID="1" presetClass="exit" presetSubtype="0" fill="hold" nodeType="withEffect">
                                  <p:stCondLst>
                                    <p:cond delay="0"/>
                                  </p:stCondLst>
                                  <p:childTnLst>
                                    <p:set>
                                      <p:cBhvr>
                                        <p:cTn id="89" dur="1" fill="hold">
                                          <p:stCondLst>
                                            <p:cond delay="0"/>
                                          </p:stCondLst>
                                        </p:cTn>
                                        <p:tgtEl>
                                          <p:spTgt spid="152"/>
                                        </p:tgtEl>
                                        <p:attrNameLst>
                                          <p:attrName>style.visibility</p:attrName>
                                        </p:attrNameLst>
                                      </p:cBhvr>
                                      <p:to>
                                        <p:strVal val="hidden"/>
                                      </p:to>
                                    </p:set>
                                  </p:childTnLst>
                                </p:cTn>
                              </p:par>
                            </p:childTnLst>
                          </p:cTn>
                        </p:par>
                        <p:par>
                          <p:cTn id="90" fill="hold">
                            <p:stCondLst>
                              <p:cond delay="1950"/>
                            </p:stCondLst>
                            <p:childTnLst>
                              <p:par>
                                <p:cTn id="91" presetID="18" presetClass="exit" presetSubtype="12" fill="hold" grpId="0" nodeType="afterEffect">
                                  <p:stCondLst>
                                    <p:cond delay="0"/>
                                  </p:stCondLst>
                                  <p:childTnLst>
                                    <p:animEffect transition="out" filter="strips(downLeft)">
                                      <p:cBhvr>
                                        <p:cTn id="92" dur="400"/>
                                        <p:tgtEl>
                                          <p:spTgt spid="130"/>
                                        </p:tgtEl>
                                      </p:cBhvr>
                                    </p:animEffect>
                                    <p:set>
                                      <p:cBhvr>
                                        <p:cTn id="93" dur="1" fill="hold">
                                          <p:stCondLst>
                                            <p:cond delay="399"/>
                                          </p:stCondLst>
                                        </p:cTn>
                                        <p:tgtEl>
                                          <p:spTgt spid="130"/>
                                        </p:tgtEl>
                                        <p:attrNameLst>
                                          <p:attrName>style.visibility</p:attrName>
                                        </p:attrNameLst>
                                      </p:cBhvr>
                                      <p:to>
                                        <p:strVal val="hidden"/>
                                      </p:to>
                                    </p:set>
                                  </p:childTnLst>
                                </p:cTn>
                              </p:par>
                            </p:childTnLst>
                          </p:cTn>
                        </p:par>
                        <p:par>
                          <p:cTn id="94" fill="hold">
                            <p:stCondLst>
                              <p:cond delay="2350"/>
                            </p:stCondLst>
                            <p:childTnLst>
                              <p:par>
                                <p:cTn id="95" presetID="18" presetClass="entr" presetSubtype="6" fill="hold"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strips(downRight)">
                                      <p:cBhvr>
                                        <p:cTn id="97" dur="400"/>
                                        <p:tgtEl>
                                          <p:spTgt spid="154"/>
                                        </p:tgtEl>
                                      </p:cBhvr>
                                    </p:animEffect>
                                  </p:childTnLst>
                                </p:cTn>
                              </p:par>
                              <p:par>
                                <p:cTn id="98" presetID="1" presetClass="exit" presetSubtype="0" fill="hold" nodeType="withEffect">
                                  <p:stCondLst>
                                    <p:cond delay="0"/>
                                  </p:stCondLst>
                                  <p:childTnLst>
                                    <p:set>
                                      <p:cBhvr>
                                        <p:cTn id="99" dur="1" fill="hold">
                                          <p:stCondLst>
                                            <p:cond delay="0"/>
                                          </p:stCondLst>
                                        </p:cTn>
                                        <p:tgtEl>
                                          <p:spTgt spid="153"/>
                                        </p:tgtEl>
                                        <p:attrNameLst>
                                          <p:attrName>style.visibility</p:attrName>
                                        </p:attrNameLst>
                                      </p:cBhvr>
                                      <p:to>
                                        <p:strVal val="hidden"/>
                                      </p:to>
                                    </p:set>
                                  </p:childTnLst>
                                </p:cTn>
                              </p:par>
                            </p:childTnLst>
                          </p:cTn>
                        </p:par>
                        <p:par>
                          <p:cTn id="100" fill="hold">
                            <p:stCondLst>
                              <p:cond delay="2750"/>
                            </p:stCondLst>
                            <p:childTnLst>
                              <p:par>
                                <p:cTn id="101" presetID="18" presetClass="entr" presetSubtype="12" fill="hold" grpId="1" nodeType="afterEffect">
                                  <p:stCondLst>
                                    <p:cond delay="0"/>
                                  </p:stCondLst>
                                  <p:childTnLst>
                                    <p:set>
                                      <p:cBhvr>
                                        <p:cTn id="102" dur="1" fill="hold">
                                          <p:stCondLst>
                                            <p:cond delay="0"/>
                                          </p:stCondLst>
                                        </p:cTn>
                                        <p:tgtEl>
                                          <p:spTgt spid="128"/>
                                        </p:tgtEl>
                                        <p:attrNameLst>
                                          <p:attrName>style.visibility</p:attrName>
                                        </p:attrNameLst>
                                      </p:cBhvr>
                                      <p:to>
                                        <p:strVal val="visible"/>
                                      </p:to>
                                    </p:set>
                                    <p:animEffect transition="in" filter="strips(downLeft)">
                                      <p:cBhvr>
                                        <p:cTn id="103" dur="400"/>
                                        <p:tgtEl>
                                          <p:spTgt spid="128"/>
                                        </p:tgtEl>
                                      </p:cBhvr>
                                    </p:animEffect>
                                  </p:childTnLst>
                                </p:cTn>
                              </p:par>
                              <p:par>
                                <p:cTn id="104" presetID="1" presetClass="exit" presetSubtype="0" fill="hold" nodeType="withEffect">
                                  <p:stCondLst>
                                    <p:cond delay="0"/>
                                  </p:stCondLst>
                                  <p:childTnLst>
                                    <p:set>
                                      <p:cBhvr>
                                        <p:cTn id="105" dur="1" fill="hold">
                                          <p:stCondLst>
                                            <p:cond delay="0"/>
                                          </p:stCondLst>
                                        </p:cTn>
                                        <p:tgtEl>
                                          <p:spTgt spid="154"/>
                                        </p:tgtEl>
                                        <p:attrNameLst>
                                          <p:attrName>style.visibility</p:attrName>
                                        </p:attrNameLst>
                                      </p:cBhvr>
                                      <p:to>
                                        <p:strVal val="hidden"/>
                                      </p:to>
                                    </p:set>
                                  </p:childTnLst>
                                </p:cTn>
                              </p:par>
                            </p:childTnLst>
                          </p:cTn>
                        </p:par>
                        <p:par>
                          <p:cTn id="106" fill="hold">
                            <p:stCondLst>
                              <p:cond delay="3150"/>
                            </p:stCondLst>
                            <p:childTnLst>
                              <p:par>
                                <p:cTn id="107" presetID="18" presetClass="entr" presetSubtype="12" fill="hold" nodeType="afterEffect">
                                  <p:stCondLst>
                                    <p:cond delay="0"/>
                                  </p:stCondLst>
                                  <p:childTnLst>
                                    <p:set>
                                      <p:cBhvr>
                                        <p:cTn id="108" dur="1" fill="hold">
                                          <p:stCondLst>
                                            <p:cond delay="0"/>
                                          </p:stCondLst>
                                        </p:cTn>
                                        <p:tgtEl>
                                          <p:spTgt spid="155"/>
                                        </p:tgtEl>
                                        <p:attrNameLst>
                                          <p:attrName>style.visibility</p:attrName>
                                        </p:attrNameLst>
                                      </p:cBhvr>
                                      <p:to>
                                        <p:strVal val="visible"/>
                                      </p:to>
                                    </p:set>
                                    <p:animEffect transition="in" filter="strips(downLeft)">
                                      <p:cBhvr>
                                        <p:cTn id="109" dur="250"/>
                                        <p:tgtEl>
                                          <p:spTgt spid="155"/>
                                        </p:tgtEl>
                                      </p:cBhvr>
                                    </p:animEffect>
                                  </p:childTnLst>
                                </p:cTn>
                              </p:par>
                            </p:childTnLst>
                          </p:cTn>
                        </p:par>
                        <p:par>
                          <p:cTn id="110" fill="hold">
                            <p:stCondLst>
                              <p:cond delay="3400"/>
                            </p:stCondLst>
                            <p:childTnLst>
                              <p:par>
                                <p:cTn id="111" presetID="18" presetClass="entr" presetSubtype="3" fill="hold" nodeType="afterEffect">
                                  <p:stCondLst>
                                    <p:cond delay="0"/>
                                  </p:stCondLst>
                                  <p:childTnLst>
                                    <p:set>
                                      <p:cBhvr>
                                        <p:cTn id="112" dur="1" fill="hold">
                                          <p:stCondLst>
                                            <p:cond delay="0"/>
                                          </p:stCondLst>
                                        </p:cTn>
                                        <p:tgtEl>
                                          <p:spTgt spid="156"/>
                                        </p:tgtEl>
                                        <p:attrNameLst>
                                          <p:attrName>style.visibility</p:attrName>
                                        </p:attrNameLst>
                                      </p:cBhvr>
                                      <p:to>
                                        <p:strVal val="visible"/>
                                      </p:to>
                                    </p:set>
                                    <p:animEffect transition="in" filter="strips(upRight)">
                                      <p:cBhvr>
                                        <p:cTn id="113" dur="250"/>
                                        <p:tgtEl>
                                          <p:spTgt spid="156"/>
                                        </p:tgtEl>
                                      </p:cBhvr>
                                    </p:animEffect>
                                  </p:childTnLst>
                                </p:cTn>
                              </p:par>
                              <p:par>
                                <p:cTn id="114" presetID="1" presetClass="exit" presetSubtype="0" fill="hold" nodeType="withEffect">
                                  <p:stCondLst>
                                    <p:cond delay="0"/>
                                  </p:stCondLst>
                                  <p:childTnLst>
                                    <p:set>
                                      <p:cBhvr>
                                        <p:cTn id="115" dur="1" fill="hold">
                                          <p:stCondLst>
                                            <p:cond delay="0"/>
                                          </p:stCondLst>
                                        </p:cTn>
                                        <p:tgtEl>
                                          <p:spTgt spid="155"/>
                                        </p:tgtEl>
                                        <p:attrNameLst>
                                          <p:attrName>style.visibility</p:attrName>
                                        </p:attrNameLst>
                                      </p:cBhvr>
                                      <p:to>
                                        <p:strVal val="hidden"/>
                                      </p:to>
                                    </p:set>
                                  </p:childTnLst>
                                </p:cTn>
                              </p:par>
                            </p:childTnLst>
                          </p:cTn>
                        </p:par>
                        <p:par>
                          <p:cTn id="116" fill="hold">
                            <p:stCondLst>
                              <p:cond delay="3650"/>
                            </p:stCondLst>
                            <p:childTnLst>
                              <p:par>
                                <p:cTn id="117" presetID="18" presetClass="exit" presetSubtype="12" fill="hold" grpId="0" nodeType="afterEffect">
                                  <p:stCondLst>
                                    <p:cond delay="0"/>
                                  </p:stCondLst>
                                  <p:childTnLst>
                                    <p:animEffect transition="out" filter="strips(downLeft)">
                                      <p:cBhvr>
                                        <p:cTn id="118" dur="400"/>
                                        <p:tgtEl>
                                          <p:spTgt spid="131"/>
                                        </p:tgtEl>
                                      </p:cBhvr>
                                    </p:animEffect>
                                    <p:set>
                                      <p:cBhvr>
                                        <p:cTn id="119" dur="1" fill="hold">
                                          <p:stCondLst>
                                            <p:cond delay="399"/>
                                          </p:stCondLst>
                                        </p:cTn>
                                        <p:tgtEl>
                                          <p:spTgt spid="131"/>
                                        </p:tgtEl>
                                        <p:attrNameLst>
                                          <p:attrName>style.visibility</p:attrName>
                                        </p:attrNameLst>
                                      </p:cBhvr>
                                      <p:to>
                                        <p:strVal val="hidden"/>
                                      </p:to>
                                    </p:set>
                                  </p:childTnLst>
                                </p:cTn>
                              </p:par>
                            </p:childTnLst>
                          </p:cTn>
                        </p:par>
                        <p:par>
                          <p:cTn id="120" fill="hold">
                            <p:stCondLst>
                              <p:cond delay="4050"/>
                            </p:stCondLst>
                            <p:childTnLst>
                              <p:par>
                                <p:cTn id="121" presetID="18" presetClass="entr" presetSubtype="6" fill="hold" nodeType="afterEffect">
                                  <p:stCondLst>
                                    <p:cond delay="0"/>
                                  </p:stCondLst>
                                  <p:childTnLst>
                                    <p:set>
                                      <p:cBhvr>
                                        <p:cTn id="122" dur="1" fill="hold">
                                          <p:stCondLst>
                                            <p:cond delay="0"/>
                                          </p:stCondLst>
                                        </p:cTn>
                                        <p:tgtEl>
                                          <p:spTgt spid="157"/>
                                        </p:tgtEl>
                                        <p:attrNameLst>
                                          <p:attrName>style.visibility</p:attrName>
                                        </p:attrNameLst>
                                      </p:cBhvr>
                                      <p:to>
                                        <p:strVal val="visible"/>
                                      </p:to>
                                    </p:set>
                                    <p:animEffect transition="in" filter="strips(downRight)">
                                      <p:cBhvr>
                                        <p:cTn id="123" dur="400"/>
                                        <p:tgtEl>
                                          <p:spTgt spid="157"/>
                                        </p:tgtEl>
                                      </p:cBhvr>
                                    </p:animEffect>
                                  </p:childTnLst>
                                </p:cTn>
                              </p:par>
                              <p:par>
                                <p:cTn id="124" presetID="1" presetClass="exit" presetSubtype="0" fill="hold" nodeType="withEffect">
                                  <p:stCondLst>
                                    <p:cond delay="0"/>
                                  </p:stCondLst>
                                  <p:childTnLst>
                                    <p:set>
                                      <p:cBhvr>
                                        <p:cTn id="125" dur="1" fill="hold">
                                          <p:stCondLst>
                                            <p:cond delay="0"/>
                                          </p:stCondLst>
                                        </p:cTn>
                                        <p:tgtEl>
                                          <p:spTgt spid="156"/>
                                        </p:tgtEl>
                                        <p:attrNameLst>
                                          <p:attrName>style.visibility</p:attrName>
                                        </p:attrNameLst>
                                      </p:cBhvr>
                                      <p:to>
                                        <p:strVal val="hidden"/>
                                      </p:to>
                                    </p:set>
                                  </p:childTnLst>
                                </p:cTn>
                              </p:par>
                            </p:childTnLst>
                          </p:cTn>
                        </p:par>
                        <p:par>
                          <p:cTn id="126" fill="hold">
                            <p:stCondLst>
                              <p:cond delay="4450"/>
                            </p:stCondLst>
                            <p:childTnLst>
                              <p:par>
                                <p:cTn id="127" presetID="18" presetClass="entr" presetSubtype="12" fill="hold" grpId="1" nodeType="afterEffect">
                                  <p:stCondLst>
                                    <p:cond delay="0"/>
                                  </p:stCondLst>
                                  <p:childTnLst>
                                    <p:set>
                                      <p:cBhvr>
                                        <p:cTn id="128" dur="1" fill="hold">
                                          <p:stCondLst>
                                            <p:cond delay="0"/>
                                          </p:stCondLst>
                                        </p:cTn>
                                        <p:tgtEl>
                                          <p:spTgt spid="129"/>
                                        </p:tgtEl>
                                        <p:attrNameLst>
                                          <p:attrName>style.visibility</p:attrName>
                                        </p:attrNameLst>
                                      </p:cBhvr>
                                      <p:to>
                                        <p:strVal val="visible"/>
                                      </p:to>
                                    </p:set>
                                    <p:animEffect transition="in" filter="strips(downLeft)">
                                      <p:cBhvr>
                                        <p:cTn id="129" dur="400"/>
                                        <p:tgtEl>
                                          <p:spTgt spid="129"/>
                                        </p:tgtEl>
                                      </p:cBhvr>
                                    </p:animEffect>
                                  </p:childTnLst>
                                </p:cTn>
                              </p:par>
                              <p:par>
                                <p:cTn id="130" presetID="1" presetClass="exit" presetSubtype="0" fill="hold" nodeType="withEffect">
                                  <p:stCondLst>
                                    <p:cond delay="0"/>
                                  </p:stCondLst>
                                  <p:childTnLst>
                                    <p:set>
                                      <p:cBhvr>
                                        <p:cTn id="131" dur="1" fill="hold">
                                          <p:stCondLst>
                                            <p:cond delay="0"/>
                                          </p:stCondLst>
                                        </p:cTn>
                                        <p:tgtEl>
                                          <p:spTgt spid="157"/>
                                        </p:tgtEl>
                                        <p:attrNameLst>
                                          <p:attrName>style.visibility</p:attrName>
                                        </p:attrNameLst>
                                      </p:cBhvr>
                                      <p:to>
                                        <p:strVal val="hidden"/>
                                      </p:to>
                                    </p:set>
                                  </p:childTnLst>
                                </p:cTn>
                              </p:par>
                            </p:childTnLst>
                          </p:cTn>
                        </p:par>
                        <p:par>
                          <p:cTn id="132" fill="hold">
                            <p:stCondLst>
                              <p:cond delay="4850"/>
                            </p:stCondLst>
                            <p:childTnLst>
                              <p:par>
                                <p:cTn id="133" presetID="18" presetClass="entr" presetSubtype="12" fill="hold" nodeType="afterEffect">
                                  <p:stCondLst>
                                    <p:cond delay="0"/>
                                  </p:stCondLst>
                                  <p:childTnLst>
                                    <p:set>
                                      <p:cBhvr>
                                        <p:cTn id="134" dur="1" fill="hold">
                                          <p:stCondLst>
                                            <p:cond delay="0"/>
                                          </p:stCondLst>
                                        </p:cTn>
                                        <p:tgtEl>
                                          <p:spTgt spid="158"/>
                                        </p:tgtEl>
                                        <p:attrNameLst>
                                          <p:attrName>style.visibility</p:attrName>
                                        </p:attrNameLst>
                                      </p:cBhvr>
                                      <p:to>
                                        <p:strVal val="visible"/>
                                      </p:to>
                                    </p:set>
                                    <p:animEffect transition="in" filter="strips(downLeft)">
                                      <p:cBhvr>
                                        <p:cTn id="135" dur="250"/>
                                        <p:tgtEl>
                                          <p:spTgt spid="158"/>
                                        </p:tgtEl>
                                      </p:cBhvr>
                                    </p:animEffect>
                                  </p:childTnLst>
                                </p:cTn>
                              </p:par>
                            </p:childTnLst>
                          </p:cTn>
                        </p:par>
                        <p:par>
                          <p:cTn id="136" fill="hold">
                            <p:stCondLst>
                              <p:cond delay="5100"/>
                            </p:stCondLst>
                            <p:childTnLst>
                              <p:par>
                                <p:cTn id="137" presetID="18" presetClass="entr" presetSubtype="3" fill="hold" nodeType="afterEffect">
                                  <p:stCondLst>
                                    <p:cond delay="0"/>
                                  </p:stCondLst>
                                  <p:childTnLst>
                                    <p:set>
                                      <p:cBhvr>
                                        <p:cTn id="138" dur="1" fill="hold">
                                          <p:stCondLst>
                                            <p:cond delay="0"/>
                                          </p:stCondLst>
                                        </p:cTn>
                                        <p:tgtEl>
                                          <p:spTgt spid="159"/>
                                        </p:tgtEl>
                                        <p:attrNameLst>
                                          <p:attrName>style.visibility</p:attrName>
                                        </p:attrNameLst>
                                      </p:cBhvr>
                                      <p:to>
                                        <p:strVal val="visible"/>
                                      </p:to>
                                    </p:set>
                                    <p:animEffect transition="in" filter="strips(upRight)">
                                      <p:cBhvr>
                                        <p:cTn id="139" dur="250"/>
                                        <p:tgtEl>
                                          <p:spTgt spid="159"/>
                                        </p:tgtEl>
                                      </p:cBhvr>
                                    </p:animEffect>
                                  </p:childTnLst>
                                </p:cTn>
                              </p:par>
                              <p:par>
                                <p:cTn id="140" presetID="1" presetClass="exit" presetSubtype="0" fill="hold" nodeType="withEffect">
                                  <p:stCondLst>
                                    <p:cond delay="0"/>
                                  </p:stCondLst>
                                  <p:childTnLst>
                                    <p:set>
                                      <p:cBhvr>
                                        <p:cTn id="141" dur="1" fill="hold">
                                          <p:stCondLst>
                                            <p:cond delay="0"/>
                                          </p:stCondLst>
                                        </p:cTn>
                                        <p:tgtEl>
                                          <p:spTgt spid="158"/>
                                        </p:tgtEl>
                                        <p:attrNameLst>
                                          <p:attrName>style.visibility</p:attrName>
                                        </p:attrNameLst>
                                      </p:cBhvr>
                                      <p:to>
                                        <p:strVal val="hidden"/>
                                      </p:to>
                                    </p:set>
                                  </p:childTnLst>
                                </p:cTn>
                              </p:par>
                            </p:childTnLst>
                          </p:cTn>
                        </p:par>
                        <p:par>
                          <p:cTn id="142" fill="hold">
                            <p:stCondLst>
                              <p:cond delay="5350"/>
                            </p:stCondLst>
                            <p:childTnLst>
                              <p:par>
                                <p:cTn id="143" presetID="18" presetClass="exit" presetSubtype="12" fill="hold" grpId="0" nodeType="afterEffect">
                                  <p:stCondLst>
                                    <p:cond delay="0"/>
                                  </p:stCondLst>
                                  <p:childTnLst>
                                    <p:animEffect transition="out" filter="strips(downLeft)">
                                      <p:cBhvr>
                                        <p:cTn id="144" dur="400"/>
                                        <p:tgtEl>
                                          <p:spTgt spid="132"/>
                                        </p:tgtEl>
                                      </p:cBhvr>
                                    </p:animEffect>
                                    <p:set>
                                      <p:cBhvr>
                                        <p:cTn id="145" dur="1" fill="hold">
                                          <p:stCondLst>
                                            <p:cond delay="399"/>
                                          </p:stCondLst>
                                        </p:cTn>
                                        <p:tgtEl>
                                          <p:spTgt spid="132"/>
                                        </p:tgtEl>
                                        <p:attrNameLst>
                                          <p:attrName>style.visibility</p:attrName>
                                        </p:attrNameLst>
                                      </p:cBhvr>
                                      <p:to>
                                        <p:strVal val="hidden"/>
                                      </p:to>
                                    </p:set>
                                  </p:childTnLst>
                                </p:cTn>
                              </p:par>
                            </p:childTnLst>
                          </p:cTn>
                        </p:par>
                        <p:par>
                          <p:cTn id="146" fill="hold">
                            <p:stCondLst>
                              <p:cond delay="5750"/>
                            </p:stCondLst>
                            <p:childTnLst>
                              <p:par>
                                <p:cTn id="147" presetID="18" presetClass="entr" presetSubtype="6" fill="hold" nodeType="afterEffect">
                                  <p:stCondLst>
                                    <p:cond delay="0"/>
                                  </p:stCondLst>
                                  <p:childTnLst>
                                    <p:set>
                                      <p:cBhvr>
                                        <p:cTn id="148" dur="1" fill="hold">
                                          <p:stCondLst>
                                            <p:cond delay="0"/>
                                          </p:stCondLst>
                                        </p:cTn>
                                        <p:tgtEl>
                                          <p:spTgt spid="160"/>
                                        </p:tgtEl>
                                        <p:attrNameLst>
                                          <p:attrName>style.visibility</p:attrName>
                                        </p:attrNameLst>
                                      </p:cBhvr>
                                      <p:to>
                                        <p:strVal val="visible"/>
                                      </p:to>
                                    </p:set>
                                    <p:animEffect transition="in" filter="strips(downRight)">
                                      <p:cBhvr>
                                        <p:cTn id="149" dur="400"/>
                                        <p:tgtEl>
                                          <p:spTgt spid="160"/>
                                        </p:tgtEl>
                                      </p:cBhvr>
                                    </p:animEffect>
                                  </p:childTnLst>
                                </p:cTn>
                              </p:par>
                              <p:par>
                                <p:cTn id="150" presetID="1" presetClass="exit" presetSubtype="0" fill="hold" nodeType="withEffect">
                                  <p:stCondLst>
                                    <p:cond delay="0"/>
                                  </p:stCondLst>
                                  <p:childTnLst>
                                    <p:set>
                                      <p:cBhvr>
                                        <p:cTn id="151" dur="1" fill="hold">
                                          <p:stCondLst>
                                            <p:cond delay="0"/>
                                          </p:stCondLst>
                                        </p:cTn>
                                        <p:tgtEl>
                                          <p:spTgt spid="159"/>
                                        </p:tgtEl>
                                        <p:attrNameLst>
                                          <p:attrName>style.visibility</p:attrName>
                                        </p:attrNameLst>
                                      </p:cBhvr>
                                      <p:to>
                                        <p:strVal val="hidden"/>
                                      </p:to>
                                    </p:set>
                                  </p:childTnLst>
                                </p:cTn>
                              </p:par>
                            </p:childTnLst>
                          </p:cTn>
                        </p:par>
                        <p:par>
                          <p:cTn id="152" fill="hold">
                            <p:stCondLst>
                              <p:cond delay="6150"/>
                            </p:stCondLst>
                            <p:childTnLst>
                              <p:par>
                                <p:cTn id="153" presetID="18" presetClass="entr" presetSubtype="12" fill="hold" grpId="1" nodeType="afterEffect">
                                  <p:stCondLst>
                                    <p:cond delay="0"/>
                                  </p:stCondLst>
                                  <p:childTnLst>
                                    <p:set>
                                      <p:cBhvr>
                                        <p:cTn id="154" dur="1" fill="hold">
                                          <p:stCondLst>
                                            <p:cond delay="0"/>
                                          </p:stCondLst>
                                        </p:cTn>
                                        <p:tgtEl>
                                          <p:spTgt spid="130"/>
                                        </p:tgtEl>
                                        <p:attrNameLst>
                                          <p:attrName>style.visibility</p:attrName>
                                        </p:attrNameLst>
                                      </p:cBhvr>
                                      <p:to>
                                        <p:strVal val="visible"/>
                                      </p:to>
                                    </p:set>
                                    <p:animEffect transition="in" filter="strips(downLeft)">
                                      <p:cBhvr>
                                        <p:cTn id="155" dur="400"/>
                                        <p:tgtEl>
                                          <p:spTgt spid="130"/>
                                        </p:tgtEl>
                                      </p:cBhvr>
                                    </p:animEffect>
                                  </p:childTnLst>
                                </p:cTn>
                              </p:par>
                              <p:par>
                                <p:cTn id="156" presetID="1" presetClass="exit" presetSubtype="0" fill="hold" nodeType="withEffect">
                                  <p:stCondLst>
                                    <p:cond delay="0"/>
                                  </p:stCondLst>
                                  <p:childTnLst>
                                    <p:set>
                                      <p:cBhvr>
                                        <p:cTn id="157" dur="1" fill="hold">
                                          <p:stCondLst>
                                            <p:cond delay="0"/>
                                          </p:stCondLst>
                                        </p:cTn>
                                        <p:tgtEl>
                                          <p:spTgt spid="160"/>
                                        </p:tgtEl>
                                        <p:attrNameLst>
                                          <p:attrName>style.visibility</p:attrName>
                                        </p:attrNameLst>
                                      </p:cBhvr>
                                      <p:to>
                                        <p:strVal val="hidden"/>
                                      </p:to>
                                    </p:set>
                                  </p:childTnLst>
                                </p:cTn>
                              </p:par>
                            </p:childTnLst>
                          </p:cTn>
                        </p:par>
                        <p:par>
                          <p:cTn id="158" fill="hold">
                            <p:stCondLst>
                              <p:cond delay="6550"/>
                            </p:stCondLst>
                            <p:childTnLst>
                              <p:par>
                                <p:cTn id="159" presetID="18" presetClass="entr" presetSubtype="12" fill="hold" nodeType="afterEffect">
                                  <p:stCondLst>
                                    <p:cond delay="0"/>
                                  </p:stCondLst>
                                  <p:childTnLst>
                                    <p:set>
                                      <p:cBhvr>
                                        <p:cTn id="160" dur="1" fill="hold">
                                          <p:stCondLst>
                                            <p:cond delay="0"/>
                                          </p:stCondLst>
                                        </p:cTn>
                                        <p:tgtEl>
                                          <p:spTgt spid="161"/>
                                        </p:tgtEl>
                                        <p:attrNameLst>
                                          <p:attrName>style.visibility</p:attrName>
                                        </p:attrNameLst>
                                      </p:cBhvr>
                                      <p:to>
                                        <p:strVal val="visible"/>
                                      </p:to>
                                    </p:set>
                                    <p:animEffect transition="in" filter="strips(downLeft)">
                                      <p:cBhvr>
                                        <p:cTn id="161" dur="250"/>
                                        <p:tgtEl>
                                          <p:spTgt spid="161"/>
                                        </p:tgtEl>
                                      </p:cBhvr>
                                    </p:animEffect>
                                  </p:childTnLst>
                                </p:cTn>
                              </p:par>
                            </p:childTnLst>
                          </p:cTn>
                        </p:par>
                        <p:par>
                          <p:cTn id="162" fill="hold">
                            <p:stCondLst>
                              <p:cond delay="6800"/>
                            </p:stCondLst>
                            <p:childTnLst>
                              <p:par>
                                <p:cTn id="163" presetID="18" presetClass="entr" presetSubtype="6" fill="hold" nodeType="afterEffect">
                                  <p:stCondLst>
                                    <p:cond delay="0"/>
                                  </p:stCondLst>
                                  <p:childTnLst>
                                    <p:set>
                                      <p:cBhvr>
                                        <p:cTn id="164" dur="1" fill="hold">
                                          <p:stCondLst>
                                            <p:cond delay="0"/>
                                          </p:stCondLst>
                                        </p:cTn>
                                        <p:tgtEl>
                                          <p:spTgt spid="162"/>
                                        </p:tgtEl>
                                        <p:attrNameLst>
                                          <p:attrName>style.visibility</p:attrName>
                                        </p:attrNameLst>
                                      </p:cBhvr>
                                      <p:to>
                                        <p:strVal val="visible"/>
                                      </p:to>
                                    </p:set>
                                    <p:animEffect transition="in" filter="strips(downRight)">
                                      <p:cBhvr>
                                        <p:cTn id="165" dur="250"/>
                                        <p:tgtEl>
                                          <p:spTgt spid="162"/>
                                        </p:tgtEl>
                                      </p:cBhvr>
                                    </p:animEffect>
                                  </p:childTnLst>
                                </p:cTn>
                              </p:par>
                              <p:par>
                                <p:cTn id="166" presetID="1" presetClass="exit" presetSubtype="0" fill="hold" nodeType="withEffect">
                                  <p:stCondLst>
                                    <p:cond delay="0"/>
                                  </p:stCondLst>
                                  <p:childTnLst>
                                    <p:set>
                                      <p:cBhvr>
                                        <p:cTn id="167" dur="1" fill="hold">
                                          <p:stCondLst>
                                            <p:cond delay="0"/>
                                          </p:stCondLst>
                                        </p:cTn>
                                        <p:tgtEl>
                                          <p:spTgt spid="161"/>
                                        </p:tgtEl>
                                        <p:attrNameLst>
                                          <p:attrName>style.visibility</p:attrName>
                                        </p:attrNameLst>
                                      </p:cBhvr>
                                      <p:to>
                                        <p:strVal val="hidden"/>
                                      </p:to>
                                    </p:set>
                                  </p:childTnLst>
                                </p:cTn>
                              </p:par>
                            </p:childTnLst>
                          </p:cTn>
                        </p:par>
                        <p:par>
                          <p:cTn id="168" fill="hold">
                            <p:stCondLst>
                              <p:cond delay="7050"/>
                            </p:stCondLst>
                            <p:childTnLst>
                              <p:par>
                                <p:cTn id="169" presetID="18" presetClass="exit" presetSubtype="12" fill="hold" grpId="0" nodeType="afterEffect">
                                  <p:stCondLst>
                                    <p:cond delay="0"/>
                                  </p:stCondLst>
                                  <p:childTnLst>
                                    <p:animEffect transition="out" filter="strips(downLeft)">
                                      <p:cBhvr>
                                        <p:cTn id="170" dur="400"/>
                                        <p:tgtEl>
                                          <p:spTgt spid="133"/>
                                        </p:tgtEl>
                                      </p:cBhvr>
                                    </p:animEffect>
                                    <p:set>
                                      <p:cBhvr>
                                        <p:cTn id="171" dur="1" fill="hold">
                                          <p:stCondLst>
                                            <p:cond delay="399"/>
                                          </p:stCondLst>
                                        </p:cTn>
                                        <p:tgtEl>
                                          <p:spTgt spid="133"/>
                                        </p:tgtEl>
                                        <p:attrNameLst>
                                          <p:attrName>style.visibility</p:attrName>
                                        </p:attrNameLst>
                                      </p:cBhvr>
                                      <p:to>
                                        <p:strVal val="hidden"/>
                                      </p:to>
                                    </p:set>
                                  </p:childTnLst>
                                </p:cTn>
                              </p:par>
                            </p:childTnLst>
                          </p:cTn>
                        </p:par>
                        <p:par>
                          <p:cTn id="172" fill="hold">
                            <p:stCondLst>
                              <p:cond delay="7450"/>
                            </p:stCondLst>
                            <p:childTnLst>
                              <p:par>
                                <p:cTn id="173" presetID="18" presetClass="entr" presetSubtype="6" fill="hold" nodeType="afterEffect">
                                  <p:stCondLst>
                                    <p:cond delay="0"/>
                                  </p:stCondLst>
                                  <p:childTnLst>
                                    <p:set>
                                      <p:cBhvr>
                                        <p:cTn id="174" dur="1" fill="hold">
                                          <p:stCondLst>
                                            <p:cond delay="0"/>
                                          </p:stCondLst>
                                        </p:cTn>
                                        <p:tgtEl>
                                          <p:spTgt spid="163"/>
                                        </p:tgtEl>
                                        <p:attrNameLst>
                                          <p:attrName>style.visibility</p:attrName>
                                        </p:attrNameLst>
                                      </p:cBhvr>
                                      <p:to>
                                        <p:strVal val="visible"/>
                                      </p:to>
                                    </p:set>
                                    <p:animEffect transition="in" filter="strips(downRight)">
                                      <p:cBhvr>
                                        <p:cTn id="175" dur="400"/>
                                        <p:tgtEl>
                                          <p:spTgt spid="163"/>
                                        </p:tgtEl>
                                      </p:cBhvr>
                                    </p:animEffect>
                                  </p:childTnLst>
                                </p:cTn>
                              </p:par>
                              <p:par>
                                <p:cTn id="176" presetID="1" presetClass="exit" presetSubtype="0" fill="hold" nodeType="withEffect">
                                  <p:stCondLst>
                                    <p:cond delay="0"/>
                                  </p:stCondLst>
                                  <p:childTnLst>
                                    <p:set>
                                      <p:cBhvr>
                                        <p:cTn id="177" dur="1" fill="hold">
                                          <p:stCondLst>
                                            <p:cond delay="0"/>
                                          </p:stCondLst>
                                        </p:cTn>
                                        <p:tgtEl>
                                          <p:spTgt spid="162"/>
                                        </p:tgtEl>
                                        <p:attrNameLst>
                                          <p:attrName>style.visibility</p:attrName>
                                        </p:attrNameLst>
                                      </p:cBhvr>
                                      <p:to>
                                        <p:strVal val="hidden"/>
                                      </p:to>
                                    </p:set>
                                  </p:childTnLst>
                                </p:cTn>
                              </p:par>
                            </p:childTnLst>
                          </p:cTn>
                        </p:par>
                        <p:par>
                          <p:cTn id="178" fill="hold">
                            <p:stCondLst>
                              <p:cond delay="7850"/>
                            </p:stCondLst>
                            <p:childTnLst>
                              <p:par>
                                <p:cTn id="179" presetID="18" presetClass="entr" presetSubtype="12" fill="hold" grpId="1" nodeType="afterEffect">
                                  <p:stCondLst>
                                    <p:cond delay="0"/>
                                  </p:stCondLst>
                                  <p:childTnLst>
                                    <p:set>
                                      <p:cBhvr>
                                        <p:cTn id="180" dur="1" fill="hold">
                                          <p:stCondLst>
                                            <p:cond delay="0"/>
                                          </p:stCondLst>
                                        </p:cTn>
                                        <p:tgtEl>
                                          <p:spTgt spid="131"/>
                                        </p:tgtEl>
                                        <p:attrNameLst>
                                          <p:attrName>style.visibility</p:attrName>
                                        </p:attrNameLst>
                                      </p:cBhvr>
                                      <p:to>
                                        <p:strVal val="visible"/>
                                      </p:to>
                                    </p:set>
                                    <p:animEffect transition="in" filter="strips(downLeft)">
                                      <p:cBhvr>
                                        <p:cTn id="181" dur="400"/>
                                        <p:tgtEl>
                                          <p:spTgt spid="131"/>
                                        </p:tgtEl>
                                      </p:cBhvr>
                                    </p:animEffect>
                                  </p:childTnLst>
                                </p:cTn>
                              </p:par>
                              <p:par>
                                <p:cTn id="182" presetID="1" presetClass="exit" presetSubtype="0" fill="hold" nodeType="withEffect">
                                  <p:stCondLst>
                                    <p:cond delay="0"/>
                                  </p:stCondLst>
                                  <p:childTnLst>
                                    <p:set>
                                      <p:cBhvr>
                                        <p:cTn id="183" dur="1" fill="hold">
                                          <p:stCondLst>
                                            <p:cond delay="0"/>
                                          </p:stCondLst>
                                        </p:cTn>
                                        <p:tgtEl>
                                          <p:spTgt spid="163"/>
                                        </p:tgtEl>
                                        <p:attrNameLst>
                                          <p:attrName>style.visibility</p:attrName>
                                        </p:attrNameLst>
                                      </p:cBhvr>
                                      <p:to>
                                        <p:strVal val="hidden"/>
                                      </p:to>
                                    </p:set>
                                  </p:childTnLst>
                                </p:cTn>
                              </p:par>
                            </p:childTnLst>
                          </p:cTn>
                        </p:par>
                        <p:par>
                          <p:cTn id="184" fill="hold">
                            <p:stCondLst>
                              <p:cond delay="8250"/>
                            </p:stCondLst>
                            <p:childTnLst>
                              <p:par>
                                <p:cTn id="185" presetID="18" presetClass="entr" presetSubtype="12" fill="hold" nodeType="afterEffect">
                                  <p:stCondLst>
                                    <p:cond delay="0"/>
                                  </p:stCondLst>
                                  <p:childTnLst>
                                    <p:set>
                                      <p:cBhvr>
                                        <p:cTn id="186" dur="1" fill="hold">
                                          <p:stCondLst>
                                            <p:cond delay="0"/>
                                          </p:stCondLst>
                                        </p:cTn>
                                        <p:tgtEl>
                                          <p:spTgt spid="164"/>
                                        </p:tgtEl>
                                        <p:attrNameLst>
                                          <p:attrName>style.visibility</p:attrName>
                                        </p:attrNameLst>
                                      </p:cBhvr>
                                      <p:to>
                                        <p:strVal val="visible"/>
                                      </p:to>
                                    </p:set>
                                    <p:animEffect transition="in" filter="strips(downLeft)">
                                      <p:cBhvr>
                                        <p:cTn id="187" dur="250"/>
                                        <p:tgtEl>
                                          <p:spTgt spid="164"/>
                                        </p:tgtEl>
                                      </p:cBhvr>
                                    </p:animEffect>
                                  </p:childTnLst>
                                </p:cTn>
                              </p:par>
                            </p:childTnLst>
                          </p:cTn>
                        </p:par>
                        <p:par>
                          <p:cTn id="188" fill="hold">
                            <p:stCondLst>
                              <p:cond delay="8500"/>
                            </p:stCondLst>
                            <p:childTnLst>
                              <p:par>
                                <p:cTn id="189" presetID="18" presetClass="entr" presetSubtype="6" fill="hold" nodeType="afterEffect">
                                  <p:stCondLst>
                                    <p:cond delay="0"/>
                                  </p:stCondLst>
                                  <p:childTnLst>
                                    <p:set>
                                      <p:cBhvr>
                                        <p:cTn id="190" dur="1" fill="hold">
                                          <p:stCondLst>
                                            <p:cond delay="0"/>
                                          </p:stCondLst>
                                        </p:cTn>
                                        <p:tgtEl>
                                          <p:spTgt spid="165"/>
                                        </p:tgtEl>
                                        <p:attrNameLst>
                                          <p:attrName>style.visibility</p:attrName>
                                        </p:attrNameLst>
                                      </p:cBhvr>
                                      <p:to>
                                        <p:strVal val="visible"/>
                                      </p:to>
                                    </p:set>
                                    <p:animEffect transition="in" filter="strips(downRight)">
                                      <p:cBhvr>
                                        <p:cTn id="191" dur="250"/>
                                        <p:tgtEl>
                                          <p:spTgt spid="165"/>
                                        </p:tgtEl>
                                      </p:cBhvr>
                                    </p:animEffect>
                                  </p:childTnLst>
                                </p:cTn>
                              </p:par>
                              <p:par>
                                <p:cTn id="192" presetID="1" presetClass="exit" presetSubtype="0" fill="hold" nodeType="withEffect">
                                  <p:stCondLst>
                                    <p:cond delay="0"/>
                                  </p:stCondLst>
                                  <p:childTnLst>
                                    <p:set>
                                      <p:cBhvr>
                                        <p:cTn id="193" dur="1" fill="hold">
                                          <p:stCondLst>
                                            <p:cond delay="0"/>
                                          </p:stCondLst>
                                        </p:cTn>
                                        <p:tgtEl>
                                          <p:spTgt spid="164"/>
                                        </p:tgtEl>
                                        <p:attrNameLst>
                                          <p:attrName>style.visibility</p:attrName>
                                        </p:attrNameLst>
                                      </p:cBhvr>
                                      <p:to>
                                        <p:strVal val="hidden"/>
                                      </p:to>
                                    </p:set>
                                  </p:childTnLst>
                                </p:cTn>
                              </p:par>
                            </p:childTnLst>
                          </p:cTn>
                        </p:par>
                        <p:par>
                          <p:cTn id="194" fill="hold">
                            <p:stCondLst>
                              <p:cond delay="8750"/>
                            </p:stCondLst>
                            <p:childTnLst>
                              <p:par>
                                <p:cTn id="195" presetID="18" presetClass="exit" presetSubtype="12" fill="hold" grpId="0" nodeType="afterEffect">
                                  <p:stCondLst>
                                    <p:cond delay="0"/>
                                  </p:stCondLst>
                                  <p:childTnLst>
                                    <p:animEffect transition="out" filter="strips(downLeft)">
                                      <p:cBhvr>
                                        <p:cTn id="196" dur="400"/>
                                        <p:tgtEl>
                                          <p:spTgt spid="134"/>
                                        </p:tgtEl>
                                      </p:cBhvr>
                                    </p:animEffect>
                                    <p:set>
                                      <p:cBhvr>
                                        <p:cTn id="197" dur="1" fill="hold">
                                          <p:stCondLst>
                                            <p:cond delay="399"/>
                                          </p:stCondLst>
                                        </p:cTn>
                                        <p:tgtEl>
                                          <p:spTgt spid="134"/>
                                        </p:tgtEl>
                                        <p:attrNameLst>
                                          <p:attrName>style.visibility</p:attrName>
                                        </p:attrNameLst>
                                      </p:cBhvr>
                                      <p:to>
                                        <p:strVal val="hidden"/>
                                      </p:to>
                                    </p:set>
                                  </p:childTnLst>
                                </p:cTn>
                              </p:par>
                            </p:childTnLst>
                          </p:cTn>
                        </p:par>
                        <p:par>
                          <p:cTn id="198" fill="hold">
                            <p:stCondLst>
                              <p:cond delay="9150"/>
                            </p:stCondLst>
                            <p:childTnLst>
                              <p:par>
                                <p:cTn id="199" presetID="18" presetClass="entr" presetSubtype="6" fill="hold" nodeType="afterEffect">
                                  <p:stCondLst>
                                    <p:cond delay="0"/>
                                  </p:stCondLst>
                                  <p:childTnLst>
                                    <p:set>
                                      <p:cBhvr>
                                        <p:cTn id="200" dur="1" fill="hold">
                                          <p:stCondLst>
                                            <p:cond delay="0"/>
                                          </p:stCondLst>
                                        </p:cTn>
                                        <p:tgtEl>
                                          <p:spTgt spid="166"/>
                                        </p:tgtEl>
                                        <p:attrNameLst>
                                          <p:attrName>style.visibility</p:attrName>
                                        </p:attrNameLst>
                                      </p:cBhvr>
                                      <p:to>
                                        <p:strVal val="visible"/>
                                      </p:to>
                                    </p:set>
                                    <p:animEffect transition="in" filter="strips(downRight)">
                                      <p:cBhvr>
                                        <p:cTn id="201" dur="400"/>
                                        <p:tgtEl>
                                          <p:spTgt spid="166"/>
                                        </p:tgtEl>
                                      </p:cBhvr>
                                    </p:animEffect>
                                  </p:childTnLst>
                                </p:cTn>
                              </p:par>
                              <p:par>
                                <p:cTn id="202" presetID="1" presetClass="exit" presetSubtype="0" fill="hold" nodeType="withEffect">
                                  <p:stCondLst>
                                    <p:cond delay="0"/>
                                  </p:stCondLst>
                                  <p:childTnLst>
                                    <p:set>
                                      <p:cBhvr>
                                        <p:cTn id="203" dur="1" fill="hold">
                                          <p:stCondLst>
                                            <p:cond delay="0"/>
                                          </p:stCondLst>
                                        </p:cTn>
                                        <p:tgtEl>
                                          <p:spTgt spid="165"/>
                                        </p:tgtEl>
                                        <p:attrNameLst>
                                          <p:attrName>style.visibility</p:attrName>
                                        </p:attrNameLst>
                                      </p:cBhvr>
                                      <p:to>
                                        <p:strVal val="hidden"/>
                                      </p:to>
                                    </p:set>
                                  </p:childTnLst>
                                </p:cTn>
                              </p:par>
                            </p:childTnLst>
                          </p:cTn>
                        </p:par>
                        <p:par>
                          <p:cTn id="204" fill="hold">
                            <p:stCondLst>
                              <p:cond delay="9550"/>
                            </p:stCondLst>
                            <p:childTnLst>
                              <p:par>
                                <p:cTn id="205" presetID="18" presetClass="entr" presetSubtype="12" fill="hold" grpId="1" nodeType="afterEffect">
                                  <p:stCondLst>
                                    <p:cond delay="0"/>
                                  </p:stCondLst>
                                  <p:childTnLst>
                                    <p:set>
                                      <p:cBhvr>
                                        <p:cTn id="206" dur="1" fill="hold">
                                          <p:stCondLst>
                                            <p:cond delay="0"/>
                                          </p:stCondLst>
                                        </p:cTn>
                                        <p:tgtEl>
                                          <p:spTgt spid="132"/>
                                        </p:tgtEl>
                                        <p:attrNameLst>
                                          <p:attrName>style.visibility</p:attrName>
                                        </p:attrNameLst>
                                      </p:cBhvr>
                                      <p:to>
                                        <p:strVal val="visible"/>
                                      </p:to>
                                    </p:set>
                                    <p:animEffect transition="in" filter="strips(downLeft)">
                                      <p:cBhvr>
                                        <p:cTn id="207" dur="400"/>
                                        <p:tgtEl>
                                          <p:spTgt spid="132"/>
                                        </p:tgtEl>
                                      </p:cBhvr>
                                    </p:animEffect>
                                  </p:childTnLst>
                                </p:cTn>
                              </p:par>
                              <p:par>
                                <p:cTn id="208" presetID="1" presetClass="exit" presetSubtype="0" fill="hold" nodeType="withEffect">
                                  <p:stCondLst>
                                    <p:cond delay="0"/>
                                  </p:stCondLst>
                                  <p:childTnLst>
                                    <p:set>
                                      <p:cBhvr>
                                        <p:cTn id="209" dur="1" fill="hold">
                                          <p:stCondLst>
                                            <p:cond delay="0"/>
                                          </p:stCondLst>
                                        </p:cTn>
                                        <p:tgtEl>
                                          <p:spTgt spid="166"/>
                                        </p:tgtEl>
                                        <p:attrNameLst>
                                          <p:attrName>style.visibility</p:attrName>
                                        </p:attrNameLst>
                                      </p:cBhvr>
                                      <p:to>
                                        <p:strVal val="hidden"/>
                                      </p:to>
                                    </p:set>
                                  </p:childTnLst>
                                </p:cTn>
                              </p:par>
                            </p:childTnLst>
                          </p:cTn>
                        </p:par>
                        <p:par>
                          <p:cTn id="210" fill="hold">
                            <p:stCondLst>
                              <p:cond delay="9950"/>
                            </p:stCondLst>
                            <p:childTnLst>
                              <p:par>
                                <p:cTn id="211" presetID="18" presetClass="entr" presetSubtype="9" fill="hold" nodeType="afterEffect">
                                  <p:stCondLst>
                                    <p:cond delay="0"/>
                                  </p:stCondLst>
                                  <p:childTnLst>
                                    <p:set>
                                      <p:cBhvr>
                                        <p:cTn id="212" dur="1" fill="hold">
                                          <p:stCondLst>
                                            <p:cond delay="0"/>
                                          </p:stCondLst>
                                        </p:cTn>
                                        <p:tgtEl>
                                          <p:spTgt spid="167"/>
                                        </p:tgtEl>
                                        <p:attrNameLst>
                                          <p:attrName>style.visibility</p:attrName>
                                        </p:attrNameLst>
                                      </p:cBhvr>
                                      <p:to>
                                        <p:strVal val="visible"/>
                                      </p:to>
                                    </p:set>
                                    <p:animEffect transition="in" filter="strips(upLeft)">
                                      <p:cBhvr>
                                        <p:cTn id="213" dur="250"/>
                                        <p:tgtEl>
                                          <p:spTgt spid="167"/>
                                        </p:tgtEl>
                                      </p:cBhvr>
                                    </p:animEffect>
                                  </p:childTnLst>
                                </p:cTn>
                              </p:par>
                            </p:childTnLst>
                          </p:cTn>
                        </p:par>
                        <p:par>
                          <p:cTn id="214" fill="hold">
                            <p:stCondLst>
                              <p:cond delay="10200"/>
                            </p:stCondLst>
                            <p:childTnLst>
                              <p:par>
                                <p:cTn id="215" presetID="18" presetClass="entr" presetSubtype="6" fill="hold" nodeType="afterEffect">
                                  <p:stCondLst>
                                    <p:cond delay="0"/>
                                  </p:stCondLst>
                                  <p:childTnLst>
                                    <p:set>
                                      <p:cBhvr>
                                        <p:cTn id="216" dur="1" fill="hold">
                                          <p:stCondLst>
                                            <p:cond delay="0"/>
                                          </p:stCondLst>
                                        </p:cTn>
                                        <p:tgtEl>
                                          <p:spTgt spid="168"/>
                                        </p:tgtEl>
                                        <p:attrNameLst>
                                          <p:attrName>style.visibility</p:attrName>
                                        </p:attrNameLst>
                                      </p:cBhvr>
                                      <p:to>
                                        <p:strVal val="visible"/>
                                      </p:to>
                                    </p:set>
                                    <p:animEffect transition="in" filter="strips(downRight)">
                                      <p:cBhvr>
                                        <p:cTn id="217" dur="250"/>
                                        <p:tgtEl>
                                          <p:spTgt spid="168"/>
                                        </p:tgtEl>
                                      </p:cBhvr>
                                    </p:animEffect>
                                  </p:childTnLst>
                                </p:cTn>
                              </p:par>
                              <p:par>
                                <p:cTn id="218" presetID="1" presetClass="exit" presetSubtype="0" fill="hold" nodeType="withEffect">
                                  <p:stCondLst>
                                    <p:cond delay="0"/>
                                  </p:stCondLst>
                                  <p:childTnLst>
                                    <p:set>
                                      <p:cBhvr>
                                        <p:cTn id="219" dur="1" fill="hold">
                                          <p:stCondLst>
                                            <p:cond delay="0"/>
                                          </p:stCondLst>
                                        </p:cTn>
                                        <p:tgtEl>
                                          <p:spTgt spid="167"/>
                                        </p:tgtEl>
                                        <p:attrNameLst>
                                          <p:attrName>style.visibility</p:attrName>
                                        </p:attrNameLst>
                                      </p:cBhvr>
                                      <p:to>
                                        <p:strVal val="hidden"/>
                                      </p:to>
                                    </p:set>
                                  </p:childTnLst>
                                </p:cTn>
                              </p:par>
                            </p:childTnLst>
                          </p:cTn>
                        </p:par>
                        <p:par>
                          <p:cTn id="220" fill="hold">
                            <p:stCondLst>
                              <p:cond delay="10450"/>
                            </p:stCondLst>
                            <p:childTnLst>
                              <p:par>
                                <p:cTn id="221" presetID="18" presetClass="exit" presetSubtype="12" fill="hold" grpId="0" nodeType="afterEffect">
                                  <p:stCondLst>
                                    <p:cond delay="0"/>
                                  </p:stCondLst>
                                  <p:childTnLst>
                                    <p:animEffect transition="out" filter="strips(downLeft)">
                                      <p:cBhvr>
                                        <p:cTn id="222" dur="400"/>
                                        <p:tgtEl>
                                          <p:spTgt spid="135"/>
                                        </p:tgtEl>
                                      </p:cBhvr>
                                    </p:animEffect>
                                    <p:set>
                                      <p:cBhvr>
                                        <p:cTn id="223" dur="1" fill="hold">
                                          <p:stCondLst>
                                            <p:cond delay="399"/>
                                          </p:stCondLst>
                                        </p:cTn>
                                        <p:tgtEl>
                                          <p:spTgt spid="135"/>
                                        </p:tgtEl>
                                        <p:attrNameLst>
                                          <p:attrName>style.visibility</p:attrName>
                                        </p:attrNameLst>
                                      </p:cBhvr>
                                      <p:to>
                                        <p:strVal val="hidden"/>
                                      </p:to>
                                    </p:set>
                                  </p:childTnLst>
                                </p:cTn>
                              </p:par>
                            </p:childTnLst>
                          </p:cTn>
                        </p:par>
                        <p:par>
                          <p:cTn id="224" fill="hold">
                            <p:stCondLst>
                              <p:cond delay="10850"/>
                            </p:stCondLst>
                            <p:childTnLst>
                              <p:par>
                                <p:cTn id="225" presetID="18" presetClass="entr" presetSubtype="6" fill="hold" nodeType="afterEffect">
                                  <p:stCondLst>
                                    <p:cond delay="0"/>
                                  </p:stCondLst>
                                  <p:childTnLst>
                                    <p:set>
                                      <p:cBhvr>
                                        <p:cTn id="226" dur="1" fill="hold">
                                          <p:stCondLst>
                                            <p:cond delay="0"/>
                                          </p:stCondLst>
                                        </p:cTn>
                                        <p:tgtEl>
                                          <p:spTgt spid="169"/>
                                        </p:tgtEl>
                                        <p:attrNameLst>
                                          <p:attrName>style.visibility</p:attrName>
                                        </p:attrNameLst>
                                      </p:cBhvr>
                                      <p:to>
                                        <p:strVal val="visible"/>
                                      </p:to>
                                    </p:set>
                                    <p:animEffect transition="in" filter="strips(downRight)">
                                      <p:cBhvr>
                                        <p:cTn id="227" dur="400"/>
                                        <p:tgtEl>
                                          <p:spTgt spid="169"/>
                                        </p:tgtEl>
                                      </p:cBhvr>
                                    </p:animEffect>
                                  </p:childTnLst>
                                </p:cTn>
                              </p:par>
                              <p:par>
                                <p:cTn id="228" presetID="1" presetClass="exit" presetSubtype="0" fill="hold" nodeType="withEffect">
                                  <p:stCondLst>
                                    <p:cond delay="0"/>
                                  </p:stCondLst>
                                  <p:childTnLst>
                                    <p:set>
                                      <p:cBhvr>
                                        <p:cTn id="229" dur="1" fill="hold">
                                          <p:stCondLst>
                                            <p:cond delay="0"/>
                                          </p:stCondLst>
                                        </p:cTn>
                                        <p:tgtEl>
                                          <p:spTgt spid="168"/>
                                        </p:tgtEl>
                                        <p:attrNameLst>
                                          <p:attrName>style.visibility</p:attrName>
                                        </p:attrNameLst>
                                      </p:cBhvr>
                                      <p:to>
                                        <p:strVal val="hidden"/>
                                      </p:to>
                                    </p:set>
                                  </p:childTnLst>
                                </p:cTn>
                              </p:par>
                            </p:childTnLst>
                          </p:cTn>
                        </p:par>
                        <p:par>
                          <p:cTn id="230" fill="hold">
                            <p:stCondLst>
                              <p:cond delay="11250"/>
                            </p:stCondLst>
                            <p:childTnLst>
                              <p:par>
                                <p:cTn id="231" presetID="18" presetClass="entr" presetSubtype="12" fill="hold" grpId="1" nodeType="afterEffect">
                                  <p:stCondLst>
                                    <p:cond delay="0"/>
                                  </p:stCondLst>
                                  <p:childTnLst>
                                    <p:set>
                                      <p:cBhvr>
                                        <p:cTn id="232" dur="1" fill="hold">
                                          <p:stCondLst>
                                            <p:cond delay="0"/>
                                          </p:stCondLst>
                                        </p:cTn>
                                        <p:tgtEl>
                                          <p:spTgt spid="133"/>
                                        </p:tgtEl>
                                        <p:attrNameLst>
                                          <p:attrName>style.visibility</p:attrName>
                                        </p:attrNameLst>
                                      </p:cBhvr>
                                      <p:to>
                                        <p:strVal val="visible"/>
                                      </p:to>
                                    </p:set>
                                    <p:animEffect transition="in" filter="strips(downLeft)">
                                      <p:cBhvr>
                                        <p:cTn id="233" dur="400"/>
                                        <p:tgtEl>
                                          <p:spTgt spid="133"/>
                                        </p:tgtEl>
                                      </p:cBhvr>
                                    </p:animEffect>
                                  </p:childTnLst>
                                </p:cTn>
                              </p:par>
                              <p:par>
                                <p:cTn id="234" presetID="1" presetClass="exit" presetSubtype="0" fill="hold" nodeType="withEffect">
                                  <p:stCondLst>
                                    <p:cond delay="0"/>
                                  </p:stCondLst>
                                  <p:childTnLst>
                                    <p:set>
                                      <p:cBhvr>
                                        <p:cTn id="235" dur="1" fill="hold">
                                          <p:stCondLst>
                                            <p:cond delay="0"/>
                                          </p:stCondLst>
                                        </p:cTn>
                                        <p:tgtEl>
                                          <p:spTgt spid="169"/>
                                        </p:tgtEl>
                                        <p:attrNameLst>
                                          <p:attrName>style.visibility</p:attrName>
                                        </p:attrNameLst>
                                      </p:cBhvr>
                                      <p:to>
                                        <p:strVal val="hidden"/>
                                      </p:to>
                                    </p:set>
                                  </p:childTnLst>
                                </p:cTn>
                              </p:par>
                            </p:childTnLst>
                          </p:cTn>
                        </p:par>
                        <p:par>
                          <p:cTn id="236" fill="hold">
                            <p:stCondLst>
                              <p:cond delay="11650"/>
                            </p:stCondLst>
                            <p:childTnLst>
                              <p:par>
                                <p:cTn id="237" presetID="18" presetClass="entr" presetSubtype="9" fill="hold" nodeType="afterEffect">
                                  <p:stCondLst>
                                    <p:cond delay="0"/>
                                  </p:stCondLst>
                                  <p:childTnLst>
                                    <p:set>
                                      <p:cBhvr>
                                        <p:cTn id="238" dur="1" fill="hold">
                                          <p:stCondLst>
                                            <p:cond delay="0"/>
                                          </p:stCondLst>
                                        </p:cTn>
                                        <p:tgtEl>
                                          <p:spTgt spid="170"/>
                                        </p:tgtEl>
                                        <p:attrNameLst>
                                          <p:attrName>style.visibility</p:attrName>
                                        </p:attrNameLst>
                                      </p:cBhvr>
                                      <p:to>
                                        <p:strVal val="visible"/>
                                      </p:to>
                                    </p:set>
                                    <p:animEffect transition="in" filter="strips(upLeft)">
                                      <p:cBhvr>
                                        <p:cTn id="239" dur="250"/>
                                        <p:tgtEl>
                                          <p:spTgt spid="170"/>
                                        </p:tgtEl>
                                      </p:cBhvr>
                                    </p:animEffect>
                                  </p:childTnLst>
                                </p:cTn>
                              </p:par>
                            </p:childTnLst>
                          </p:cTn>
                        </p:par>
                        <p:par>
                          <p:cTn id="240" fill="hold">
                            <p:stCondLst>
                              <p:cond delay="11900"/>
                            </p:stCondLst>
                            <p:childTnLst>
                              <p:par>
                                <p:cTn id="241" presetID="18" presetClass="entr" presetSubtype="6" fill="hold" nodeType="afterEffect">
                                  <p:stCondLst>
                                    <p:cond delay="0"/>
                                  </p:stCondLst>
                                  <p:childTnLst>
                                    <p:set>
                                      <p:cBhvr>
                                        <p:cTn id="242" dur="1" fill="hold">
                                          <p:stCondLst>
                                            <p:cond delay="0"/>
                                          </p:stCondLst>
                                        </p:cTn>
                                        <p:tgtEl>
                                          <p:spTgt spid="171"/>
                                        </p:tgtEl>
                                        <p:attrNameLst>
                                          <p:attrName>style.visibility</p:attrName>
                                        </p:attrNameLst>
                                      </p:cBhvr>
                                      <p:to>
                                        <p:strVal val="visible"/>
                                      </p:to>
                                    </p:set>
                                    <p:animEffect transition="in" filter="strips(downRight)">
                                      <p:cBhvr>
                                        <p:cTn id="243" dur="250"/>
                                        <p:tgtEl>
                                          <p:spTgt spid="171"/>
                                        </p:tgtEl>
                                      </p:cBhvr>
                                    </p:animEffect>
                                  </p:childTnLst>
                                </p:cTn>
                              </p:par>
                              <p:par>
                                <p:cTn id="244" presetID="1" presetClass="exit" presetSubtype="0" fill="hold" nodeType="withEffect">
                                  <p:stCondLst>
                                    <p:cond delay="0"/>
                                  </p:stCondLst>
                                  <p:childTnLst>
                                    <p:set>
                                      <p:cBhvr>
                                        <p:cTn id="245" dur="1" fill="hold">
                                          <p:stCondLst>
                                            <p:cond delay="0"/>
                                          </p:stCondLst>
                                        </p:cTn>
                                        <p:tgtEl>
                                          <p:spTgt spid="170"/>
                                        </p:tgtEl>
                                        <p:attrNameLst>
                                          <p:attrName>style.visibility</p:attrName>
                                        </p:attrNameLst>
                                      </p:cBhvr>
                                      <p:to>
                                        <p:strVal val="hidden"/>
                                      </p:to>
                                    </p:set>
                                  </p:childTnLst>
                                </p:cTn>
                              </p:par>
                            </p:childTnLst>
                          </p:cTn>
                        </p:par>
                        <p:par>
                          <p:cTn id="246" fill="hold">
                            <p:stCondLst>
                              <p:cond delay="12150"/>
                            </p:stCondLst>
                            <p:childTnLst>
                              <p:par>
                                <p:cTn id="247" presetID="18" presetClass="exit" presetSubtype="12" fill="hold" grpId="0" nodeType="afterEffect">
                                  <p:stCondLst>
                                    <p:cond delay="0"/>
                                  </p:stCondLst>
                                  <p:childTnLst>
                                    <p:animEffect transition="out" filter="strips(downLeft)">
                                      <p:cBhvr>
                                        <p:cTn id="248" dur="400"/>
                                        <p:tgtEl>
                                          <p:spTgt spid="136"/>
                                        </p:tgtEl>
                                      </p:cBhvr>
                                    </p:animEffect>
                                    <p:set>
                                      <p:cBhvr>
                                        <p:cTn id="249" dur="1" fill="hold">
                                          <p:stCondLst>
                                            <p:cond delay="399"/>
                                          </p:stCondLst>
                                        </p:cTn>
                                        <p:tgtEl>
                                          <p:spTgt spid="136"/>
                                        </p:tgtEl>
                                        <p:attrNameLst>
                                          <p:attrName>style.visibility</p:attrName>
                                        </p:attrNameLst>
                                      </p:cBhvr>
                                      <p:to>
                                        <p:strVal val="hidden"/>
                                      </p:to>
                                    </p:set>
                                  </p:childTnLst>
                                </p:cTn>
                              </p:par>
                            </p:childTnLst>
                          </p:cTn>
                        </p:par>
                        <p:par>
                          <p:cTn id="250" fill="hold">
                            <p:stCondLst>
                              <p:cond delay="12550"/>
                            </p:stCondLst>
                            <p:childTnLst>
                              <p:par>
                                <p:cTn id="251" presetID="18" presetClass="entr" presetSubtype="6" fill="hold" nodeType="afterEffect">
                                  <p:stCondLst>
                                    <p:cond delay="0"/>
                                  </p:stCondLst>
                                  <p:childTnLst>
                                    <p:set>
                                      <p:cBhvr>
                                        <p:cTn id="252" dur="1" fill="hold">
                                          <p:stCondLst>
                                            <p:cond delay="0"/>
                                          </p:stCondLst>
                                        </p:cTn>
                                        <p:tgtEl>
                                          <p:spTgt spid="172"/>
                                        </p:tgtEl>
                                        <p:attrNameLst>
                                          <p:attrName>style.visibility</p:attrName>
                                        </p:attrNameLst>
                                      </p:cBhvr>
                                      <p:to>
                                        <p:strVal val="visible"/>
                                      </p:to>
                                    </p:set>
                                    <p:animEffect transition="in" filter="strips(downRight)">
                                      <p:cBhvr>
                                        <p:cTn id="253" dur="400"/>
                                        <p:tgtEl>
                                          <p:spTgt spid="172"/>
                                        </p:tgtEl>
                                      </p:cBhvr>
                                    </p:animEffect>
                                  </p:childTnLst>
                                </p:cTn>
                              </p:par>
                              <p:par>
                                <p:cTn id="254" presetID="1" presetClass="exit" presetSubtype="0" fill="hold" nodeType="withEffect">
                                  <p:stCondLst>
                                    <p:cond delay="0"/>
                                  </p:stCondLst>
                                  <p:childTnLst>
                                    <p:set>
                                      <p:cBhvr>
                                        <p:cTn id="255" dur="1" fill="hold">
                                          <p:stCondLst>
                                            <p:cond delay="0"/>
                                          </p:stCondLst>
                                        </p:cTn>
                                        <p:tgtEl>
                                          <p:spTgt spid="171"/>
                                        </p:tgtEl>
                                        <p:attrNameLst>
                                          <p:attrName>style.visibility</p:attrName>
                                        </p:attrNameLst>
                                      </p:cBhvr>
                                      <p:to>
                                        <p:strVal val="hidden"/>
                                      </p:to>
                                    </p:set>
                                  </p:childTnLst>
                                </p:cTn>
                              </p:par>
                            </p:childTnLst>
                          </p:cTn>
                        </p:par>
                        <p:par>
                          <p:cTn id="256" fill="hold">
                            <p:stCondLst>
                              <p:cond delay="12950"/>
                            </p:stCondLst>
                            <p:childTnLst>
                              <p:par>
                                <p:cTn id="257" presetID="18" presetClass="entr" presetSubtype="12" fill="hold" grpId="1" nodeType="afterEffect">
                                  <p:stCondLst>
                                    <p:cond delay="0"/>
                                  </p:stCondLst>
                                  <p:childTnLst>
                                    <p:set>
                                      <p:cBhvr>
                                        <p:cTn id="258" dur="1" fill="hold">
                                          <p:stCondLst>
                                            <p:cond delay="0"/>
                                          </p:stCondLst>
                                        </p:cTn>
                                        <p:tgtEl>
                                          <p:spTgt spid="134"/>
                                        </p:tgtEl>
                                        <p:attrNameLst>
                                          <p:attrName>style.visibility</p:attrName>
                                        </p:attrNameLst>
                                      </p:cBhvr>
                                      <p:to>
                                        <p:strVal val="visible"/>
                                      </p:to>
                                    </p:set>
                                    <p:animEffect transition="in" filter="strips(downLeft)">
                                      <p:cBhvr>
                                        <p:cTn id="259" dur="400"/>
                                        <p:tgtEl>
                                          <p:spTgt spid="134"/>
                                        </p:tgtEl>
                                      </p:cBhvr>
                                    </p:animEffect>
                                  </p:childTnLst>
                                </p:cTn>
                              </p:par>
                              <p:par>
                                <p:cTn id="260" presetID="1" presetClass="exit" presetSubtype="0" fill="hold" nodeType="withEffect">
                                  <p:stCondLst>
                                    <p:cond delay="0"/>
                                  </p:stCondLst>
                                  <p:childTnLst>
                                    <p:set>
                                      <p:cBhvr>
                                        <p:cTn id="261" dur="1" fill="hold">
                                          <p:stCondLst>
                                            <p:cond delay="0"/>
                                          </p:stCondLst>
                                        </p:cTn>
                                        <p:tgtEl>
                                          <p:spTgt spid="172"/>
                                        </p:tgtEl>
                                        <p:attrNameLst>
                                          <p:attrName>style.visibility</p:attrName>
                                        </p:attrNameLst>
                                      </p:cBhvr>
                                      <p:to>
                                        <p:strVal val="hidden"/>
                                      </p:to>
                                    </p:set>
                                  </p:childTnLst>
                                </p:cTn>
                              </p:par>
                            </p:childTnLst>
                          </p:cTn>
                        </p:par>
                        <p:par>
                          <p:cTn id="262" fill="hold">
                            <p:stCondLst>
                              <p:cond delay="13350"/>
                            </p:stCondLst>
                            <p:childTnLst>
                              <p:par>
                                <p:cTn id="263" presetID="18" presetClass="entr" presetSubtype="9" fill="hold" nodeType="afterEffect">
                                  <p:stCondLst>
                                    <p:cond delay="0"/>
                                  </p:stCondLst>
                                  <p:childTnLst>
                                    <p:set>
                                      <p:cBhvr>
                                        <p:cTn id="264" dur="1" fill="hold">
                                          <p:stCondLst>
                                            <p:cond delay="0"/>
                                          </p:stCondLst>
                                        </p:cTn>
                                        <p:tgtEl>
                                          <p:spTgt spid="173"/>
                                        </p:tgtEl>
                                        <p:attrNameLst>
                                          <p:attrName>style.visibility</p:attrName>
                                        </p:attrNameLst>
                                      </p:cBhvr>
                                      <p:to>
                                        <p:strVal val="visible"/>
                                      </p:to>
                                    </p:set>
                                    <p:animEffect transition="in" filter="strips(upLeft)">
                                      <p:cBhvr>
                                        <p:cTn id="265" dur="250"/>
                                        <p:tgtEl>
                                          <p:spTgt spid="173"/>
                                        </p:tgtEl>
                                      </p:cBhvr>
                                    </p:animEffect>
                                  </p:childTnLst>
                                </p:cTn>
                              </p:par>
                            </p:childTnLst>
                          </p:cTn>
                        </p:par>
                        <p:par>
                          <p:cTn id="266" fill="hold">
                            <p:stCondLst>
                              <p:cond delay="13600"/>
                            </p:stCondLst>
                            <p:childTnLst>
                              <p:par>
                                <p:cTn id="267" presetID="18" presetClass="entr" presetSubtype="6" fill="hold" nodeType="afterEffect">
                                  <p:stCondLst>
                                    <p:cond delay="0"/>
                                  </p:stCondLst>
                                  <p:childTnLst>
                                    <p:set>
                                      <p:cBhvr>
                                        <p:cTn id="268" dur="1" fill="hold">
                                          <p:stCondLst>
                                            <p:cond delay="0"/>
                                          </p:stCondLst>
                                        </p:cTn>
                                        <p:tgtEl>
                                          <p:spTgt spid="174"/>
                                        </p:tgtEl>
                                        <p:attrNameLst>
                                          <p:attrName>style.visibility</p:attrName>
                                        </p:attrNameLst>
                                      </p:cBhvr>
                                      <p:to>
                                        <p:strVal val="visible"/>
                                      </p:to>
                                    </p:set>
                                    <p:animEffect transition="in" filter="strips(downRight)">
                                      <p:cBhvr>
                                        <p:cTn id="269" dur="250"/>
                                        <p:tgtEl>
                                          <p:spTgt spid="174"/>
                                        </p:tgtEl>
                                      </p:cBhvr>
                                    </p:animEffect>
                                  </p:childTnLst>
                                </p:cTn>
                              </p:par>
                              <p:par>
                                <p:cTn id="270" presetID="1" presetClass="exit" presetSubtype="0" fill="hold" nodeType="withEffect">
                                  <p:stCondLst>
                                    <p:cond delay="0"/>
                                  </p:stCondLst>
                                  <p:childTnLst>
                                    <p:set>
                                      <p:cBhvr>
                                        <p:cTn id="271" dur="1" fill="hold">
                                          <p:stCondLst>
                                            <p:cond delay="0"/>
                                          </p:stCondLst>
                                        </p:cTn>
                                        <p:tgtEl>
                                          <p:spTgt spid="173"/>
                                        </p:tgtEl>
                                        <p:attrNameLst>
                                          <p:attrName>style.visibility</p:attrName>
                                        </p:attrNameLst>
                                      </p:cBhvr>
                                      <p:to>
                                        <p:strVal val="hidden"/>
                                      </p:to>
                                    </p:set>
                                  </p:childTnLst>
                                </p:cTn>
                              </p:par>
                            </p:childTnLst>
                          </p:cTn>
                        </p:par>
                        <p:par>
                          <p:cTn id="272" fill="hold">
                            <p:stCondLst>
                              <p:cond delay="13850"/>
                            </p:stCondLst>
                            <p:childTnLst>
                              <p:par>
                                <p:cTn id="273" presetID="18" presetClass="exit" presetSubtype="12" fill="hold" grpId="0" nodeType="afterEffect">
                                  <p:stCondLst>
                                    <p:cond delay="0"/>
                                  </p:stCondLst>
                                  <p:childTnLst>
                                    <p:animEffect transition="out" filter="strips(downLeft)">
                                      <p:cBhvr>
                                        <p:cTn id="274" dur="400"/>
                                        <p:tgtEl>
                                          <p:spTgt spid="137"/>
                                        </p:tgtEl>
                                      </p:cBhvr>
                                    </p:animEffect>
                                    <p:set>
                                      <p:cBhvr>
                                        <p:cTn id="275" dur="1" fill="hold">
                                          <p:stCondLst>
                                            <p:cond delay="399"/>
                                          </p:stCondLst>
                                        </p:cTn>
                                        <p:tgtEl>
                                          <p:spTgt spid="137"/>
                                        </p:tgtEl>
                                        <p:attrNameLst>
                                          <p:attrName>style.visibility</p:attrName>
                                        </p:attrNameLst>
                                      </p:cBhvr>
                                      <p:to>
                                        <p:strVal val="hidden"/>
                                      </p:to>
                                    </p:set>
                                  </p:childTnLst>
                                </p:cTn>
                              </p:par>
                            </p:childTnLst>
                          </p:cTn>
                        </p:par>
                        <p:par>
                          <p:cTn id="276" fill="hold">
                            <p:stCondLst>
                              <p:cond delay="14250"/>
                            </p:stCondLst>
                            <p:childTnLst>
                              <p:par>
                                <p:cTn id="277" presetID="18" presetClass="entr" presetSubtype="6" fill="hold" nodeType="afterEffect">
                                  <p:stCondLst>
                                    <p:cond delay="0"/>
                                  </p:stCondLst>
                                  <p:childTnLst>
                                    <p:set>
                                      <p:cBhvr>
                                        <p:cTn id="278" dur="1" fill="hold">
                                          <p:stCondLst>
                                            <p:cond delay="0"/>
                                          </p:stCondLst>
                                        </p:cTn>
                                        <p:tgtEl>
                                          <p:spTgt spid="176"/>
                                        </p:tgtEl>
                                        <p:attrNameLst>
                                          <p:attrName>style.visibility</p:attrName>
                                        </p:attrNameLst>
                                      </p:cBhvr>
                                      <p:to>
                                        <p:strVal val="visible"/>
                                      </p:to>
                                    </p:set>
                                    <p:animEffect transition="in" filter="strips(downRight)">
                                      <p:cBhvr>
                                        <p:cTn id="279" dur="400"/>
                                        <p:tgtEl>
                                          <p:spTgt spid="176"/>
                                        </p:tgtEl>
                                      </p:cBhvr>
                                    </p:animEffect>
                                  </p:childTnLst>
                                </p:cTn>
                              </p:par>
                              <p:par>
                                <p:cTn id="280" presetID="1" presetClass="exit" presetSubtype="0" fill="hold" nodeType="withEffect">
                                  <p:stCondLst>
                                    <p:cond delay="0"/>
                                  </p:stCondLst>
                                  <p:childTnLst>
                                    <p:set>
                                      <p:cBhvr>
                                        <p:cTn id="281" dur="1" fill="hold">
                                          <p:stCondLst>
                                            <p:cond delay="0"/>
                                          </p:stCondLst>
                                        </p:cTn>
                                        <p:tgtEl>
                                          <p:spTgt spid="174"/>
                                        </p:tgtEl>
                                        <p:attrNameLst>
                                          <p:attrName>style.visibility</p:attrName>
                                        </p:attrNameLst>
                                      </p:cBhvr>
                                      <p:to>
                                        <p:strVal val="hidden"/>
                                      </p:to>
                                    </p:set>
                                  </p:childTnLst>
                                </p:cTn>
                              </p:par>
                            </p:childTnLst>
                          </p:cTn>
                        </p:par>
                        <p:par>
                          <p:cTn id="282" fill="hold">
                            <p:stCondLst>
                              <p:cond delay="14650"/>
                            </p:stCondLst>
                            <p:childTnLst>
                              <p:par>
                                <p:cTn id="283" presetID="18" presetClass="entr" presetSubtype="12" fill="hold" grpId="1" nodeType="afterEffect">
                                  <p:stCondLst>
                                    <p:cond delay="0"/>
                                  </p:stCondLst>
                                  <p:childTnLst>
                                    <p:set>
                                      <p:cBhvr>
                                        <p:cTn id="284" dur="1" fill="hold">
                                          <p:stCondLst>
                                            <p:cond delay="0"/>
                                          </p:stCondLst>
                                        </p:cTn>
                                        <p:tgtEl>
                                          <p:spTgt spid="135"/>
                                        </p:tgtEl>
                                        <p:attrNameLst>
                                          <p:attrName>style.visibility</p:attrName>
                                        </p:attrNameLst>
                                      </p:cBhvr>
                                      <p:to>
                                        <p:strVal val="visible"/>
                                      </p:to>
                                    </p:set>
                                    <p:animEffect transition="in" filter="strips(downLeft)">
                                      <p:cBhvr>
                                        <p:cTn id="285" dur="400"/>
                                        <p:tgtEl>
                                          <p:spTgt spid="135"/>
                                        </p:tgtEl>
                                      </p:cBhvr>
                                    </p:animEffect>
                                  </p:childTnLst>
                                </p:cTn>
                              </p:par>
                              <p:par>
                                <p:cTn id="286" presetID="1" presetClass="exit" presetSubtype="0" fill="hold" nodeType="withEffect">
                                  <p:stCondLst>
                                    <p:cond delay="0"/>
                                  </p:stCondLst>
                                  <p:childTnLst>
                                    <p:set>
                                      <p:cBhvr>
                                        <p:cTn id="287" dur="1" fill="hold">
                                          <p:stCondLst>
                                            <p:cond delay="0"/>
                                          </p:stCondLst>
                                        </p:cTn>
                                        <p:tgtEl>
                                          <p:spTgt spid="176"/>
                                        </p:tgtEl>
                                        <p:attrNameLst>
                                          <p:attrName>style.visibility</p:attrName>
                                        </p:attrNameLst>
                                      </p:cBhvr>
                                      <p:to>
                                        <p:strVal val="hidden"/>
                                      </p:to>
                                    </p:set>
                                  </p:childTnLst>
                                </p:cTn>
                              </p:par>
                            </p:childTnLst>
                          </p:cTn>
                        </p:par>
                        <p:par>
                          <p:cTn id="288" fill="hold">
                            <p:stCondLst>
                              <p:cond delay="15050"/>
                            </p:stCondLst>
                            <p:childTnLst>
                              <p:par>
                                <p:cTn id="289" presetID="18" presetClass="entr" presetSubtype="9" fill="hold" nodeType="afterEffect">
                                  <p:stCondLst>
                                    <p:cond delay="0"/>
                                  </p:stCondLst>
                                  <p:childTnLst>
                                    <p:set>
                                      <p:cBhvr>
                                        <p:cTn id="290" dur="1" fill="hold">
                                          <p:stCondLst>
                                            <p:cond delay="0"/>
                                          </p:stCondLst>
                                        </p:cTn>
                                        <p:tgtEl>
                                          <p:spTgt spid="177"/>
                                        </p:tgtEl>
                                        <p:attrNameLst>
                                          <p:attrName>style.visibility</p:attrName>
                                        </p:attrNameLst>
                                      </p:cBhvr>
                                      <p:to>
                                        <p:strVal val="visible"/>
                                      </p:to>
                                    </p:set>
                                    <p:animEffect transition="in" filter="strips(upLeft)">
                                      <p:cBhvr>
                                        <p:cTn id="291" dur="250"/>
                                        <p:tgtEl>
                                          <p:spTgt spid="177"/>
                                        </p:tgtEl>
                                      </p:cBhvr>
                                    </p:animEffect>
                                  </p:childTnLst>
                                </p:cTn>
                              </p:par>
                            </p:childTnLst>
                          </p:cTn>
                        </p:par>
                        <p:par>
                          <p:cTn id="292" fill="hold">
                            <p:stCondLst>
                              <p:cond delay="15300"/>
                            </p:stCondLst>
                            <p:childTnLst>
                              <p:par>
                                <p:cTn id="293" presetID="18" presetClass="entr" presetSubtype="6" fill="hold" nodeType="afterEffect">
                                  <p:stCondLst>
                                    <p:cond delay="0"/>
                                  </p:stCondLst>
                                  <p:childTnLst>
                                    <p:set>
                                      <p:cBhvr>
                                        <p:cTn id="294" dur="1" fill="hold">
                                          <p:stCondLst>
                                            <p:cond delay="0"/>
                                          </p:stCondLst>
                                        </p:cTn>
                                        <p:tgtEl>
                                          <p:spTgt spid="178"/>
                                        </p:tgtEl>
                                        <p:attrNameLst>
                                          <p:attrName>style.visibility</p:attrName>
                                        </p:attrNameLst>
                                      </p:cBhvr>
                                      <p:to>
                                        <p:strVal val="visible"/>
                                      </p:to>
                                    </p:set>
                                    <p:animEffect transition="in" filter="strips(downRight)">
                                      <p:cBhvr>
                                        <p:cTn id="295" dur="250"/>
                                        <p:tgtEl>
                                          <p:spTgt spid="178"/>
                                        </p:tgtEl>
                                      </p:cBhvr>
                                    </p:animEffect>
                                  </p:childTnLst>
                                </p:cTn>
                              </p:par>
                              <p:par>
                                <p:cTn id="296" presetID="1" presetClass="exit" presetSubtype="0" fill="hold" nodeType="withEffect">
                                  <p:stCondLst>
                                    <p:cond delay="0"/>
                                  </p:stCondLst>
                                  <p:childTnLst>
                                    <p:set>
                                      <p:cBhvr>
                                        <p:cTn id="297" dur="1" fill="hold">
                                          <p:stCondLst>
                                            <p:cond delay="0"/>
                                          </p:stCondLst>
                                        </p:cTn>
                                        <p:tgtEl>
                                          <p:spTgt spid="177"/>
                                        </p:tgtEl>
                                        <p:attrNameLst>
                                          <p:attrName>style.visibility</p:attrName>
                                        </p:attrNameLst>
                                      </p:cBhvr>
                                      <p:to>
                                        <p:strVal val="hidden"/>
                                      </p:to>
                                    </p:set>
                                  </p:childTnLst>
                                </p:cTn>
                              </p:par>
                            </p:childTnLst>
                          </p:cTn>
                        </p:par>
                        <p:par>
                          <p:cTn id="298" fill="hold">
                            <p:stCondLst>
                              <p:cond delay="15550"/>
                            </p:stCondLst>
                            <p:childTnLst>
                              <p:par>
                                <p:cTn id="299" presetID="18" presetClass="exit" presetSubtype="12" fill="hold" grpId="0" nodeType="afterEffect">
                                  <p:stCondLst>
                                    <p:cond delay="0"/>
                                  </p:stCondLst>
                                  <p:childTnLst>
                                    <p:animEffect transition="out" filter="strips(downLeft)">
                                      <p:cBhvr>
                                        <p:cTn id="300" dur="400"/>
                                        <p:tgtEl>
                                          <p:spTgt spid="138"/>
                                        </p:tgtEl>
                                      </p:cBhvr>
                                    </p:animEffect>
                                    <p:set>
                                      <p:cBhvr>
                                        <p:cTn id="301" dur="1" fill="hold">
                                          <p:stCondLst>
                                            <p:cond delay="399"/>
                                          </p:stCondLst>
                                        </p:cTn>
                                        <p:tgtEl>
                                          <p:spTgt spid="138"/>
                                        </p:tgtEl>
                                        <p:attrNameLst>
                                          <p:attrName>style.visibility</p:attrName>
                                        </p:attrNameLst>
                                      </p:cBhvr>
                                      <p:to>
                                        <p:strVal val="hidden"/>
                                      </p:to>
                                    </p:set>
                                  </p:childTnLst>
                                </p:cTn>
                              </p:par>
                            </p:childTnLst>
                          </p:cTn>
                        </p:par>
                        <p:par>
                          <p:cTn id="302" fill="hold">
                            <p:stCondLst>
                              <p:cond delay="15950"/>
                            </p:stCondLst>
                            <p:childTnLst>
                              <p:par>
                                <p:cTn id="303" presetID="18" presetClass="entr" presetSubtype="6" fill="hold" nodeType="afterEffect">
                                  <p:stCondLst>
                                    <p:cond delay="0"/>
                                  </p:stCondLst>
                                  <p:childTnLst>
                                    <p:set>
                                      <p:cBhvr>
                                        <p:cTn id="304" dur="1" fill="hold">
                                          <p:stCondLst>
                                            <p:cond delay="0"/>
                                          </p:stCondLst>
                                        </p:cTn>
                                        <p:tgtEl>
                                          <p:spTgt spid="179"/>
                                        </p:tgtEl>
                                        <p:attrNameLst>
                                          <p:attrName>style.visibility</p:attrName>
                                        </p:attrNameLst>
                                      </p:cBhvr>
                                      <p:to>
                                        <p:strVal val="visible"/>
                                      </p:to>
                                    </p:set>
                                    <p:animEffect transition="in" filter="strips(downRight)">
                                      <p:cBhvr>
                                        <p:cTn id="305" dur="400"/>
                                        <p:tgtEl>
                                          <p:spTgt spid="179"/>
                                        </p:tgtEl>
                                      </p:cBhvr>
                                    </p:animEffect>
                                  </p:childTnLst>
                                </p:cTn>
                              </p:par>
                              <p:par>
                                <p:cTn id="306" presetID="1" presetClass="exit" presetSubtype="0" fill="hold" nodeType="withEffect">
                                  <p:stCondLst>
                                    <p:cond delay="0"/>
                                  </p:stCondLst>
                                  <p:childTnLst>
                                    <p:set>
                                      <p:cBhvr>
                                        <p:cTn id="307" dur="1" fill="hold">
                                          <p:stCondLst>
                                            <p:cond delay="0"/>
                                          </p:stCondLst>
                                        </p:cTn>
                                        <p:tgtEl>
                                          <p:spTgt spid="178"/>
                                        </p:tgtEl>
                                        <p:attrNameLst>
                                          <p:attrName>style.visibility</p:attrName>
                                        </p:attrNameLst>
                                      </p:cBhvr>
                                      <p:to>
                                        <p:strVal val="hidden"/>
                                      </p:to>
                                    </p:set>
                                  </p:childTnLst>
                                </p:cTn>
                              </p:par>
                            </p:childTnLst>
                          </p:cTn>
                        </p:par>
                        <p:par>
                          <p:cTn id="308" fill="hold">
                            <p:stCondLst>
                              <p:cond delay="16350"/>
                            </p:stCondLst>
                            <p:childTnLst>
                              <p:par>
                                <p:cTn id="309" presetID="18" presetClass="entr" presetSubtype="12" fill="hold" grpId="1" nodeType="afterEffect">
                                  <p:stCondLst>
                                    <p:cond delay="0"/>
                                  </p:stCondLst>
                                  <p:childTnLst>
                                    <p:set>
                                      <p:cBhvr>
                                        <p:cTn id="310" dur="1" fill="hold">
                                          <p:stCondLst>
                                            <p:cond delay="0"/>
                                          </p:stCondLst>
                                        </p:cTn>
                                        <p:tgtEl>
                                          <p:spTgt spid="136"/>
                                        </p:tgtEl>
                                        <p:attrNameLst>
                                          <p:attrName>style.visibility</p:attrName>
                                        </p:attrNameLst>
                                      </p:cBhvr>
                                      <p:to>
                                        <p:strVal val="visible"/>
                                      </p:to>
                                    </p:set>
                                    <p:animEffect transition="in" filter="strips(downLeft)">
                                      <p:cBhvr>
                                        <p:cTn id="311" dur="400"/>
                                        <p:tgtEl>
                                          <p:spTgt spid="136"/>
                                        </p:tgtEl>
                                      </p:cBhvr>
                                    </p:animEffect>
                                  </p:childTnLst>
                                </p:cTn>
                              </p:par>
                              <p:par>
                                <p:cTn id="312" presetID="1" presetClass="exit" presetSubtype="0" fill="hold" nodeType="withEffect">
                                  <p:stCondLst>
                                    <p:cond delay="0"/>
                                  </p:stCondLst>
                                  <p:childTnLst>
                                    <p:set>
                                      <p:cBhvr>
                                        <p:cTn id="313" dur="1" fill="hold">
                                          <p:stCondLst>
                                            <p:cond delay="0"/>
                                          </p:stCondLst>
                                        </p:cTn>
                                        <p:tgtEl>
                                          <p:spTgt spid="179"/>
                                        </p:tgtEl>
                                        <p:attrNameLst>
                                          <p:attrName>style.visibility</p:attrName>
                                        </p:attrNameLst>
                                      </p:cBhvr>
                                      <p:to>
                                        <p:strVal val="hidden"/>
                                      </p:to>
                                    </p:set>
                                  </p:childTnLst>
                                </p:cTn>
                              </p:par>
                            </p:childTnLst>
                          </p:cTn>
                        </p:par>
                        <p:par>
                          <p:cTn id="314" fill="hold">
                            <p:stCondLst>
                              <p:cond delay="16750"/>
                            </p:stCondLst>
                            <p:childTnLst>
                              <p:par>
                                <p:cTn id="315" presetID="18" presetClass="entr" presetSubtype="9" fill="hold" nodeType="afterEffect">
                                  <p:stCondLst>
                                    <p:cond delay="0"/>
                                  </p:stCondLst>
                                  <p:childTnLst>
                                    <p:set>
                                      <p:cBhvr>
                                        <p:cTn id="316" dur="1" fill="hold">
                                          <p:stCondLst>
                                            <p:cond delay="0"/>
                                          </p:stCondLst>
                                        </p:cTn>
                                        <p:tgtEl>
                                          <p:spTgt spid="180"/>
                                        </p:tgtEl>
                                        <p:attrNameLst>
                                          <p:attrName>style.visibility</p:attrName>
                                        </p:attrNameLst>
                                      </p:cBhvr>
                                      <p:to>
                                        <p:strVal val="visible"/>
                                      </p:to>
                                    </p:set>
                                    <p:animEffect transition="in" filter="strips(upLeft)">
                                      <p:cBhvr>
                                        <p:cTn id="317" dur="250"/>
                                        <p:tgtEl>
                                          <p:spTgt spid="180"/>
                                        </p:tgtEl>
                                      </p:cBhvr>
                                    </p:animEffect>
                                  </p:childTnLst>
                                </p:cTn>
                              </p:par>
                            </p:childTnLst>
                          </p:cTn>
                        </p:par>
                        <p:par>
                          <p:cTn id="318" fill="hold">
                            <p:stCondLst>
                              <p:cond delay="17000"/>
                            </p:stCondLst>
                            <p:childTnLst>
                              <p:par>
                                <p:cTn id="319" presetID="18" presetClass="entr" presetSubtype="6" fill="hold" nodeType="afterEffect">
                                  <p:stCondLst>
                                    <p:cond delay="0"/>
                                  </p:stCondLst>
                                  <p:childTnLst>
                                    <p:set>
                                      <p:cBhvr>
                                        <p:cTn id="320" dur="1" fill="hold">
                                          <p:stCondLst>
                                            <p:cond delay="0"/>
                                          </p:stCondLst>
                                        </p:cTn>
                                        <p:tgtEl>
                                          <p:spTgt spid="184"/>
                                        </p:tgtEl>
                                        <p:attrNameLst>
                                          <p:attrName>style.visibility</p:attrName>
                                        </p:attrNameLst>
                                      </p:cBhvr>
                                      <p:to>
                                        <p:strVal val="visible"/>
                                      </p:to>
                                    </p:set>
                                    <p:animEffect transition="in" filter="strips(downRight)">
                                      <p:cBhvr>
                                        <p:cTn id="321" dur="400"/>
                                        <p:tgtEl>
                                          <p:spTgt spid="184"/>
                                        </p:tgtEl>
                                      </p:cBhvr>
                                    </p:animEffect>
                                  </p:childTnLst>
                                </p:cTn>
                              </p:par>
                              <p:par>
                                <p:cTn id="322" presetID="1" presetClass="exit" presetSubtype="0" fill="hold" nodeType="withEffect">
                                  <p:stCondLst>
                                    <p:cond delay="0"/>
                                  </p:stCondLst>
                                  <p:childTnLst>
                                    <p:set>
                                      <p:cBhvr>
                                        <p:cTn id="323" dur="1" fill="hold">
                                          <p:stCondLst>
                                            <p:cond delay="0"/>
                                          </p:stCondLst>
                                        </p:cTn>
                                        <p:tgtEl>
                                          <p:spTgt spid="180"/>
                                        </p:tgtEl>
                                        <p:attrNameLst>
                                          <p:attrName>style.visibility</p:attrName>
                                        </p:attrNameLst>
                                      </p:cBhvr>
                                      <p:to>
                                        <p:strVal val="hidden"/>
                                      </p:to>
                                    </p:set>
                                  </p:childTnLst>
                                </p:cTn>
                              </p:par>
                            </p:childTnLst>
                          </p:cTn>
                        </p:par>
                        <p:par>
                          <p:cTn id="324" fill="hold">
                            <p:stCondLst>
                              <p:cond delay="17400"/>
                            </p:stCondLst>
                            <p:childTnLst>
                              <p:par>
                                <p:cTn id="325" presetID="18" presetClass="entr" presetSubtype="12" fill="hold" grpId="1" nodeType="afterEffect">
                                  <p:stCondLst>
                                    <p:cond delay="0"/>
                                  </p:stCondLst>
                                  <p:childTnLst>
                                    <p:set>
                                      <p:cBhvr>
                                        <p:cTn id="326" dur="1" fill="hold">
                                          <p:stCondLst>
                                            <p:cond delay="0"/>
                                          </p:stCondLst>
                                        </p:cTn>
                                        <p:tgtEl>
                                          <p:spTgt spid="137"/>
                                        </p:tgtEl>
                                        <p:attrNameLst>
                                          <p:attrName>style.visibility</p:attrName>
                                        </p:attrNameLst>
                                      </p:cBhvr>
                                      <p:to>
                                        <p:strVal val="visible"/>
                                      </p:to>
                                    </p:set>
                                    <p:animEffect transition="in" filter="strips(downLeft)">
                                      <p:cBhvr>
                                        <p:cTn id="327" dur="400"/>
                                        <p:tgtEl>
                                          <p:spTgt spid="137"/>
                                        </p:tgtEl>
                                      </p:cBhvr>
                                    </p:animEffect>
                                  </p:childTnLst>
                                </p:cTn>
                              </p:par>
                              <p:par>
                                <p:cTn id="328" presetID="1" presetClass="exit" presetSubtype="0" fill="hold" nodeType="withEffect">
                                  <p:stCondLst>
                                    <p:cond delay="0"/>
                                  </p:stCondLst>
                                  <p:childTnLst>
                                    <p:set>
                                      <p:cBhvr>
                                        <p:cTn id="329" dur="1" fill="hold">
                                          <p:stCondLst>
                                            <p:cond delay="0"/>
                                          </p:stCondLst>
                                        </p:cTn>
                                        <p:tgtEl>
                                          <p:spTgt spid="184"/>
                                        </p:tgtEl>
                                        <p:attrNameLst>
                                          <p:attrName>style.visibility</p:attrName>
                                        </p:attrNameLst>
                                      </p:cBhvr>
                                      <p:to>
                                        <p:strVal val="hidden"/>
                                      </p:to>
                                    </p:set>
                                  </p:childTnLst>
                                </p:cTn>
                              </p:par>
                            </p:childTnLst>
                          </p:cTn>
                        </p:par>
                        <p:par>
                          <p:cTn id="330" fill="hold">
                            <p:stCondLst>
                              <p:cond delay="17800"/>
                            </p:stCondLst>
                            <p:childTnLst>
                              <p:par>
                                <p:cTn id="331" presetID="18" presetClass="entr" presetSubtype="9" fill="hold" nodeType="afterEffect">
                                  <p:stCondLst>
                                    <p:cond delay="0"/>
                                  </p:stCondLst>
                                  <p:childTnLst>
                                    <p:set>
                                      <p:cBhvr>
                                        <p:cTn id="332" dur="1" fill="hold">
                                          <p:stCondLst>
                                            <p:cond delay="0"/>
                                          </p:stCondLst>
                                        </p:cTn>
                                        <p:tgtEl>
                                          <p:spTgt spid="185"/>
                                        </p:tgtEl>
                                        <p:attrNameLst>
                                          <p:attrName>style.visibility</p:attrName>
                                        </p:attrNameLst>
                                      </p:cBhvr>
                                      <p:to>
                                        <p:strVal val="visible"/>
                                      </p:to>
                                    </p:set>
                                    <p:animEffect transition="in" filter="strips(upLeft)">
                                      <p:cBhvr>
                                        <p:cTn id="333" dur="250"/>
                                        <p:tgtEl>
                                          <p:spTgt spid="185"/>
                                        </p:tgtEl>
                                      </p:cBhvr>
                                    </p:animEffect>
                                  </p:childTnLst>
                                </p:cTn>
                              </p:par>
                            </p:childTnLst>
                          </p:cTn>
                        </p:par>
                        <p:par>
                          <p:cTn id="334" fill="hold">
                            <p:stCondLst>
                              <p:cond delay="18050"/>
                            </p:stCondLst>
                            <p:childTnLst>
                              <p:par>
                                <p:cTn id="335" presetID="18" presetClass="entr" presetSubtype="12" fill="hold" grpId="1" nodeType="afterEffect">
                                  <p:stCondLst>
                                    <p:cond delay="0"/>
                                  </p:stCondLst>
                                  <p:childTnLst>
                                    <p:set>
                                      <p:cBhvr>
                                        <p:cTn id="336" dur="1" fill="hold">
                                          <p:stCondLst>
                                            <p:cond delay="0"/>
                                          </p:stCondLst>
                                        </p:cTn>
                                        <p:tgtEl>
                                          <p:spTgt spid="138"/>
                                        </p:tgtEl>
                                        <p:attrNameLst>
                                          <p:attrName>style.visibility</p:attrName>
                                        </p:attrNameLst>
                                      </p:cBhvr>
                                      <p:to>
                                        <p:strVal val="visible"/>
                                      </p:to>
                                    </p:set>
                                    <p:animEffect transition="in" filter="strips(downLeft)">
                                      <p:cBhvr>
                                        <p:cTn id="337" dur="400"/>
                                        <p:tgtEl>
                                          <p:spTgt spid="138"/>
                                        </p:tgtEl>
                                      </p:cBhvr>
                                    </p:animEffect>
                                  </p:childTnLst>
                                </p:cTn>
                              </p:par>
                              <p:par>
                                <p:cTn id="338" presetID="1" presetClass="exit" presetSubtype="0" fill="hold" nodeType="withEffect">
                                  <p:stCondLst>
                                    <p:cond delay="0"/>
                                  </p:stCondLst>
                                  <p:childTnLst>
                                    <p:set>
                                      <p:cBhvr>
                                        <p:cTn id="339" dur="1" fill="hold">
                                          <p:stCondLst>
                                            <p:cond delay="0"/>
                                          </p:stCondLst>
                                        </p:cTn>
                                        <p:tgtEl>
                                          <p:spTgt spid="185"/>
                                        </p:tgtEl>
                                        <p:attrNameLst>
                                          <p:attrName>style.visibility</p:attrName>
                                        </p:attrNameLst>
                                      </p:cBhvr>
                                      <p:to>
                                        <p:strVal val="hidden"/>
                                      </p:to>
                                    </p:set>
                                  </p:childTnLst>
                                </p:cTn>
                              </p:par>
                            </p:childTnLst>
                          </p:cTn>
                        </p:par>
                        <p:par>
                          <p:cTn id="340" fill="hold">
                            <p:stCondLst>
                              <p:cond delay="18450"/>
                            </p:stCondLst>
                            <p:childTnLst>
                              <p:par>
                                <p:cTn id="341" presetID="18" presetClass="entr" presetSubtype="9" fill="hold" nodeType="afterEffect">
                                  <p:stCondLst>
                                    <p:cond delay="0"/>
                                  </p:stCondLst>
                                  <p:childTnLst>
                                    <p:set>
                                      <p:cBhvr>
                                        <p:cTn id="342" dur="1" fill="hold">
                                          <p:stCondLst>
                                            <p:cond delay="0"/>
                                          </p:stCondLst>
                                        </p:cTn>
                                        <p:tgtEl>
                                          <p:spTgt spid="201"/>
                                        </p:tgtEl>
                                        <p:attrNameLst>
                                          <p:attrName>style.visibility</p:attrName>
                                        </p:attrNameLst>
                                      </p:cBhvr>
                                      <p:to>
                                        <p:strVal val="visible"/>
                                      </p:to>
                                    </p:set>
                                    <p:animEffect transition="in" filter="strips(upLeft)">
                                      <p:cBhvr>
                                        <p:cTn id="343" dur="250"/>
                                        <p:tgtEl>
                                          <p:spTgt spid="201"/>
                                        </p:tgtEl>
                                      </p:cBhvr>
                                    </p:animEffect>
                                  </p:childTnLst>
                                </p:cTn>
                              </p:par>
                            </p:childTnLst>
                          </p:cTn>
                        </p:par>
                        <p:par>
                          <p:cTn id="344" fill="hold">
                            <p:stCondLst>
                              <p:cond delay="18700"/>
                            </p:stCondLst>
                            <p:childTnLst>
                              <p:par>
                                <p:cTn id="345" presetID="1" presetClass="exit" presetSubtype="0" fill="hold" nodeType="afterEffect">
                                  <p:stCondLst>
                                    <p:cond delay="0"/>
                                  </p:stCondLst>
                                  <p:childTnLst>
                                    <p:set>
                                      <p:cBhvr>
                                        <p:cTn id="346" dur="1" fill="hold">
                                          <p:stCondLst>
                                            <p:cond delay="0"/>
                                          </p:stCondLst>
                                        </p:cTn>
                                        <p:tgtEl>
                                          <p:spTgt spid="201"/>
                                        </p:tgtEl>
                                        <p:attrNameLst>
                                          <p:attrName>style.visibility</p:attrName>
                                        </p:attrNameLst>
                                      </p:cBhvr>
                                      <p:to>
                                        <p:strVal val="hidden"/>
                                      </p:to>
                                    </p:set>
                                  </p:childTnLst>
                                </p:cTn>
                              </p:par>
                            </p:childTnLst>
                          </p:cTn>
                        </p:par>
                      </p:childTnLst>
                    </p:cTn>
                  </p:par>
                  <p:par>
                    <p:cTn id="347" fill="hold">
                      <p:stCondLst>
                        <p:cond delay="indefinite"/>
                      </p:stCondLst>
                      <p:childTnLst>
                        <p:par>
                          <p:cTn id="348" fill="hold">
                            <p:stCondLst>
                              <p:cond delay="0"/>
                            </p:stCondLst>
                            <p:childTnLst>
                              <p:par>
                                <p:cTn id="349" presetID="1" presetClass="entr" presetSubtype="0" fill="hold" nodeType="clickEffect">
                                  <p:stCondLst>
                                    <p:cond delay="0"/>
                                  </p:stCondLst>
                                  <p:childTnLst>
                                    <p:set>
                                      <p:cBhvr>
                                        <p:cTn id="350" dur="1" fill="hold">
                                          <p:stCondLst>
                                            <p:cond delay="0"/>
                                          </p:stCondLst>
                                        </p:cTn>
                                        <p:tgtEl>
                                          <p:spTgt spid="5">
                                            <p:txEl>
                                              <p:pRg st="6" end="6"/>
                                            </p:txEl>
                                          </p:spTgt>
                                        </p:tgtEl>
                                        <p:attrNameLst>
                                          <p:attrName>style.visibility</p:attrName>
                                        </p:attrNameLst>
                                      </p:cBhvr>
                                      <p:to>
                                        <p:strVal val="visible"/>
                                      </p:to>
                                    </p:set>
                                  </p:childTnLst>
                                </p:cTn>
                              </p:par>
                              <p:par>
                                <p:cTn id="351" presetID="1" presetClass="entr" presetSubtype="0" fill="hold" nodeType="withEffect">
                                  <p:stCondLst>
                                    <p:cond delay="0"/>
                                  </p:stCondLst>
                                  <p:childTnLst>
                                    <p:set>
                                      <p:cBhvr>
                                        <p:cTn id="35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Lst>
  </p:timing>
</p:sld>
</file>

<file path=ppt/theme/theme1.xml><?xml version="1.0" encoding="utf-8"?>
<a:theme xmlns:a="http://schemas.openxmlformats.org/drawingml/2006/main" name="qem_vis199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qem_vis199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cap="flat" cmpd="sng" algn="ctr">
          <a:solidFill>
            <a:schemeClr val="tx1"/>
          </a:solidFill>
          <a:prstDash val="solid"/>
          <a:round/>
          <a:headEnd type="none" w="med" len="med"/>
          <a:tailEnd type="arrow" w="med" len="med"/>
        </a:ln>
        <a:effectLst/>
      </a:spPr>
      <a:bodyPr vert="horz" wrap="squar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txDef>
      <a:spPr>
        <a:noFill/>
      </a:spPr>
      <a:bodyPr wrap="none" rtlCol="0">
        <a:spAutoFit/>
      </a:bodyPr>
      <a:lstStyle>
        <a:defPPr>
          <a:defRPr dirty="0" smtClean="0">
            <a:effectLst/>
          </a:defRPr>
        </a:defPPr>
      </a:lstStyle>
    </a:txDef>
  </a:objectDefaults>
  <a:extraClrSchemeLst>
    <a:extraClrScheme>
      <a:clrScheme name="qem_vis199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em_vis199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em_vis199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em_vis1999 4">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qem_vis1999 5">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qem_vis1999 6">
        <a:dk1>
          <a:srgbClr val="000000"/>
        </a:dk1>
        <a:lt1>
          <a:srgbClr val="FFFFFF"/>
        </a:lt1>
        <a:dk2>
          <a:srgbClr val="772655"/>
        </a:dk2>
        <a:lt2>
          <a:srgbClr val="5FFFF0"/>
        </a:lt2>
        <a:accent1>
          <a:srgbClr val="952CA7"/>
        </a:accent1>
        <a:accent2>
          <a:srgbClr val="FAFD00"/>
        </a:accent2>
        <a:accent3>
          <a:srgbClr val="BDACB4"/>
        </a:accent3>
        <a:accent4>
          <a:srgbClr val="DADADA"/>
        </a:accent4>
        <a:accent5>
          <a:srgbClr val="C8ACD0"/>
        </a:accent5>
        <a:accent6>
          <a:srgbClr val="E3E500"/>
        </a:accent6>
        <a:hlink>
          <a:srgbClr val="FEAA2E"/>
        </a:hlink>
        <a:folHlink>
          <a:srgbClr val="D989B8"/>
        </a:folHlink>
      </a:clrScheme>
      <a:clrMap bg1="dk2" tx1="lt1" bg2="dk1" tx2="lt2" accent1="accent1" accent2="accent2" accent3="accent3" accent4="accent4" accent5="accent5" accent6="accent6" hlink="hlink" folHlink="folHlink"/>
    </a:extraClrScheme>
    <a:extraClrScheme>
      <a:clrScheme name="qem_vis1999 7">
        <a:dk1>
          <a:srgbClr val="000000"/>
        </a:dk1>
        <a:lt1>
          <a:srgbClr val="FFFFFF"/>
        </a:lt1>
        <a:dk2>
          <a:srgbClr val="000099"/>
        </a:dk2>
        <a:lt2>
          <a:srgbClr val="FFFFFF"/>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FF99"/>
        </a:folHlink>
      </a:clrScheme>
      <a:clrMap bg1="lt1" tx1="dk1" bg2="lt2" tx2="dk2" accent1="accent1" accent2="accent2" accent3="accent3" accent4="accent4" accent5="accent5" accent6="accent6" hlink="hlink" folHlink="folHlink"/>
    </a:extraClrScheme>
    <a:extraClrScheme>
      <a:clrScheme name="qem_vis1999 8">
        <a:dk1>
          <a:srgbClr val="000000"/>
        </a:dk1>
        <a:lt1>
          <a:srgbClr val="FFFFFF"/>
        </a:lt1>
        <a:dk2>
          <a:srgbClr val="000099"/>
        </a:dk2>
        <a:lt2>
          <a:srgbClr val="FFFFFF"/>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CC00"/>
        </a:folHlink>
      </a:clrScheme>
      <a:clrMap bg1="lt1" tx1="dk1" bg2="lt2" tx2="dk2" accent1="accent1" accent2="accent2" accent3="accent3" accent4="accent4" accent5="accent5" accent6="accent6" hlink="hlink" folHlink="folHlink"/>
    </a:extraClrScheme>
    <a:extraClrScheme>
      <a:clrScheme name="qem_vis1999 9">
        <a:dk1>
          <a:srgbClr val="000000"/>
        </a:dk1>
        <a:lt1>
          <a:srgbClr val="FFFFFF"/>
        </a:lt1>
        <a:dk2>
          <a:srgbClr val="000099"/>
        </a:dk2>
        <a:lt2>
          <a:srgbClr val="FFFFFF"/>
        </a:lt2>
        <a:accent1>
          <a:srgbClr val="DBDBDB"/>
        </a:accent1>
        <a:accent2>
          <a:srgbClr val="0066FF"/>
        </a:accent2>
        <a:accent3>
          <a:srgbClr val="FFFFFF"/>
        </a:accent3>
        <a:accent4>
          <a:srgbClr val="000000"/>
        </a:accent4>
        <a:accent5>
          <a:srgbClr val="EAEAEA"/>
        </a:accent5>
        <a:accent6>
          <a:srgbClr val="005CE7"/>
        </a:accent6>
        <a:hlink>
          <a:srgbClr val="FF0033"/>
        </a:hlink>
        <a:folHlink>
          <a:srgbClr val="00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66665</TotalTime>
  <Words>4469</Words>
  <Application>Microsoft Office PowerPoint</Application>
  <PresentationFormat>On-screen Show (16:9)</PresentationFormat>
  <Paragraphs>669</Paragraphs>
  <Slides>32</Slides>
  <Notes>32</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qem_vis1999</vt:lpstr>
      <vt:lpstr>Distributed Gradient-Domain Processing of Planar and Spherical Images</vt:lpstr>
      <vt:lpstr>Motivation</vt:lpstr>
      <vt:lpstr>Gradient-Domain Image Processing</vt:lpstr>
      <vt:lpstr>Gradient-Domain Image Processing</vt:lpstr>
      <vt:lpstr>Gradient-Domain Image Processing:</vt:lpstr>
      <vt:lpstr>Gradient-Domain Image Processing:</vt:lpstr>
      <vt:lpstr>Gradient-Domain Image Processing</vt:lpstr>
      <vt:lpstr>Large Gradient-Domain Image Processing</vt:lpstr>
      <vt:lpstr>Large Gradient-Domain Image Processing</vt:lpstr>
      <vt:lpstr>Outline</vt:lpstr>
      <vt:lpstr>Processing Spherical Images</vt:lpstr>
      <vt:lpstr>Choosing a Spherical Parameterization</vt:lpstr>
      <vt:lpstr>Choosing a Spherical Parameterization</vt:lpstr>
      <vt:lpstr>Periodic Quincuncial Map</vt:lpstr>
      <vt:lpstr>Properties of the PQ Map</vt:lpstr>
      <vt:lpstr>Properties of the PQ Map</vt:lpstr>
      <vt:lpstr>Properties of the PQ Map</vt:lpstr>
      <vt:lpstr>Outline</vt:lpstr>
      <vt:lpstr>Distributing the Computation</vt:lpstr>
      <vt:lpstr>Distributing the Computation (Naïve)</vt:lpstr>
      <vt:lpstr>Boustrophedonic Processing</vt:lpstr>
      <vt:lpstr>Non-Blocking Processing</vt:lpstr>
      <vt:lpstr>Implementation</vt:lpstr>
      <vt:lpstr>Outline</vt:lpstr>
      <vt:lpstr>Correctness of the Solver</vt:lpstr>
      <vt:lpstr>Applications to Planar Images</vt:lpstr>
      <vt:lpstr>Stitching the Digitized Sky Survey</vt:lpstr>
      <vt:lpstr>Stitching the Digitized Sky Survey</vt:lpstr>
      <vt:lpstr>Summary</vt:lpstr>
      <vt:lpstr>Future Work</vt:lpstr>
      <vt:lpstr>Acknowledgments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Geometry Images</dc:title>
  <dc:creator>Hugues Hoppe</dc:creator>
  <cp:lastModifiedBy>Hugues Hoppe</cp:lastModifiedBy>
  <cp:revision>3260</cp:revision>
  <dcterms:created xsi:type="dcterms:W3CDTF">1999-08-16T18:11:54Z</dcterms:created>
  <dcterms:modified xsi:type="dcterms:W3CDTF">2012-05-25T22:17:22Z</dcterms:modified>
</cp:coreProperties>
</file>