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82"/>
  </p:notesMasterIdLst>
  <p:handoutMasterIdLst>
    <p:handoutMasterId r:id="rId83"/>
  </p:handoutMasterIdLst>
  <p:sldIdLst>
    <p:sldId id="862" r:id="rId2"/>
    <p:sldId id="919" r:id="rId3"/>
    <p:sldId id="866" r:id="rId4"/>
    <p:sldId id="1002" r:id="rId5"/>
    <p:sldId id="958" r:id="rId6"/>
    <p:sldId id="959" r:id="rId7"/>
    <p:sldId id="880" r:id="rId8"/>
    <p:sldId id="914" r:id="rId9"/>
    <p:sldId id="915" r:id="rId10"/>
    <p:sldId id="1021" r:id="rId11"/>
    <p:sldId id="1003" r:id="rId12"/>
    <p:sldId id="1004" r:id="rId13"/>
    <p:sldId id="993" r:id="rId14"/>
    <p:sldId id="1001" r:id="rId15"/>
    <p:sldId id="891" r:id="rId16"/>
    <p:sldId id="838" r:id="rId17"/>
    <p:sldId id="925" r:id="rId18"/>
    <p:sldId id="950" r:id="rId19"/>
    <p:sldId id="926" r:id="rId20"/>
    <p:sldId id="941" r:id="rId21"/>
    <p:sldId id="927" r:id="rId22"/>
    <p:sldId id="955" r:id="rId23"/>
    <p:sldId id="957" r:id="rId24"/>
    <p:sldId id="1009" r:id="rId25"/>
    <p:sldId id="1010" r:id="rId26"/>
    <p:sldId id="1005" r:id="rId27"/>
    <p:sldId id="929" r:id="rId28"/>
    <p:sldId id="930" r:id="rId29"/>
    <p:sldId id="996" r:id="rId30"/>
    <p:sldId id="924" r:id="rId31"/>
    <p:sldId id="1000" r:id="rId32"/>
    <p:sldId id="1019" r:id="rId33"/>
    <p:sldId id="1018" r:id="rId34"/>
    <p:sldId id="991" r:id="rId35"/>
    <p:sldId id="920" r:id="rId36"/>
    <p:sldId id="868" r:id="rId37"/>
    <p:sldId id="935" r:id="rId38"/>
    <p:sldId id="939" r:id="rId39"/>
    <p:sldId id="940" r:id="rId40"/>
    <p:sldId id="850" r:id="rId41"/>
    <p:sldId id="995" r:id="rId42"/>
    <p:sldId id="835" r:id="rId43"/>
    <p:sldId id="994" r:id="rId44"/>
    <p:sldId id="874" r:id="rId45"/>
    <p:sldId id="1012" r:id="rId46"/>
    <p:sldId id="917" r:id="rId47"/>
    <p:sldId id="933" r:id="rId48"/>
    <p:sldId id="921" r:id="rId49"/>
    <p:sldId id="922" r:id="rId50"/>
    <p:sldId id="960" r:id="rId51"/>
    <p:sldId id="1017" r:id="rId52"/>
    <p:sldId id="968" r:id="rId53"/>
    <p:sldId id="969" r:id="rId54"/>
    <p:sldId id="1022" r:id="rId55"/>
    <p:sldId id="971" r:id="rId56"/>
    <p:sldId id="973" r:id="rId57"/>
    <p:sldId id="989" r:id="rId58"/>
    <p:sldId id="972" r:id="rId59"/>
    <p:sldId id="975" r:id="rId60"/>
    <p:sldId id="976" r:id="rId61"/>
    <p:sldId id="977" r:id="rId62"/>
    <p:sldId id="978" r:id="rId63"/>
    <p:sldId id="979" r:id="rId64"/>
    <p:sldId id="1013" r:id="rId65"/>
    <p:sldId id="1007" r:id="rId66"/>
    <p:sldId id="1008" r:id="rId67"/>
    <p:sldId id="981" r:id="rId68"/>
    <p:sldId id="982" r:id="rId69"/>
    <p:sldId id="1014" r:id="rId70"/>
    <p:sldId id="1015" r:id="rId71"/>
    <p:sldId id="983" r:id="rId72"/>
    <p:sldId id="984" r:id="rId73"/>
    <p:sldId id="985" r:id="rId74"/>
    <p:sldId id="986" r:id="rId75"/>
    <p:sldId id="987" r:id="rId76"/>
    <p:sldId id="988" r:id="rId77"/>
    <p:sldId id="910" r:id="rId78"/>
    <p:sldId id="885" r:id="rId79"/>
    <p:sldId id="938" r:id="rId80"/>
    <p:sldId id="833" r:id="rId81"/>
  </p:sldIdLst>
  <p:sldSz cx="9144000" cy="6858000" type="screen4x3"/>
  <p:notesSz cx="7010400" cy="9283700"/>
  <p:defaultTextStyle>
    <a:defPPr>
      <a:defRPr lang="en-US"/>
    </a:defPPr>
    <a:lvl1pPr algn="ctr"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8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8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8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8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gues Hopp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4D4D4D"/>
    <a:srgbClr val="777777"/>
    <a:srgbClr val="FF7C80"/>
    <a:srgbClr val="C0C0C0"/>
    <a:srgbClr val="000000"/>
    <a:srgbClr val="EAEAEA"/>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23" autoAdjust="0"/>
    <p:restoredTop sz="88563" autoAdjust="0"/>
  </p:normalViewPr>
  <p:slideViewPr>
    <p:cSldViewPr>
      <p:cViewPr varScale="1">
        <p:scale>
          <a:sx n="172" d="100"/>
          <a:sy n="172" d="100"/>
        </p:scale>
        <p:origin x="-1674" y="-96"/>
      </p:cViewPr>
      <p:guideLst>
        <p:guide orient="horz" pos="329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5" d="100"/>
          <a:sy n="85" d="100"/>
        </p:scale>
        <p:origin x="-1500" y="-96"/>
      </p:cViewPr>
      <p:guideLst>
        <p:guide orient="horz" pos="2924"/>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29522752497225"/>
          <c:y val="3.0995106035889071E-2"/>
          <c:w val="0.82130965593784688"/>
          <c:h val="0.84502446982055468"/>
        </c:manualLayout>
      </c:layout>
      <c:scatterChart>
        <c:scatterStyle val="lineMarker"/>
        <c:varyColors val="0"/>
        <c:ser>
          <c:idx val="0"/>
          <c:order val="0"/>
          <c:tx>
            <c:v>Spherical wavelets</c:v>
          </c:tx>
          <c:spPr>
            <a:ln w="11376">
              <a:solidFill>
                <a:srgbClr val="000080"/>
              </a:solidFill>
              <a:prstDash val="solid"/>
            </a:ln>
          </c:spPr>
          <c:marker>
            <c:symbol val="circle"/>
            <c:size val="3"/>
            <c:spPr>
              <a:solidFill>
                <a:srgbClr val="000080"/>
              </a:solidFill>
              <a:ln>
                <a:solidFill>
                  <a:srgbClr val="000080"/>
                </a:solidFill>
                <a:prstDash val="solid"/>
              </a:ln>
            </c:spPr>
          </c:marker>
          <c:xVal>
            <c:numRef>
              <c:f>Sheet1!$A$3:$A$12</c:f>
              <c:numCache>
                <c:formatCode>General</c:formatCode>
                <c:ptCount val="10"/>
                <c:pt idx="0">
                  <c:v>437</c:v>
                </c:pt>
                <c:pt idx="1">
                  <c:v>692</c:v>
                </c:pt>
                <c:pt idx="2">
                  <c:v>941</c:v>
                </c:pt>
                <c:pt idx="3">
                  <c:v>1444</c:v>
                </c:pt>
                <c:pt idx="4">
                  <c:v>2951</c:v>
                </c:pt>
                <c:pt idx="5">
                  <c:v>4953</c:v>
                </c:pt>
                <c:pt idx="6">
                  <c:v>11959</c:v>
                </c:pt>
                <c:pt idx="7">
                  <c:v>24961</c:v>
                </c:pt>
                <c:pt idx="8">
                  <c:v>49962</c:v>
                </c:pt>
                <c:pt idx="9">
                  <c:v>99953</c:v>
                </c:pt>
              </c:numCache>
            </c:numRef>
          </c:xVal>
          <c:yVal>
            <c:numRef>
              <c:f>Sheet1!$B$3:$B$12</c:f>
              <c:numCache>
                <c:formatCode>General</c:formatCode>
                <c:ptCount val="10"/>
                <c:pt idx="0">
                  <c:v>52</c:v>
                </c:pt>
                <c:pt idx="1">
                  <c:v>53.2</c:v>
                </c:pt>
                <c:pt idx="2">
                  <c:v>54.2</c:v>
                </c:pt>
                <c:pt idx="3">
                  <c:v>59.6</c:v>
                </c:pt>
                <c:pt idx="4">
                  <c:v>65.5</c:v>
                </c:pt>
                <c:pt idx="5">
                  <c:v>69</c:v>
                </c:pt>
                <c:pt idx="6">
                  <c:v>76.099999999999994</c:v>
                </c:pt>
                <c:pt idx="7">
                  <c:v>81.7</c:v>
                </c:pt>
                <c:pt idx="8">
                  <c:v>85</c:v>
                </c:pt>
                <c:pt idx="9">
                  <c:v>88.1</c:v>
                </c:pt>
              </c:numCache>
            </c:numRef>
          </c:yVal>
          <c:smooth val="0"/>
        </c:ser>
        <c:ser>
          <c:idx val="1"/>
          <c:order val="1"/>
          <c:tx>
            <c:v>Image wavelets</c:v>
          </c:tx>
          <c:spPr>
            <a:ln w="11376">
              <a:solidFill>
                <a:srgbClr val="FF0000"/>
              </a:solidFill>
              <a:prstDash val="solid"/>
            </a:ln>
          </c:spPr>
          <c:marker>
            <c:symbol val="square"/>
            <c:size val="3"/>
            <c:spPr>
              <a:solidFill>
                <a:srgbClr val="FF0000"/>
              </a:solidFill>
              <a:ln w="4266">
                <a:noFill/>
              </a:ln>
            </c:spPr>
          </c:marker>
          <c:xVal>
            <c:numRef>
              <c:f>Sheet1!$A$15:$A$24</c:f>
              <c:numCache>
                <c:formatCode>General</c:formatCode>
                <c:ptCount val="10"/>
                <c:pt idx="0">
                  <c:v>318</c:v>
                </c:pt>
                <c:pt idx="1">
                  <c:v>594</c:v>
                </c:pt>
                <c:pt idx="2">
                  <c:v>850</c:v>
                </c:pt>
                <c:pt idx="3">
                  <c:v>1367</c:v>
                </c:pt>
                <c:pt idx="4">
                  <c:v>2889</c:v>
                </c:pt>
                <c:pt idx="5">
                  <c:v>4899</c:v>
                </c:pt>
                <c:pt idx="6">
                  <c:v>11915</c:v>
                </c:pt>
                <c:pt idx="7">
                  <c:v>24925</c:v>
                </c:pt>
                <c:pt idx="8">
                  <c:v>49933</c:v>
                </c:pt>
                <c:pt idx="9">
                  <c:v>99940</c:v>
                </c:pt>
              </c:numCache>
            </c:numRef>
          </c:xVal>
          <c:yVal>
            <c:numRef>
              <c:f>Sheet1!$B$15:$B$24</c:f>
              <c:numCache>
                <c:formatCode>General</c:formatCode>
                <c:ptCount val="10"/>
                <c:pt idx="0">
                  <c:v>48.7</c:v>
                </c:pt>
                <c:pt idx="1">
                  <c:v>54</c:v>
                </c:pt>
                <c:pt idx="2">
                  <c:v>56.7</c:v>
                </c:pt>
                <c:pt idx="3">
                  <c:v>60.5</c:v>
                </c:pt>
                <c:pt idx="4">
                  <c:v>66.2</c:v>
                </c:pt>
                <c:pt idx="5">
                  <c:v>70.5</c:v>
                </c:pt>
                <c:pt idx="6">
                  <c:v>77.5</c:v>
                </c:pt>
                <c:pt idx="7">
                  <c:v>82</c:v>
                </c:pt>
                <c:pt idx="8">
                  <c:v>85.7</c:v>
                </c:pt>
                <c:pt idx="9">
                  <c:v>87.6</c:v>
                </c:pt>
              </c:numCache>
            </c:numRef>
          </c:yVal>
          <c:smooth val="0"/>
        </c:ser>
        <c:ser>
          <c:idx val="5"/>
          <c:order val="2"/>
          <c:tx>
            <c:v>Normal mesh [2002]</c:v>
          </c:tx>
          <c:spPr>
            <a:ln w="11376">
              <a:solidFill>
                <a:srgbClr val="800000"/>
              </a:solidFill>
              <a:prstDash val="solid"/>
            </a:ln>
          </c:spPr>
          <c:marker>
            <c:symbol val="diamond"/>
            <c:size val="3"/>
            <c:spPr>
              <a:solidFill>
                <a:srgbClr val="800000"/>
              </a:solidFill>
              <a:ln>
                <a:solidFill>
                  <a:srgbClr val="800000"/>
                </a:solidFill>
                <a:prstDash val="solid"/>
              </a:ln>
            </c:spPr>
          </c:marker>
          <c:xVal>
            <c:numRef>
              <c:f>Sheet1!$A$62:$A$72</c:f>
              <c:numCache>
                <c:formatCode>General</c:formatCode>
                <c:ptCount val="11"/>
                <c:pt idx="0">
                  <c:v>329.99999920024999</c:v>
                </c:pt>
                <c:pt idx="1">
                  <c:v>534.99999965049994</c:v>
                </c:pt>
                <c:pt idx="2">
                  <c:v>868.99999881075007</c:v>
                </c:pt>
                <c:pt idx="3">
                  <c:v>1428.0000007214999</c:v>
                </c:pt>
                <c:pt idx="4">
                  <c:v>2327.9999992222502</c:v>
                </c:pt>
                <c:pt idx="5">
                  <c:v>3804.9999994537502</c:v>
                </c:pt>
                <c:pt idx="6">
                  <c:v>6189.00000061625</c:v>
                </c:pt>
                <c:pt idx="7">
                  <c:v>9713.0000003797504</c:v>
                </c:pt>
                <c:pt idx="8">
                  <c:v>14230.000000214251</c:v>
                </c:pt>
                <c:pt idx="9">
                  <c:v>19495.0000000695</c:v>
                </c:pt>
                <c:pt idx="10">
                  <c:v>25178.999998234998</c:v>
                </c:pt>
              </c:numCache>
            </c:numRef>
          </c:xVal>
          <c:yVal>
            <c:numRef>
              <c:f>Sheet1!$B$62:$B$72</c:f>
              <c:numCache>
                <c:formatCode>General</c:formatCode>
                <c:ptCount val="11"/>
                <c:pt idx="0">
                  <c:v>50.144792219999999</c:v>
                </c:pt>
                <c:pt idx="1">
                  <c:v>53.584615429999999</c:v>
                </c:pt>
                <c:pt idx="2">
                  <c:v>57.19612643</c:v>
                </c:pt>
                <c:pt idx="3">
                  <c:v>60.70915068</c:v>
                </c:pt>
                <c:pt idx="4">
                  <c:v>64.480513380000005</c:v>
                </c:pt>
                <c:pt idx="5">
                  <c:v>67.883129220000001</c:v>
                </c:pt>
                <c:pt idx="6">
                  <c:v>71.408183960000002</c:v>
                </c:pt>
                <c:pt idx="7">
                  <c:v>73.884376970000005</c:v>
                </c:pt>
                <c:pt idx="8">
                  <c:v>74.972103000000004</c:v>
                </c:pt>
                <c:pt idx="9">
                  <c:v>75.279337060000003</c:v>
                </c:pt>
                <c:pt idx="10">
                  <c:v>75.35024267</c:v>
                </c:pt>
              </c:numCache>
            </c:numRef>
          </c:yVal>
          <c:smooth val="0"/>
        </c:ser>
        <c:dLbls>
          <c:showLegendKey val="0"/>
          <c:showVal val="0"/>
          <c:showCatName val="0"/>
          <c:showSerName val="0"/>
          <c:showPercent val="0"/>
          <c:showBubbleSize val="0"/>
        </c:dLbls>
        <c:axId val="40799616"/>
        <c:axId val="40826752"/>
      </c:scatterChart>
      <c:valAx>
        <c:axId val="40799616"/>
        <c:scaling>
          <c:logBase val="10"/>
          <c:orientation val="minMax"/>
          <c:max val="100000"/>
          <c:min val="100"/>
        </c:scaling>
        <c:delete val="0"/>
        <c:axPos val="b"/>
        <c:title>
          <c:tx>
            <c:rich>
              <a:bodyPr/>
              <a:lstStyle/>
              <a:p>
                <a:pPr>
                  <a:defRPr sz="896" b="1" i="0" u="none" strike="noStrike" baseline="0">
                    <a:solidFill>
                      <a:srgbClr val="000000"/>
                    </a:solidFill>
                    <a:latin typeface="Times New Roman"/>
                    <a:ea typeface="Times New Roman"/>
                    <a:cs typeface="Times New Roman"/>
                  </a:defRPr>
                </a:pPr>
                <a:r>
                  <a:rPr lang="en-US"/>
                  <a:t>File Size (bytes)</a:t>
                </a:r>
              </a:p>
            </c:rich>
          </c:tx>
          <c:layout>
            <c:manualLayout>
              <c:xMode val="edge"/>
              <c:yMode val="edge"/>
              <c:x val="0.43729189789123196"/>
              <c:y val="0.92495921696574224"/>
            </c:manualLayout>
          </c:layout>
          <c:overlay val="0"/>
          <c:spPr>
            <a:noFill/>
            <a:ln w="11376">
              <a:noFill/>
            </a:ln>
          </c:spPr>
        </c:title>
        <c:numFmt formatCode="General" sourceLinked="1"/>
        <c:majorTickMark val="cross"/>
        <c:minorTickMark val="none"/>
        <c:tickLblPos val="nextTo"/>
        <c:spPr>
          <a:ln w="1422">
            <a:solidFill>
              <a:srgbClr val="000000"/>
            </a:solidFill>
            <a:prstDash val="solid"/>
          </a:ln>
        </c:spPr>
        <c:txPr>
          <a:bodyPr rot="0" vert="horz"/>
          <a:lstStyle/>
          <a:p>
            <a:pPr>
              <a:defRPr sz="717" b="0" i="0" u="none" strike="noStrike" baseline="0">
                <a:solidFill>
                  <a:srgbClr val="000000"/>
                </a:solidFill>
                <a:latin typeface="Times New Roman"/>
                <a:ea typeface="Times New Roman"/>
                <a:cs typeface="Times New Roman"/>
              </a:defRPr>
            </a:pPr>
            <a:endParaRPr lang="en-US"/>
          </a:p>
        </c:txPr>
        <c:crossAx val="40826752"/>
        <c:crosses val="autoZero"/>
        <c:crossBetween val="midCat"/>
      </c:valAx>
      <c:valAx>
        <c:axId val="40826752"/>
        <c:scaling>
          <c:orientation val="minMax"/>
          <c:max val="90"/>
          <c:min val="45"/>
        </c:scaling>
        <c:delete val="0"/>
        <c:axPos val="l"/>
        <c:majorGridlines>
          <c:spPr>
            <a:ln w="1422">
              <a:solidFill>
                <a:srgbClr val="000000"/>
              </a:solidFill>
              <a:prstDash val="solid"/>
            </a:ln>
          </c:spPr>
        </c:majorGridlines>
        <c:title>
          <c:tx>
            <c:rich>
              <a:bodyPr rot="0" vert="horz"/>
              <a:lstStyle/>
              <a:p>
                <a:pPr algn="ctr">
                  <a:defRPr sz="896" b="1" i="0" u="none" strike="noStrike" baseline="0">
                    <a:solidFill>
                      <a:srgbClr val="000000"/>
                    </a:solidFill>
                    <a:latin typeface="Times New Roman"/>
                    <a:ea typeface="Times New Roman"/>
                    <a:cs typeface="Times New Roman"/>
                  </a:defRPr>
                </a:pPr>
                <a:r>
                  <a:rPr lang="en-US"/>
                  <a:t>PSNR</a:t>
                </a:r>
              </a:p>
            </c:rich>
          </c:tx>
          <c:layout>
            <c:manualLayout>
              <c:xMode val="edge"/>
              <c:yMode val="edge"/>
              <c:x val="0"/>
              <c:y val="5.2202283849918436E-2"/>
            </c:manualLayout>
          </c:layout>
          <c:overlay val="0"/>
          <c:spPr>
            <a:noFill/>
            <a:ln w="11376">
              <a:noFill/>
            </a:ln>
          </c:spPr>
        </c:title>
        <c:numFmt formatCode="General" sourceLinked="1"/>
        <c:majorTickMark val="cross"/>
        <c:minorTickMark val="none"/>
        <c:tickLblPos val="nextTo"/>
        <c:spPr>
          <a:ln w="1422">
            <a:solidFill>
              <a:srgbClr val="000000"/>
            </a:solidFill>
            <a:prstDash val="solid"/>
          </a:ln>
        </c:spPr>
        <c:txPr>
          <a:bodyPr rot="0" vert="horz"/>
          <a:lstStyle/>
          <a:p>
            <a:pPr>
              <a:defRPr sz="717" b="0" i="0" u="none" strike="noStrike" baseline="0">
                <a:solidFill>
                  <a:srgbClr val="000000"/>
                </a:solidFill>
                <a:latin typeface="Times New Roman"/>
                <a:ea typeface="Times New Roman"/>
                <a:cs typeface="Times New Roman"/>
              </a:defRPr>
            </a:pPr>
            <a:endParaRPr lang="en-US"/>
          </a:p>
        </c:txPr>
        <c:crossAx val="40799616"/>
        <c:crossesAt val="100"/>
        <c:crossBetween val="midCat"/>
      </c:valAx>
      <c:spPr>
        <a:solidFill>
          <a:srgbClr val="FFFFFF"/>
        </a:solidFill>
        <a:ln w="5688">
          <a:solidFill>
            <a:srgbClr val="808080"/>
          </a:solidFill>
          <a:prstDash val="solid"/>
        </a:ln>
      </c:spPr>
    </c:plotArea>
    <c:legend>
      <c:legendPos val="r"/>
      <c:layout>
        <c:manualLayout>
          <c:xMode val="edge"/>
          <c:yMode val="edge"/>
          <c:x val="0.64816870144284133"/>
          <c:y val="0.61663947797716145"/>
          <c:w val="0.30077691453940064"/>
          <c:h val="0.23817292006525284"/>
        </c:manualLayout>
      </c:layout>
      <c:overlay val="0"/>
      <c:spPr>
        <a:solidFill>
          <a:srgbClr val="FFFFFF"/>
        </a:solidFill>
        <a:ln w="1422">
          <a:solidFill>
            <a:srgbClr val="000000"/>
          </a:solidFill>
          <a:prstDash val="solid"/>
        </a:ln>
      </c:spPr>
      <c:txPr>
        <a:bodyPr/>
        <a:lstStyle/>
        <a:p>
          <a:pPr>
            <a:defRPr sz="658" b="0"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437" b="0" i="0" u="none" strike="noStrike" baseline="0">
          <a:solidFill>
            <a:srgbClr val="000000"/>
          </a:solidFill>
          <a:latin typeface="宋体"/>
          <a:ea typeface="宋体"/>
          <a:cs typeface="宋体"/>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4" name="Rectangle 6"/>
          <p:cNvSpPr>
            <a:spLocks noGrp="1" noChangeArrowheads="1"/>
          </p:cNvSpPr>
          <p:nvPr>
            <p:ph type="hdr" sz="quarter"/>
          </p:nvPr>
        </p:nvSpPr>
        <p:spPr bwMode="auto">
          <a:xfrm>
            <a:off x="628650" y="0"/>
            <a:ext cx="37179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t" anchorCtr="0" compatLnSpc="1">
            <a:prstTxWarp prst="textNoShape">
              <a:avLst/>
            </a:prstTxWarp>
          </a:bodyPr>
          <a:lstStyle>
            <a:lvl1pPr algn="l" defTabSz="901700">
              <a:defRPr sz="1000" i="1">
                <a:effectLst/>
              </a:defRPr>
            </a:lvl1pPr>
          </a:lstStyle>
          <a:p>
            <a:r>
              <a:rPr lang="en-US"/>
              <a:t>Surface parametrizations</a:t>
            </a:r>
          </a:p>
        </p:txBody>
      </p:sp>
      <p:sp>
        <p:nvSpPr>
          <p:cNvPr id="78855" name="Rectangle 7"/>
          <p:cNvSpPr>
            <a:spLocks noGrp="1" noChangeArrowheads="1"/>
          </p:cNvSpPr>
          <p:nvPr>
            <p:ph type="dt" sz="quarter" idx="1"/>
          </p:nvPr>
        </p:nvSpPr>
        <p:spPr bwMode="auto">
          <a:xfrm>
            <a:off x="4421188" y="0"/>
            <a:ext cx="1890712"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t" anchorCtr="0" compatLnSpc="1">
            <a:prstTxWarp prst="textNoShape">
              <a:avLst/>
            </a:prstTxWarp>
          </a:bodyPr>
          <a:lstStyle>
            <a:lvl1pPr algn="r" defTabSz="901700">
              <a:defRPr sz="1000" i="1">
                <a:effectLst/>
              </a:defRPr>
            </a:lvl1pPr>
          </a:lstStyle>
          <a:p>
            <a:r>
              <a:rPr lang="en-US"/>
              <a:t>2001/05/18</a:t>
            </a:r>
          </a:p>
        </p:txBody>
      </p:sp>
      <p:sp>
        <p:nvSpPr>
          <p:cNvPr id="78856" name="Rectangle 8"/>
          <p:cNvSpPr>
            <a:spLocks noGrp="1" noChangeArrowheads="1"/>
          </p:cNvSpPr>
          <p:nvPr>
            <p:ph type="ftr" sz="quarter" idx="2"/>
          </p:nvPr>
        </p:nvSpPr>
        <p:spPr bwMode="auto">
          <a:xfrm>
            <a:off x="703263" y="8816975"/>
            <a:ext cx="3033712"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b" anchorCtr="0" compatLnSpc="1">
            <a:prstTxWarp prst="textNoShape">
              <a:avLst/>
            </a:prstTxWarp>
          </a:bodyPr>
          <a:lstStyle>
            <a:lvl1pPr algn="l" defTabSz="901700">
              <a:defRPr sz="1000" i="1">
                <a:effectLst/>
              </a:defRPr>
            </a:lvl1pPr>
          </a:lstStyle>
          <a:p>
            <a:r>
              <a:rPr lang="en-US"/>
              <a:t>IMA Workshop on Computer Graphics</a:t>
            </a:r>
          </a:p>
        </p:txBody>
      </p:sp>
      <p:sp>
        <p:nvSpPr>
          <p:cNvPr id="78857" name="Rectangle 9"/>
          <p:cNvSpPr>
            <a:spLocks noGrp="1" noChangeArrowheads="1"/>
          </p:cNvSpPr>
          <p:nvPr>
            <p:ph type="sldNum" sz="quarter" idx="3"/>
          </p:nvPr>
        </p:nvSpPr>
        <p:spPr bwMode="auto">
          <a:xfrm>
            <a:off x="3889375" y="8816975"/>
            <a:ext cx="23463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b" anchorCtr="0" compatLnSpc="1">
            <a:prstTxWarp prst="textNoShape">
              <a:avLst/>
            </a:prstTxWarp>
          </a:bodyPr>
          <a:lstStyle>
            <a:lvl1pPr algn="r" defTabSz="901700">
              <a:defRPr sz="1000" i="1">
                <a:effectLst/>
              </a:defRPr>
            </a:lvl1pPr>
          </a:lstStyle>
          <a:p>
            <a:fld id="{CC2A3184-3055-4B59-AF53-388765D811D5}" type="slidenum">
              <a:rPr lang="en-US"/>
              <a:pPr/>
              <a:t>‹#›</a:t>
            </a:fld>
            <a:endParaRPr lang="en-US"/>
          </a:p>
        </p:txBody>
      </p:sp>
    </p:spTree>
    <p:extLst>
      <p:ext uri="{BB962C8B-B14F-4D97-AF65-F5344CB8AC3E}">
        <p14:creationId xmlns:p14="http://schemas.microsoft.com/office/powerpoint/2010/main" val="356882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a:t>Surface parametrizations</a:t>
            </a:r>
          </a:p>
        </p:txBody>
      </p:sp>
      <p:sp>
        <p:nvSpPr>
          <p:cNvPr id="3481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r" defTabSz="930275">
              <a:defRPr sz="1200" i="1">
                <a:solidFill>
                  <a:srgbClr val="FEC524"/>
                </a:solidFill>
                <a:effectLst>
                  <a:outerShdw blurRad="38100" dist="38100" dir="2700000" algn="tl">
                    <a:srgbClr val="C0C0C0"/>
                  </a:outerShdw>
                </a:effectLst>
              </a:defRPr>
            </a:lvl1pPr>
          </a:lstStyle>
          <a:p>
            <a:r>
              <a:rPr lang="en-US"/>
              <a:t>2001/05/18</a:t>
            </a:r>
          </a:p>
        </p:txBody>
      </p:sp>
      <p:sp>
        <p:nvSpPr>
          <p:cNvPr id="34820" name="Rectangle 4"/>
          <p:cNvSpPr>
            <a:spLocks noGrp="1" noRot="1" noChangeAspect="1" noChangeArrowheads="1" noTextEdit="1"/>
          </p:cNvSpPr>
          <p:nvPr>
            <p:ph type="sldImg" idx="2"/>
          </p:nvPr>
        </p:nvSpPr>
        <p:spPr bwMode="auto">
          <a:xfrm>
            <a:off x="1184275" y="696913"/>
            <a:ext cx="4641850" cy="34813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935038" y="4410075"/>
            <a:ext cx="514032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ftr" sz="quarter" idx="4"/>
          </p:nvPr>
        </p:nvSpPr>
        <p:spPr bwMode="auto">
          <a:xfrm>
            <a:off x="0" y="88201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a:t>IMA Workshop on Computer Graphics</a:t>
            </a:r>
          </a:p>
        </p:txBody>
      </p:sp>
      <p:sp>
        <p:nvSpPr>
          <p:cNvPr id="34823" name="Rectangle 7"/>
          <p:cNvSpPr>
            <a:spLocks noGrp="1" noChangeArrowheads="1"/>
          </p:cNvSpPr>
          <p:nvPr>
            <p:ph type="sldNum" sz="quarter" idx="5"/>
          </p:nvPr>
        </p:nvSpPr>
        <p:spPr bwMode="auto">
          <a:xfrm>
            <a:off x="3971925" y="88201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r" defTabSz="930275">
              <a:defRPr sz="1200" i="1">
                <a:solidFill>
                  <a:srgbClr val="FEC524"/>
                </a:solidFill>
                <a:effectLst>
                  <a:outerShdw blurRad="38100" dist="38100" dir="2700000" algn="tl">
                    <a:srgbClr val="C0C0C0"/>
                  </a:outerShdw>
                </a:effectLst>
              </a:defRPr>
            </a:lvl1pPr>
          </a:lstStyle>
          <a:p>
            <a:fld id="{EAC9345A-D4F6-4DA5-AAF8-EAB4C0D6B2EC}" type="slidenum">
              <a:rPr lang="en-US"/>
              <a:pPr/>
              <a:t>‹#›</a:t>
            </a:fld>
            <a:endParaRPr lang="en-US"/>
          </a:p>
        </p:txBody>
      </p:sp>
    </p:spTree>
    <p:extLst>
      <p:ext uri="{BB962C8B-B14F-4D97-AF65-F5344CB8AC3E}">
        <p14:creationId xmlns:p14="http://schemas.microsoft.com/office/powerpoint/2010/main" val="1383278847"/>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EF9F658E-214A-449F-A56C-5CB7AE26D310}" type="slidenum">
              <a:rPr lang="en-US"/>
              <a:pPr/>
              <a:t>1</a:t>
            </a:fld>
            <a:endParaRPr lang="en-US"/>
          </a:p>
        </p:txBody>
      </p:sp>
      <p:sp>
        <p:nvSpPr>
          <p:cNvPr id="1554434" name="Rectangle 2"/>
          <p:cNvSpPr>
            <a:spLocks noGrp="1" noRot="1" noChangeAspect="1" noChangeArrowheads="1" noTextEdit="1"/>
          </p:cNvSpPr>
          <p:nvPr>
            <p:ph type="sldImg"/>
          </p:nvPr>
        </p:nvSpPr>
        <p:spPr>
          <a:ln/>
        </p:spPr>
      </p:sp>
      <p:sp>
        <p:nvSpPr>
          <p:cNvPr id="1554435" name="Rectangle 3"/>
          <p:cNvSpPr>
            <a:spLocks noGrp="1" noChangeArrowheads="1"/>
          </p:cNvSpPr>
          <p:nvPr>
            <p:ph type="body" idx="1"/>
          </p:nvPr>
        </p:nvSpPr>
        <p:spPr>
          <a:xfrm>
            <a:off x="701675" y="4410075"/>
            <a:ext cx="5607050" cy="4176713"/>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284D2679-F0DE-4F68-9F07-C44F43519868}" type="slidenum">
              <a:rPr lang="en-US"/>
              <a:pPr/>
              <a:t>18</a:t>
            </a:fld>
            <a:endParaRPr lang="en-US"/>
          </a:p>
        </p:txBody>
      </p:sp>
      <p:sp>
        <p:nvSpPr>
          <p:cNvPr id="1715202" name="Rectangle 2"/>
          <p:cNvSpPr>
            <a:spLocks noGrp="1" noRot="1" noChangeAspect="1" noChangeArrowheads="1" noTextEdit="1"/>
          </p:cNvSpPr>
          <p:nvPr>
            <p:ph type="sldImg"/>
          </p:nvPr>
        </p:nvSpPr>
        <p:spPr>
          <a:ln/>
        </p:spPr>
      </p:sp>
      <p:sp>
        <p:nvSpPr>
          <p:cNvPr id="1715203" name="Rectangle 3"/>
          <p:cNvSpPr>
            <a:spLocks noGrp="1" noChangeArrowheads="1"/>
          </p:cNvSpPr>
          <p:nvPr>
            <p:ph type="body" idx="1"/>
          </p:nvPr>
        </p:nvSpPr>
        <p:spPr/>
        <p:txBody>
          <a:bodyPr/>
          <a:lstStyle/>
          <a:p>
            <a:r>
              <a:rPr lang="en-US"/>
              <a:t>To create a topologically-sufficient cut, we first remove a seed face.  We then apply a 2-phase retraction algorithm.</a:t>
            </a:r>
          </a:p>
          <a:p>
            <a:r>
              <a:rPr lang="en-US" b="1"/>
              <a:t>&lt;click&gt;</a:t>
            </a:r>
            <a:r>
              <a:rPr lang="en-US"/>
              <a:t> In the first phase, we iteratively remove any edge adjacent to a single face, as well as that face,</a:t>
            </a:r>
          </a:p>
          <a:p>
            <a:r>
              <a:rPr lang="en-US" b="1"/>
              <a:t>&lt;click&gt;</a:t>
            </a:r>
            <a:r>
              <a:rPr lang="en-US"/>
              <a:t> as shown here.  Note that the retraction leaves behind dangling edges.</a:t>
            </a:r>
          </a:p>
          <a:p>
            <a:r>
              <a:rPr lang="en-US" b="1"/>
              <a:t>&lt;7 clicks&gt;  </a:t>
            </a:r>
            <a:r>
              <a:rPr lang="en-US"/>
              <a:t>This sequence illustrates the process.</a:t>
            </a:r>
          </a:p>
          <a:p>
            <a:r>
              <a:rPr lang="en-US"/>
              <a:t>Since we have removed a topological disk, the remaining edges must form a topologically-sufficient cut.</a:t>
            </a:r>
          </a:p>
          <a:p>
            <a:r>
              <a:rPr lang="en-US"/>
              <a:t>However, the shape of the removed disk is quite convoluted, with every vertex on its boundary.</a:t>
            </a:r>
          </a:p>
          <a:p>
            <a:r>
              <a:rPr lang="en-US" b="1"/>
              <a:t>&lt;click&gt; </a:t>
            </a:r>
            <a:r>
              <a:rPr lang="en-US"/>
              <a:t>Therefore, in the second phase, we iteratively retract each dangling edge,</a:t>
            </a:r>
          </a:p>
          <a:p>
            <a:r>
              <a:rPr lang="en-US" b="1"/>
              <a:t>&lt;click&gt;</a:t>
            </a:r>
            <a:r>
              <a:rPr lang="en-US"/>
              <a:t> as shown here.</a:t>
            </a:r>
          </a:p>
          <a:p>
            <a:r>
              <a:rPr lang="en-US" b="1"/>
              <a:t>&lt;6 clicks&gt;</a:t>
            </a:r>
            <a:r>
              <a:rPr lang="en-US"/>
              <a:t>  This sequence illustrates the second phase.</a:t>
            </a:r>
          </a:p>
          <a:p>
            <a:r>
              <a:rPr lang="en-US"/>
              <a:t>Since the resulting cut may be serrated, we straighten the loops using shortest path computations, </a:t>
            </a:r>
            <a:r>
              <a:rPr lang="en-US" b="1"/>
              <a:t>&lt;click&gt;</a:t>
            </a:r>
            <a:r>
              <a:rPr lang="en-US"/>
              <a:t>, as shown here.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82391AD8-A414-4423-B3E7-5770113B0FCB}" type="slidenum">
              <a:rPr lang="en-US"/>
              <a:pPr/>
              <a:t>19</a:t>
            </a:fld>
            <a:endParaRPr lang="en-US"/>
          </a:p>
        </p:txBody>
      </p:sp>
      <p:sp>
        <p:nvSpPr>
          <p:cNvPr id="1662978" name="Rectangle 2"/>
          <p:cNvSpPr>
            <a:spLocks noGrp="1" noRot="1" noChangeAspect="1" noChangeArrowheads="1" noTextEdit="1"/>
          </p:cNvSpPr>
          <p:nvPr>
            <p:ph type="sldImg"/>
          </p:nvPr>
        </p:nvSpPr>
        <p:spPr>
          <a:ln/>
        </p:spPr>
      </p:sp>
      <p:sp>
        <p:nvSpPr>
          <p:cNvPr id="1662979" name="Rectangle 3"/>
          <p:cNvSpPr>
            <a:spLocks noGrp="1" noChangeArrowheads="1"/>
          </p:cNvSpPr>
          <p:nvPr>
            <p:ph type="body" idx="1"/>
          </p:nvPr>
        </p:nvSpPr>
        <p:spPr/>
        <p:txBody>
          <a:bodyPr/>
          <a:lstStyle/>
          <a:p>
            <a:r>
              <a:rPr lang="en-US"/>
              <a:t>To avoid under-sampling, we have found that it is important for the cut to pass through the various extrema of the mesh.</a:t>
            </a:r>
          </a:p>
          <a:p>
            <a:r>
              <a:rPr lang="en-US"/>
              <a:t>Extrema are not a local phenomena and are tricky to both define and discover.</a:t>
            </a:r>
          </a:p>
          <a:p>
            <a:r>
              <a:rPr lang="en-US"/>
              <a:t>In our approach, given a current cut, we find extrema by tentatively parametrizing the mesh, and then finding the region that will be most under-sampled.</a:t>
            </a:r>
          </a:p>
          <a:p>
            <a:r>
              <a:rPr lang="en-US"/>
              <a:t>The cut is then augmented to reach these extrema.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11BE52BB-349B-4FEC-A553-31F97B21FC94}" type="slidenum">
              <a:rPr lang="en-US"/>
              <a:pPr/>
              <a:t>20</a:t>
            </a:fld>
            <a:endParaRPr lang="en-US"/>
          </a:p>
        </p:txBody>
      </p:sp>
      <p:sp>
        <p:nvSpPr>
          <p:cNvPr id="1694722" name="Rectangle 2"/>
          <p:cNvSpPr>
            <a:spLocks noGrp="1" noRot="1" noChangeAspect="1" noChangeArrowheads="1" noTextEdit="1"/>
          </p:cNvSpPr>
          <p:nvPr>
            <p:ph type="sldImg"/>
          </p:nvPr>
        </p:nvSpPr>
        <p:spPr>
          <a:ln/>
        </p:spPr>
      </p:sp>
      <p:sp>
        <p:nvSpPr>
          <p:cNvPr id="1694723" name="Rectangle 3"/>
          <p:cNvSpPr>
            <a:spLocks noGrp="1" noChangeArrowheads="1"/>
          </p:cNvSpPr>
          <p:nvPr>
            <p:ph type="body" idx="1"/>
          </p:nvPr>
        </p:nvSpPr>
        <p:spPr/>
        <p:txBody>
          <a:bodyPr/>
          <a:lstStyle/>
          <a:p>
            <a:r>
              <a:rPr lang="en-US"/>
              <a:t>We will use this genus-0 example to describe the details of the cut augmentation step.</a:t>
            </a:r>
          </a:p>
          <a:p>
            <a:r>
              <a:rPr lang="en-US" b="1"/>
              <a:t>&lt;click&gt;  </a:t>
            </a:r>
            <a:r>
              <a:rPr lang="en-US"/>
              <a:t>Here, the result of step 1 is simply two edges.</a:t>
            </a:r>
          </a:p>
          <a:p>
            <a:r>
              <a:rPr lang="en-US" b="1"/>
              <a:t>&lt;click&gt;  </a:t>
            </a:r>
            <a:r>
              <a:rPr lang="en-US"/>
              <a:t>We can therefore open and parametrize the mesh into a quadrilateral.</a:t>
            </a:r>
          </a:p>
          <a:p>
            <a:r>
              <a:rPr lang="en-US"/>
              <a:t>Note that the entire hand is hidden in the central dense mass of vertices.</a:t>
            </a:r>
          </a:p>
          <a:p>
            <a:r>
              <a:rPr lang="en-US"/>
              <a:t>Given this mapping, we locate the point where the mapping will have the greatest undersampling, </a:t>
            </a:r>
            <a:r>
              <a:rPr lang="en-US" b="1"/>
              <a:t>&lt;click&gt;</a:t>
            </a:r>
            <a:r>
              <a:rPr lang="en-US"/>
              <a:t> shown in yellow at the tip of middle finger.</a:t>
            </a:r>
          </a:p>
          <a:p>
            <a:r>
              <a:rPr lang="en-US" b="1"/>
              <a:t>&lt;click&gt;</a:t>
            </a:r>
            <a:r>
              <a:rPr lang="en-US"/>
              <a:t> We extend the cut to include this point by finding the shortest path from it to the cut,</a:t>
            </a:r>
          </a:p>
          <a:p>
            <a:r>
              <a:rPr lang="en-US" b="1"/>
              <a:t>&lt;click&gt; </a:t>
            </a:r>
            <a:r>
              <a:rPr lang="en-US"/>
              <a:t>and re-parametrize using the resulting cut mesh.</a:t>
            </a:r>
          </a:p>
          <a:p>
            <a:r>
              <a:rPr lang="en-US"/>
              <a:t>We repeat this process, as long as we can further improve the quality of the parametrization.</a:t>
            </a:r>
          </a:p>
          <a:p>
            <a:r>
              <a:rPr lang="en-US" b="1"/>
              <a:t>&lt;6 clicks&gt;</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81818777-1854-4770-B069-14C6C529B47A}" type="slidenum">
              <a:rPr lang="en-US"/>
              <a:pPr/>
              <a:t>21</a:t>
            </a:fld>
            <a:endParaRPr lang="en-US"/>
          </a:p>
        </p:txBody>
      </p:sp>
      <p:sp>
        <p:nvSpPr>
          <p:cNvPr id="1665026" name="Rectangle 2"/>
          <p:cNvSpPr>
            <a:spLocks noGrp="1" noRot="1" noChangeAspect="1" noChangeArrowheads="1" noTextEdit="1"/>
          </p:cNvSpPr>
          <p:nvPr>
            <p:ph type="sldImg"/>
          </p:nvPr>
        </p:nvSpPr>
        <p:spPr>
          <a:ln/>
        </p:spPr>
      </p:sp>
      <p:sp>
        <p:nvSpPr>
          <p:cNvPr id="1665027" name="Rectangle 3"/>
          <p:cNvSpPr>
            <a:spLocks noGrp="1" noChangeArrowheads="1"/>
          </p:cNvSpPr>
          <p:nvPr>
            <p:ph type="body" idx="1"/>
          </p:nvPr>
        </p:nvSpPr>
        <p:spPr/>
        <p:txBody>
          <a:bodyPr/>
          <a:lstStyle/>
          <a:p>
            <a:r>
              <a:rPr lang="en-US"/>
              <a:t>Here are some examples showing the results of our complete cutting algorithm. </a:t>
            </a:r>
          </a:p>
          <a:p>
            <a:r>
              <a:rPr lang="en-US"/>
              <a:t>Observe that the cut reaches the fingertips of the tyrannosaur and the lip of the dragon.</a:t>
            </a:r>
          </a:p>
          <a:p>
            <a:r>
              <a:rPr lang="en-US" b="1"/>
              <a:t>&lt;pause&gt;</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D211D4A6-3ADE-4FDA-AC2D-273AA264838F}" type="slidenum">
              <a:rPr lang="en-US"/>
              <a:pPr/>
              <a:t>22</a:t>
            </a:fld>
            <a:endParaRPr lang="en-US"/>
          </a:p>
        </p:txBody>
      </p:sp>
      <p:sp>
        <p:nvSpPr>
          <p:cNvPr id="1727490" name="Rectangle 2"/>
          <p:cNvSpPr>
            <a:spLocks noGrp="1" noRot="1" noChangeAspect="1" noChangeArrowheads="1" noTextEdit="1"/>
          </p:cNvSpPr>
          <p:nvPr>
            <p:ph type="sldImg"/>
          </p:nvPr>
        </p:nvSpPr>
        <p:spPr>
          <a:ln/>
        </p:spPr>
      </p:sp>
      <p:sp>
        <p:nvSpPr>
          <p:cNvPr id="1727491" name="Rectangle 3"/>
          <p:cNvSpPr>
            <a:spLocks noGrp="1" noChangeArrowheads="1"/>
          </p:cNvSpPr>
          <p:nvPr>
            <p:ph type="body" idx="1"/>
          </p:nvPr>
        </p:nvSpPr>
        <p:spPr/>
        <p:txBody>
          <a:bodyPr/>
          <a:lstStyle/>
          <a:p>
            <a:r>
              <a:rPr lang="en-US"/>
              <a:t>We now have computed the cut for the mesh. </a:t>
            </a:r>
          </a:p>
          <a:p>
            <a:r>
              <a:rPr lang="en-US"/>
              <a:t>Our next task is to map the open mesh onto the unit square in 2D. </a:t>
            </a:r>
          </a:p>
          <a:p>
            <a:r>
              <a:rPr lang="en-US"/>
              <a:t>We first determine the parametrization of the boundary.</a:t>
            </a:r>
          </a:p>
          <a:p>
            <a:r>
              <a:rPr lang="en-US"/>
              <a:t>We must ensure that both sides of the cut will be sampled identically, so that the seams of the geometry image meet exactly, without cracks.</a:t>
            </a:r>
          </a:p>
          <a:p>
            <a:r>
              <a:rPr lang="en-US"/>
              <a:t>To achieve this, we enforce two boundary constraints.</a:t>
            </a:r>
          </a:p>
          <a:p>
            <a:r>
              <a:rPr lang="en-US"/>
              <a:t>First, each cut path is allocated the same boundary length as its mate, as shown here in blue. </a:t>
            </a:r>
          </a:p>
          <a:p>
            <a:r>
              <a:rPr lang="en-US"/>
              <a:t>Second, the endpoints of the cut paths, shown in orange, are forced to lie at grid points in 2D.</a:t>
            </a:r>
          </a:p>
          <a:p>
            <a:r>
              <a:rPr lang="en-US"/>
              <a:t>These constraints are generally easy to satisfy.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1753C6EA-9905-4B17-B60B-5D3EF71B790B}" type="slidenum">
              <a:rPr lang="en-US"/>
              <a:pPr/>
              <a:t>23</a:t>
            </a:fld>
            <a:endParaRPr lang="en-US"/>
          </a:p>
        </p:txBody>
      </p:sp>
      <p:sp>
        <p:nvSpPr>
          <p:cNvPr id="1735682" name="Rectangle 2"/>
          <p:cNvSpPr>
            <a:spLocks noGrp="1" noRot="1" noChangeAspect="1" noChangeArrowheads="1" noTextEdit="1"/>
          </p:cNvSpPr>
          <p:nvPr>
            <p:ph type="sldImg"/>
          </p:nvPr>
        </p:nvSpPr>
        <p:spPr>
          <a:ln/>
        </p:spPr>
      </p:sp>
      <p:sp>
        <p:nvSpPr>
          <p:cNvPr id="1735683" name="Rectangle 3"/>
          <p:cNvSpPr>
            <a:spLocks noGrp="1" noChangeArrowheads="1"/>
          </p:cNvSpPr>
          <p:nvPr>
            <p:ph type="body" idx="1"/>
          </p:nvPr>
        </p:nvSpPr>
        <p:spPr/>
        <p:txBody>
          <a:bodyPr/>
          <a:lstStyle/>
          <a:p>
            <a:r>
              <a:rPr lang="en-US"/>
              <a:t>We now have computed the cut for the mesh. </a:t>
            </a:r>
          </a:p>
          <a:p>
            <a:r>
              <a:rPr lang="en-US"/>
              <a:t>Our next task is to map the open mesh onto the unit square in 2D. </a:t>
            </a:r>
          </a:p>
          <a:p>
            <a:r>
              <a:rPr lang="en-US"/>
              <a:t>We first determine the parametrization of the boundary.</a:t>
            </a:r>
          </a:p>
          <a:p>
            <a:r>
              <a:rPr lang="en-US"/>
              <a:t>We must ensure that both sides of the cut will be sampled identically, so that the seams of the geometry image meet exactly, without cracks.</a:t>
            </a:r>
          </a:p>
          <a:p>
            <a:r>
              <a:rPr lang="en-US"/>
              <a:t>To achieve this, we enforce two boundary constraints.</a:t>
            </a:r>
          </a:p>
          <a:p>
            <a:r>
              <a:rPr lang="en-US"/>
              <a:t>First, each cut path is allocated the same boundary length as its mate, as shown here in blue. </a:t>
            </a:r>
          </a:p>
          <a:p>
            <a:r>
              <a:rPr lang="en-US"/>
              <a:t>Second, the endpoints of the cut paths, shown in orange, are forced to lie at grid points in 2D.</a:t>
            </a:r>
          </a:p>
          <a:p>
            <a:r>
              <a:rPr lang="en-US"/>
              <a:t>These constraints are generally easy to satisfy.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86F2E30D-6302-47F4-B302-8DD901F571EF}" type="slidenum">
              <a:rPr lang="en-US"/>
              <a:pPr/>
              <a:t>24</a:t>
            </a:fld>
            <a:endParaRPr lang="en-US"/>
          </a:p>
        </p:txBody>
      </p:sp>
      <p:sp>
        <p:nvSpPr>
          <p:cNvPr id="1819650" name="Rectangle 2"/>
          <p:cNvSpPr>
            <a:spLocks noGrp="1" noRot="1" noChangeAspect="1" noChangeArrowheads="1" noTextEdit="1"/>
          </p:cNvSpPr>
          <p:nvPr>
            <p:ph type="sldImg"/>
          </p:nvPr>
        </p:nvSpPr>
        <p:spPr>
          <a:ln/>
        </p:spPr>
      </p:sp>
      <p:sp>
        <p:nvSpPr>
          <p:cNvPr id="1819651" name="Rectangle 3"/>
          <p:cNvSpPr>
            <a:spLocks noGrp="1" noChangeArrowheads="1"/>
          </p:cNvSpPr>
          <p:nvPr>
            <p:ph type="body" idx="1"/>
          </p:nvPr>
        </p:nvSpPr>
        <p:spPr/>
        <p:txBody>
          <a:bodyPr/>
          <a:lstStyle/>
          <a:p>
            <a:r>
              <a:rPr lang="en-US"/>
              <a:t>In a parametrization, &lt;C&gt;each triangle in the texture domain is linearly mapped to its respective triangle on the mesh surface.</a:t>
            </a:r>
          </a:p>
          <a:p>
            <a:r>
              <a:rPr lang="en-US"/>
              <a:t>&lt;C&gt;If we draw a unit circle on the triangle on the texture domain, it will map to an ellipse on the surface.</a:t>
            </a:r>
          </a:p>
          <a:p>
            <a:r>
              <a:rPr lang="en-US"/>
              <a:t>The lengths of the principal axes of this ellipse are the singular values of the linear map, little gamma, and big gamma.</a:t>
            </a:r>
          </a:p>
          <a:p>
            <a:r>
              <a:rPr lang="en-US"/>
              <a:t>&lt;C&gt;These singular values measure how much distances in texture space get stretched onto the surface.</a:t>
            </a:r>
          </a:p>
          <a:p>
            <a:r>
              <a:rPr lang="en-US"/>
              <a:t>We wish to avoid large singular values, as the resulting stretch leads to signal undersampling.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33D2DBA4-51B4-4EAE-B04B-9378F2C3E0A6}" type="slidenum">
              <a:rPr lang="en-US"/>
              <a:pPr/>
              <a:t>25</a:t>
            </a:fld>
            <a:endParaRPr lang="en-US"/>
          </a:p>
        </p:txBody>
      </p:sp>
      <p:sp>
        <p:nvSpPr>
          <p:cNvPr id="1821698" name="Rectangle 2"/>
          <p:cNvSpPr>
            <a:spLocks noGrp="1" noRot="1" noChangeAspect="1" noChangeArrowheads="1" noTextEdit="1"/>
          </p:cNvSpPr>
          <p:nvPr>
            <p:ph type="sldImg"/>
          </p:nvPr>
        </p:nvSpPr>
        <p:spPr>
          <a:ln/>
        </p:spPr>
      </p:sp>
      <p:sp>
        <p:nvSpPr>
          <p:cNvPr id="1821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0A4C12CE-8D67-4839-B69D-9AA63FCFB72D}" type="slidenum">
              <a:rPr lang="en-US"/>
              <a:pPr/>
              <a:t>26</a:t>
            </a:fld>
            <a:endParaRPr lang="en-US"/>
          </a:p>
        </p:txBody>
      </p:sp>
      <p:sp>
        <p:nvSpPr>
          <p:cNvPr id="1813506" name="Rectangle 2"/>
          <p:cNvSpPr>
            <a:spLocks noGrp="1" noRot="1" noChangeAspect="1" noChangeArrowheads="1" noTextEdit="1"/>
          </p:cNvSpPr>
          <p:nvPr>
            <p:ph type="sldImg"/>
          </p:nvPr>
        </p:nvSpPr>
        <p:spPr>
          <a:ln/>
        </p:spPr>
      </p:sp>
      <p:sp>
        <p:nvSpPr>
          <p:cNvPr id="1813507" name="Rectangle 3"/>
          <p:cNvSpPr>
            <a:spLocks noGrp="1" noChangeArrowheads="1"/>
          </p:cNvSpPr>
          <p:nvPr>
            <p:ph type="body" idx="1"/>
          </p:nvPr>
        </p:nvSpPr>
        <p:spPr/>
        <p:txBody>
          <a:bodyPr/>
          <a:lstStyle/>
          <a:p>
            <a:r>
              <a:rPr lang="en-US"/>
              <a:t>This slide shows the importance of using the stretch-minimizing parametrization, shown in the top row.</a:t>
            </a:r>
          </a:p>
          <a:p>
            <a:r>
              <a:rPr lang="en-US"/>
              <a:t>As shown on the bottom, if we were to use previous metrics found in the literature, regions of the surface would be under-sampled, resulting in a poor reconstruction.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9C75CD69-D76D-4AC9-84FE-871E3C0EBC91}" type="slidenum">
              <a:rPr lang="en-US"/>
              <a:pPr/>
              <a:t>34</a:t>
            </a:fld>
            <a:endParaRPr lang="en-US"/>
          </a:p>
        </p:txBody>
      </p:sp>
      <p:sp>
        <p:nvSpPr>
          <p:cNvPr id="1777666" name="Rectangle 2"/>
          <p:cNvSpPr>
            <a:spLocks noGrp="1" noRot="1" noChangeAspect="1" noChangeArrowheads="1" noTextEdit="1"/>
          </p:cNvSpPr>
          <p:nvPr>
            <p:ph type="sldImg"/>
          </p:nvPr>
        </p:nvSpPr>
        <p:spPr>
          <a:ln/>
        </p:spPr>
      </p:sp>
      <p:sp>
        <p:nvSpPr>
          <p:cNvPr id="1777667" name="Rectangle 3"/>
          <p:cNvSpPr>
            <a:spLocks noGrp="1" noChangeArrowheads="1"/>
          </p:cNvSpPr>
          <p:nvPr>
            <p:ph type="body" idx="1"/>
          </p:nvPr>
        </p:nvSpPr>
        <p:spPr>
          <a:xfrm>
            <a:off x="701675" y="4410075"/>
            <a:ext cx="5607050" cy="4176713"/>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B5579957-F5ED-405C-A6FD-26E199BB778B}" type="slidenum">
              <a:rPr lang="en-US"/>
              <a:pPr/>
              <a:t>4</a:t>
            </a:fld>
            <a:endParaRPr lang="en-US"/>
          </a:p>
        </p:txBody>
      </p:sp>
      <p:sp>
        <p:nvSpPr>
          <p:cNvPr id="1802242" name="Rectangle 2"/>
          <p:cNvSpPr>
            <a:spLocks noGrp="1" noRot="1" noChangeAspect="1" noChangeArrowheads="1" noTextEdit="1"/>
          </p:cNvSpPr>
          <p:nvPr>
            <p:ph type="sldImg"/>
          </p:nvPr>
        </p:nvSpPr>
        <p:spPr>
          <a:ln/>
        </p:spPr>
      </p:sp>
      <p:sp>
        <p:nvSpPr>
          <p:cNvPr id="1802243" name="Rectangle 3"/>
          <p:cNvSpPr>
            <a:spLocks noGrp="1" noChangeArrowheads="1"/>
          </p:cNvSpPr>
          <p:nvPr>
            <p:ph type="body" idx="1"/>
          </p:nvPr>
        </p:nvSpPr>
        <p:spPr/>
        <p:txBody>
          <a:bodyPr/>
          <a:lstStyle/>
          <a:p>
            <a:r>
              <a:rPr lang="en-US"/>
              <a:t>The standard geometric representation used in today’s graphics hardware is the irregular mesh. </a:t>
            </a:r>
          </a:p>
          <a:p>
            <a:r>
              <a:rPr lang="en-US"/>
              <a:t>A mesh consists of an array of vertices, and an array of triangles, where each triangle refers to three vertex indices. </a:t>
            </a:r>
          </a:p>
          <a:p>
            <a:r>
              <a:rPr lang="en-US" b="1"/>
              <a:t>&lt;click&gt;  </a:t>
            </a:r>
            <a:r>
              <a:rPr lang="en-US"/>
              <a:t>Here is such a mesh rendered with flat shading.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9D3CFD9E-305C-41A9-84A5-95EDAB96ACE3}" type="slidenum">
              <a:rPr lang="en-US"/>
              <a:pPr/>
              <a:t>35</a:t>
            </a:fld>
            <a:endParaRPr lang="en-US"/>
          </a:p>
        </p:txBody>
      </p:sp>
      <p:sp>
        <p:nvSpPr>
          <p:cNvPr id="1654786" name="Rectangle 2"/>
          <p:cNvSpPr>
            <a:spLocks noGrp="1" noRot="1" noChangeAspect="1" noChangeArrowheads="1" noTextEdit="1"/>
          </p:cNvSpPr>
          <p:nvPr>
            <p:ph type="sldImg"/>
          </p:nvPr>
        </p:nvSpPr>
        <p:spPr>
          <a:ln/>
        </p:spPr>
      </p:sp>
      <p:sp>
        <p:nvSpPr>
          <p:cNvPr id="1654787" name="Rectangle 3"/>
          <p:cNvSpPr>
            <a:spLocks noGrp="1" noChangeArrowheads="1"/>
          </p:cNvSpPr>
          <p:nvPr>
            <p:ph type="body" idx="1"/>
          </p:nvPr>
        </p:nvSpPr>
        <p:spPr>
          <a:xfrm>
            <a:off x="701675" y="4410075"/>
            <a:ext cx="5607050" cy="4176713"/>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C9C97A25-7D06-44CE-BB6F-526AB9BFAD4A}" type="slidenum">
              <a:rPr lang="en-US"/>
              <a:pPr/>
              <a:t>37</a:t>
            </a:fld>
            <a:endParaRPr lang="en-US"/>
          </a:p>
        </p:txBody>
      </p:sp>
      <p:sp>
        <p:nvSpPr>
          <p:cNvPr id="1681410" name="Rectangle 2"/>
          <p:cNvSpPr>
            <a:spLocks noGrp="1" noRot="1" noChangeAspect="1" noChangeArrowheads="1" noTextEdit="1"/>
          </p:cNvSpPr>
          <p:nvPr>
            <p:ph type="sldImg"/>
          </p:nvPr>
        </p:nvSpPr>
        <p:spPr>
          <a:ln/>
        </p:spPr>
      </p:sp>
      <p:sp>
        <p:nvSpPr>
          <p:cNvPr id="1681411" name="Rectangle 3"/>
          <p:cNvSpPr>
            <a:spLocks noGrp="1" noChangeArrowheads="1"/>
          </p:cNvSpPr>
          <p:nvPr>
            <p:ph type="body" idx="1"/>
          </p:nvPr>
        </p:nvSpPr>
        <p:spPr>
          <a:xfrm>
            <a:off x="701675" y="4410075"/>
            <a:ext cx="5607050" cy="4176713"/>
          </a:xfrm>
        </p:spPr>
        <p:txBody>
          <a:bodyPr/>
          <a:lstStyle/>
          <a:p>
            <a:r>
              <a:rPr lang="en-US"/>
              <a:t>We start by converting the model to a progressive mesh sequence, successively simplifying it using half-edge collapses, until we reach a tetrahedron. We embed the tetrahedron on the sphere and then we refine the model back to its original resolution. For each vertex split operation we assign a spherical coordinate to the newly introduced vertex, and also optimize the location of its neighbors in order to minimize map distortion.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E3A510EC-1A46-4981-890B-590F65B3FDED}" type="slidenum">
              <a:rPr lang="en-US"/>
              <a:pPr/>
              <a:t>38</a:t>
            </a:fld>
            <a:endParaRPr lang="en-US"/>
          </a:p>
        </p:txBody>
      </p:sp>
      <p:sp>
        <p:nvSpPr>
          <p:cNvPr id="1690626" name="Rectangle 2"/>
          <p:cNvSpPr>
            <a:spLocks noGrp="1" noRot="1" noChangeAspect="1" noChangeArrowheads="1" noTextEdit="1"/>
          </p:cNvSpPr>
          <p:nvPr>
            <p:ph type="sldImg"/>
          </p:nvPr>
        </p:nvSpPr>
        <p:spPr>
          <a:ln/>
        </p:spPr>
      </p:sp>
      <p:sp>
        <p:nvSpPr>
          <p:cNvPr id="1690627" name="Rectangle 3"/>
          <p:cNvSpPr>
            <a:spLocks noGrp="1" noChangeArrowheads="1"/>
          </p:cNvSpPr>
          <p:nvPr>
            <p:ph type="body" idx="1"/>
          </p:nvPr>
        </p:nvSpPr>
        <p:spPr>
          <a:xfrm>
            <a:off x="701675" y="4410075"/>
            <a:ext cx="5607050" cy="4176713"/>
          </a:xfrm>
        </p:spPr>
        <p:txBody>
          <a:bodyPr/>
          <a:lstStyle/>
          <a:p>
            <a:r>
              <a:rPr lang="en-US"/>
              <a:t>As I mentioned, to evaluate map distortion we use Sander’s stretch metric. The most popular metric for parametrization is conformality. This metric is not well suited for regular resampling since it suffers from area compression. In this example, the horse’s legs and head receive a very small area in the map, and therefore the remesh does a poor job at sampling those features.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B0248775-46C7-466D-881E-DCD9D6411584}" type="slidenum">
              <a:rPr lang="en-US"/>
              <a:pPr/>
              <a:t>39</a:t>
            </a:fld>
            <a:endParaRPr lang="en-US"/>
          </a:p>
        </p:txBody>
      </p:sp>
      <p:sp>
        <p:nvSpPr>
          <p:cNvPr id="1692674" name="Rectangle 2"/>
          <p:cNvSpPr>
            <a:spLocks noGrp="1" noRot="1" noChangeAspect="1" noChangeArrowheads="1" noTextEdit="1"/>
          </p:cNvSpPr>
          <p:nvPr>
            <p:ph type="sldImg"/>
          </p:nvPr>
        </p:nvSpPr>
        <p:spPr>
          <a:ln/>
        </p:spPr>
      </p:sp>
      <p:sp>
        <p:nvSpPr>
          <p:cNvPr id="1692675" name="Rectangle 3"/>
          <p:cNvSpPr>
            <a:spLocks noGrp="1" noChangeArrowheads="1"/>
          </p:cNvSpPr>
          <p:nvPr>
            <p:ph type="body" idx="1"/>
          </p:nvPr>
        </p:nvSpPr>
        <p:spPr>
          <a:xfrm>
            <a:off x="701675" y="4410075"/>
            <a:ext cx="5607050" cy="4176713"/>
          </a:xfrm>
        </p:spPr>
        <p:txBody>
          <a:bodyPr/>
          <a:lstStyle/>
          <a:p>
            <a:r>
              <a:rPr lang="en-US"/>
              <a:t>By contrast, the stretch metric penalizes undersampling, by trying to map large distances on the sphere (and therefore many samples) to short distances on the mesh, so it doesn’t miss features. As you can see, this metric does a better job of capturing the horse geometry.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2ECEC852-B3B5-4949-A128-CB9BCE7E7E07}" type="slidenum">
              <a:rPr lang="en-US"/>
              <a:pPr/>
              <a:t>40</a:t>
            </a:fld>
            <a:endParaRPr lang="en-US"/>
          </a:p>
        </p:txBody>
      </p:sp>
      <p:sp>
        <p:nvSpPr>
          <p:cNvPr id="1526786" name="Rectangle 2"/>
          <p:cNvSpPr>
            <a:spLocks noGrp="1" noRot="1" noChangeAspect="1" noChangeArrowheads="1" noTextEdit="1"/>
          </p:cNvSpPr>
          <p:nvPr>
            <p:ph type="sldImg"/>
          </p:nvPr>
        </p:nvSpPr>
        <p:spPr>
          <a:ln/>
        </p:spPr>
      </p:sp>
      <p:sp>
        <p:nvSpPr>
          <p:cNvPr id="1526787" name="Rectangle 3"/>
          <p:cNvSpPr>
            <a:spLocks noGrp="1" noChangeArrowheads="1"/>
          </p:cNvSpPr>
          <p:nvPr>
            <p:ph type="body" idx="1"/>
          </p:nvPr>
        </p:nvSpPr>
        <p:spPr>
          <a:xfrm>
            <a:off x="701675" y="4410075"/>
            <a:ext cx="5607050" cy="4176713"/>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1CB27590-41F2-4509-B1F1-AB5100315397}" type="slidenum">
              <a:rPr lang="en-US"/>
              <a:pPr/>
              <a:t>42</a:t>
            </a:fld>
            <a:endParaRPr lang="en-US"/>
          </a:p>
        </p:txBody>
      </p:sp>
      <p:sp>
        <p:nvSpPr>
          <p:cNvPr id="1495042" name="Rectangle 2"/>
          <p:cNvSpPr>
            <a:spLocks noGrp="1" noRot="1" noChangeAspect="1" noChangeArrowheads="1" noTextEdit="1"/>
          </p:cNvSpPr>
          <p:nvPr>
            <p:ph type="sldImg"/>
          </p:nvPr>
        </p:nvSpPr>
        <p:spPr>
          <a:ln/>
        </p:spPr>
      </p:sp>
      <p:sp>
        <p:nvSpPr>
          <p:cNvPr id="1495043" name="Rectangle 3"/>
          <p:cNvSpPr>
            <a:spLocks noGrp="1" noChangeArrowheads="1"/>
          </p:cNvSpPr>
          <p:nvPr>
            <p:ph type="body" idx="1"/>
          </p:nvPr>
        </p:nvSpPr>
        <p:spPr>
          <a:xfrm>
            <a:off x="701675" y="4410075"/>
            <a:ext cx="5607050" cy="4176713"/>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7635B6D8-6085-4D38-8CCE-E681A038A48A}" type="slidenum">
              <a:rPr lang="en-US"/>
              <a:pPr/>
              <a:t>46</a:t>
            </a:fld>
            <a:endParaRPr lang="en-US"/>
          </a:p>
        </p:txBody>
      </p:sp>
      <p:sp>
        <p:nvSpPr>
          <p:cNvPr id="1647618" name="Rectangle 2"/>
          <p:cNvSpPr>
            <a:spLocks noGrp="1" noRot="1" noChangeAspect="1" noChangeArrowheads="1" noTextEdit="1"/>
          </p:cNvSpPr>
          <p:nvPr>
            <p:ph type="sldImg"/>
          </p:nvPr>
        </p:nvSpPr>
        <p:spPr>
          <a:xfrm>
            <a:off x="1185863" y="696913"/>
            <a:ext cx="4640262" cy="3479800"/>
          </a:xfrm>
          <a:ln/>
        </p:spPr>
      </p:sp>
      <p:sp>
        <p:nvSpPr>
          <p:cNvPr id="1647619" name="Rectangle 3"/>
          <p:cNvSpPr>
            <a:spLocks noGrp="1" noChangeArrowheads="1"/>
          </p:cNvSpPr>
          <p:nvPr>
            <p:ph type="body" idx="1"/>
          </p:nvPr>
        </p:nvSpPr>
        <p:spPr>
          <a:xfrm>
            <a:off x="933450" y="4410075"/>
            <a:ext cx="5143500" cy="4176713"/>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E5BED2AC-8E17-41FC-8B9E-029AD0D34404}" type="slidenum">
              <a:rPr lang="en-US"/>
              <a:pPr/>
              <a:t>47</a:t>
            </a:fld>
            <a:endParaRPr lang="en-US"/>
          </a:p>
        </p:txBody>
      </p:sp>
      <p:sp>
        <p:nvSpPr>
          <p:cNvPr id="1675266" name="Rectangle 2"/>
          <p:cNvSpPr>
            <a:spLocks noGrp="1" noRot="1" noChangeAspect="1" noChangeArrowheads="1" noTextEdit="1"/>
          </p:cNvSpPr>
          <p:nvPr>
            <p:ph type="sldImg"/>
          </p:nvPr>
        </p:nvSpPr>
        <p:spPr>
          <a:xfrm>
            <a:off x="1185863" y="696913"/>
            <a:ext cx="4640262" cy="3479800"/>
          </a:xfrm>
          <a:ln/>
        </p:spPr>
      </p:sp>
      <p:sp>
        <p:nvSpPr>
          <p:cNvPr id="1675267" name="Rectangle 3"/>
          <p:cNvSpPr>
            <a:spLocks noGrp="1" noChangeArrowheads="1"/>
          </p:cNvSpPr>
          <p:nvPr>
            <p:ph type="body" idx="1"/>
          </p:nvPr>
        </p:nvSpPr>
        <p:spPr>
          <a:xfrm>
            <a:off x="933450" y="4410075"/>
            <a:ext cx="5143500" cy="4176713"/>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DD7EC643-5871-4191-B71C-425422EC480E}" type="slidenum">
              <a:rPr lang="en-US"/>
              <a:pPr/>
              <a:t>79</a:t>
            </a:fld>
            <a:endParaRPr lang="en-US"/>
          </a:p>
        </p:txBody>
      </p:sp>
      <p:sp>
        <p:nvSpPr>
          <p:cNvPr id="1688578" name="Rectangle 2"/>
          <p:cNvSpPr>
            <a:spLocks noGrp="1" noRot="1" noChangeAspect="1" noChangeArrowheads="1" noTextEdit="1"/>
          </p:cNvSpPr>
          <p:nvPr>
            <p:ph type="sldImg"/>
          </p:nvPr>
        </p:nvSpPr>
        <p:spPr>
          <a:ln/>
        </p:spPr>
      </p:sp>
      <p:sp>
        <p:nvSpPr>
          <p:cNvPr id="1688579" name="Rectangle 3"/>
          <p:cNvSpPr>
            <a:spLocks noGrp="1" noChangeArrowheads="1"/>
          </p:cNvSpPr>
          <p:nvPr>
            <p:ph type="body" idx="1"/>
          </p:nvPr>
        </p:nvSpPr>
        <p:spPr>
          <a:xfrm>
            <a:off x="701675" y="4410075"/>
            <a:ext cx="5607050" cy="4176713"/>
          </a:xfrm>
        </p:spPr>
        <p:txBody>
          <a:bodyPr/>
          <a:lstStyle/>
          <a:p>
            <a:r>
              <a:rPr lang="en-US"/>
              <a:t>To parameterize a model onto the sphere we want to assign to each vertex a coordinate on the sphere. Edges will correspond to great circle arcs, and mesh triangles to spherical triangles. There are two principal goals for such a map: robustness and good sampling rate. Robustness implies that the resulting map is guaranteed to be one-to-one, meaning that no triangles overlap on the sphere. By good sampling rate we mean that interesting features of the model receive enough real estate on the sphere in order to be accurately sampled. We achieve these goals by using a coarse-to-fine strategy, and minimizing map distortion using Sander et al.’s stretch metric.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A5D306AB-7042-47AC-81D8-987339CD8613}" type="slidenum">
              <a:rPr lang="en-US"/>
              <a:pPr/>
              <a:t>80</a:t>
            </a:fld>
            <a:endParaRPr lang="en-US"/>
          </a:p>
        </p:txBody>
      </p:sp>
      <p:sp>
        <p:nvSpPr>
          <p:cNvPr id="1487874" name="Rectangle 2"/>
          <p:cNvSpPr>
            <a:spLocks noGrp="1" noRot="1" noChangeAspect="1" noChangeArrowheads="1" noTextEdit="1"/>
          </p:cNvSpPr>
          <p:nvPr>
            <p:ph type="sldImg"/>
          </p:nvPr>
        </p:nvSpPr>
        <p:spPr>
          <a:ln/>
        </p:spPr>
      </p:sp>
      <p:sp>
        <p:nvSpPr>
          <p:cNvPr id="1487875" name="Rectangle 3"/>
          <p:cNvSpPr>
            <a:spLocks noGrp="1" noChangeArrowheads="1"/>
          </p:cNvSpPr>
          <p:nvPr>
            <p:ph type="body" idx="1"/>
          </p:nvPr>
        </p:nvSpPr>
        <p:spPr>
          <a:xfrm>
            <a:off x="701675" y="4410075"/>
            <a:ext cx="5607050" cy="4176713"/>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D59AEA85-4FC0-4357-9DE9-045BB5841979}" type="slidenum">
              <a:rPr lang="en-US"/>
              <a:pPr/>
              <a:t>8</a:t>
            </a:fld>
            <a:endParaRPr lang="en-US"/>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pPr marL="228600" indent="-228600"/>
            <a:r>
              <a:rPr lang="en-US"/>
              <a:t>Here is an outline of the basic steps involved in creating a geometry image.</a:t>
            </a:r>
          </a:p>
          <a:p>
            <a:pPr marL="228600" indent="-228600"/>
            <a:r>
              <a:rPr lang="en-US"/>
              <a:t>First, we slice open the mesh along an appropriate set of cut paths, creating a surface with the topology of a disk.</a:t>
            </a:r>
          </a:p>
          <a:p>
            <a:pPr marL="228600" indent="-228600"/>
            <a:r>
              <a:rPr lang="en-US" b="1"/>
              <a:t>&lt;click&gt;  </a:t>
            </a:r>
            <a:r>
              <a:rPr lang="en-US"/>
              <a:t>Second, we parametrize this cut surface onto the square domain of the geometry image.</a:t>
            </a:r>
          </a:p>
          <a:p>
            <a:pPr marL="228600" indent="-228600"/>
            <a:r>
              <a:rPr lang="en-US"/>
              <a:t>To illustrate this parametrization, we’ll show a demo.</a:t>
            </a:r>
          </a:p>
          <a:p>
            <a:pPr marL="228600" indent="-228600"/>
            <a:r>
              <a:rPr lang="en-US" b="1"/>
              <a:t>&lt;demo&gt;   </a:t>
            </a:r>
            <a:r>
              <a:rPr lang="en-US"/>
              <a:t>Here we see a morph between the cut bunny and its embedding in the square.</a:t>
            </a:r>
          </a:p>
          <a:p>
            <a:pPr marL="228600" indent="-228600"/>
            <a:r>
              <a:rPr lang="en-US"/>
              <a:t>You can see how the cut in blue is being morphed into the boundary of the square.</a:t>
            </a:r>
          </a:p>
          <a:p>
            <a:pPr marL="228600" indent="-228600"/>
            <a:r>
              <a:rPr lang="en-US"/>
              <a:t>  Because this is so much fun, I’ll show the morph one more time.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E7C26686-974E-481A-B073-E1C656BD6EB4}" type="slidenum">
              <a:rPr lang="en-US"/>
              <a:pPr/>
              <a:t>9</a:t>
            </a:fld>
            <a:endParaRPr lang="en-US"/>
          </a:p>
        </p:txBody>
      </p:sp>
      <p:sp>
        <p:nvSpPr>
          <p:cNvPr id="1643522" name="Rectangle 2"/>
          <p:cNvSpPr>
            <a:spLocks noGrp="1" noRot="1" noChangeAspect="1" noChangeArrowheads="1" noTextEdit="1"/>
          </p:cNvSpPr>
          <p:nvPr>
            <p:ph type="sldImg"/>
          </p:nvPr>
        </p:nvSpPr>
        <p:spPr>
          <a:ln/>
        </p:spPr>
      </p:sp>
      <p:sp>
        <p:nvSpPr>
          <p:cNvPr id="1643523" name="Rectangle 3"/>
          <p:cNvSpPr>
            <a:spLocks noGrp="1" noChangeArrowheads="1"/>
          </p:cNvSpPr>
          <p:nvPr>
            <p:ph type="body" idx="1"/>
          </p:nvPr>
        </p:nvSpPr>
        <p:spPr/>
        <p:txBody>
          <a:bodyPr/>
          <a:lstStyle/>
          <a:p>
            <a:pPr marL="228600" indent="-228600"/>
            <a:r>
              <a:rPr lang="en-US"/>
              <a:t>Here is an outline of the basic steps involved in creating a geometry image.</a:t>
            </a:r>
          </a:p>
          <a:p>
            <a:pPr marL="228600" indent="-228600"/>
            <a:r>
              <a:rPr lang="en-US"/>
              <a:t>First, we slice open the mesh along an appropriate set of cut paths, creating a surface with the topology of a disk.</a:t>
            </a:r>
          </a:p>
          <a:p>
            <a:pPr marL="228600" indent="-228600"/>
            <a:r>
              <a:rPr lang="en-US" b="1"/>
              <a:t>&lt;click&gt;  </a:t>
            </a:r>
            <a:r>
              <a:rPr lang="en-US"/>
              <a:t>Second, we parametrize this cut surface onto the square domain of the geometry image.</a:t>
            </a:r>
          </a:p>
          <a:p>
            <a:pPr marL="228600" indent="-228600"/>
            <a:r>
              <a:rPr lang="en-US"/>
              <a:t>To illustrate this parametrization, we’ll show a demo.</a:t>
            </a:r>
          </a:p>
          <a:p>
            <a:pPr marL="228600" indent="-228600"/>
            <a:r>
              <a:rPr lang="en-US" b="1"/>
              <a:t>&lt;demo&gt;   </a:t>
            </a:r>
            <a:r>
              <a:rPr lang="en-US"/>
              <a:t>Here we see a morph between the cut bunny and its embedding in the square.</a:t>
            </a:r>
          </a:p>
          <a:p>
            <a:pPr marL="228600" indent="-228600"/>
            <a:r>
              <a:rPr lang="en-US"/>
              <a:t>You can see how the cut in blue is being morphed into the boundary of the square.</a:t>
            </a:r>
          </a:p>
          <a:p>
            <a:pPr marL="228600" indent="-228600"/>
            <a:r>
              <a:rPr lang="en-US"/>
              <a:t>  Because this is so much fun, I’ll show the morph one more time.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904C2E5B-AC0C-4276-AB63-4AB8A8ACD991}" type="slidenum">
              <a:rPr lang="en-US"/>
              <a:pPr/>
              <a:t>10</a:t>
            </a:fld>
            <a:endParaRPr lang="en-US"/>
          </a:p>
        </p:txBody>
      </p:sp>
      <p:sp>
        <p:nvSpPr>
          <p:cNvPr id="1843202" name="Rectangle 2"/>
          <p:cNvSpPr>
            <a:spLocks noGrp="1" noRot="1" noChangeAspect="1" noChangeArrowheads="1" noTextEdit="1"/>
          </p:cNvSpPr>
          <p:nvPr>
            <p:ph type="sldImg"/>
          </p:nvPr>
        </p:nvSpPr>
        <p:spPr>
          <a:ln/>
        </p:spPr>
      </p:sp>
      <p:sp>
        <p:nvSpPr>
          <p:cNvPr id="1843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0A8E26EA-875F-4D74-87BD-CDA33E2562A4}" type="slidenum">
              <a:rPr lang="en-US"/>
              <a:pPr/>
              <a:t>11</a:t>
            </a:fld>
            <a:endParaRPr lang="en-US"/>
          </a:p>
        </p:txBody>
      </p:sp>
      <p:sp>
        <p:nvSpPr>
          <p:cNvPr id="1804290" name="Rectangle 2"/>
          <p:cNvSpPr>
            <a:spLocks noGrp="1" noRot="1" noChangeAspect="1" noChangeArrowheads="1" noTextEdit="1"/>
          </p:cNvSpPr>
          <p:nvPr>
            <p:ph type="sldImg"/>
          </p:nvPr>
        </p:nvSpPr>
        <p:spPr>
          <a:ln/>
        </p:spPr>
      </p:sp>
      <p:sp>
        <p:nvSpPr>
          <p:cNvPr id="1804291" name="Rectangle 3"/>
          <p:cNvSpPr>
            <a:spLocks noGrp="1" noChangeArrowheads="1"/>
          </p:cNvSpPr>
          <p:nvPr>
            <p:ph type="body" idx="1"/>
          </p:nvPr>
        </p:nvSpPr>
        <p:spPr/>
        <p:txBody>
          <a:bodyPr/>
          <a:lstStyle/>
          <a:p>
            <a:r>
              <a:rPr lang="en-US"/>
              <a:t>To represent more detail over meshes, it is common to use texture mapping.</a:t>
            </a:r>
          </a:p>
          <a:p>
            <a:r>
              <a:rPr lang="en-US"/>
              <a:t>The mesh vertices are assigned texture coordinates, defining a parametrization of the mesh onto an S,T domain.</a:t>
            </a:r>
          </a:p>
          <a:p>
            <a:r>
              <a:rPr lang="en-US" b="1"/>
              <a:t>&lt;click&gt;  </a:t>
            </a:r>
            <a:r>
              <a:rPr lang="en-US"/>
              <a:t>An image is placed on this domain,</a:t>
            </a:r>
          </a:p>
          <a:p>
            <a:r>
              <a:rPr lang="en-US" b="1"/>
              <a:t>&lt;click&gt;  </a:t>
            </a:r>
            <a:r>
              <a:rPr lang="en-US"/>
              <a:t>which is then mapped back to the surface. </a:t>
            </a:r>
          </a:p>
          <a:p>
            <a:r>
              <a:rPr lang="en-US"/>
              <a:t>In this case, the texture image represents surface normals,</a:t>
            </a:r>
          </a:p>
          <a:p>
            <a:r>
              <a:rPr lang="en-US" b="1"/>
              <a:t>&lt;click&gt;  </a:t>
            </a:r>
            <a:r>
              <a:rPr lang="en-US"/>
              <a:t>which can be used in per-pixel shading.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79314782-9B56-4FD2-AB41-BA79651B10E5}" type="slidenum">
              <a:rPr lang="en-US"/>
              <a:pPr/>
              <a:t>12</a:t>
            </a:fld>
            <a:endParaRPr lang="en-US"/>
          </a:p>
        </p:txBody>
      </p:sp>
      <p:sp>
        <p:nvSpPr>
          <p:cNvPr id="1806338" name="Rectangle 2"/>
          <p:cNvSpPr>
            <a:spLocks noGrp="1" noRot="1" noChangeAspect="1" noChangeArrowheads="1" noTextEdit="1"/>
          </p:cNvSpPr>
          <p:nvPr>
            <p:ph type="sldImg"/>
          </p:nvPr>
        </p:nvSpPr>
        <p:spPr>
          <a:ln/>
        </p:spPr>
      </p:sp>
      <p:sp>
        <p:nvSpPr>
          <p:cNvPr id="1806339" name="Rectangle 3"/>
          <p:cNvSpPr>
            <a:spLocks noGrp="1" noChangeArrowheads="1"/>
          </p:cNvSpPr>
          <p:nvPr>
            <p:ph type="body" idx="1"/>
          </p:nvPr>
        </p:nvSpPr>
        <p:spPr/>
        <p:txBody>
          <a:bodyPr/>
          <a:lstStyle/>
          <a:p>
            <a:r>
              <a:rPr lang="en-US"/>
              <a:t>To represent more detail over meshes, it is common to use texture mapping.</a:t>
            </a:r>
          </a:p>
          <a:p>
            <a:r>
              <a:rPr lang="en-US"/>
              <a:t>The mesh vertices are assigned texture coordinates, defining a parametrization of the mesh onto an S,T domain.</a:t>
            </a:r>
          </a:p>
          <a:p>
            <a:r>
              <a:rPr lang="en-US" b="1"/>
              <a:t>&lt;click&gt;  </a:t>
            </a:r>
            <a:r>
              <a:rPr lang="en-US"/>
              <a:t>An image is placed on this domain,</a:t>
            </a:r>
          </a:p>
          <a:p>
            <a:r>
              <a:rPr lang="en-US" b="1"/>
              <a:t>&lt;click&gt;  </a:t>
            </a:r>
            <a:r>
              <a:rPr lang="en-US"/>
              <a:t>which is then mapped back to the surface. </a:t>
            </a:r>
          </a:p>
          <a:p>
            <a:r>
              <a:rPr lang="en-US"/>
              <a:t>In this case, the texture image represents surface normals,</a:t>
            </a:r>
          </a:p>
          <a:p>
            <a:r>
              <a:rPr lang="en-US" b="1"/>
              <a:t>&lt;click&gt;  </a:t>
            </a:r>
            <a:r>
              <a:rPr lang="en-US"/>
              <a:t>which can be used in per-pixel shading.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6616ECDB-EC52-4ABF-A19A-1838EDDEFE78}" type="slidenum">
              <a:rPr lang="en-US"/>
              <a:pPr/>
              <a:t>13</a:t>
            </a:fld>
            <a:endParaRPr lang="en-US"/>
          </a:p>
        </p:txBody>
      </p:sp>
      <p:sp>
        <p:nvSpPr>
          <p:cNvPr id="1782786" name="Rectangle 2"/>
          <p:cNvSpPr>
            <a:spLocks noGrp="1" noRot="1" noChangeAspect="1" noChangeArrowheads="1" noTextEdit="1"/>
          </p:cNvSpPr>
          <p:nvPr>
            <p:ph type="sldImg"/>
          </p:nvPr>
        </p:nvSpPr>
        <p:spPr>
          <a:ln/>
        </p:spPr>
      </p:sp>
      <p:sp>
        <p:nvSpPr>
          <p:cNvPr id="1782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Surface parametrizations</a:t>
            </a:r>
          </a:p>
        </p:txBody>
      </p:sp>
      <p:sp>
        <p:nvSpPr>
          <p:cNvPr id="5" name="Rectangle 3"/>
          <p:cNvSpPr>
            <a:spLocks noGrp="1" noChangeArrowheads="1"/>
          </p:cNvSpPr>
          <p:nvPr>
            <p:ph type="dt" idx="1"/>
          </p:nvPr>
        </p:nvSpPr>
        <p:spPr>
          <a:ln/>
        </p:spPr>
        <p:txBody>
          <a:bodyPr/>
          <a:lstStyle/>
          <a:p>
            <a:r>
              <a:rPr lang="en-US"/>
              <a:t>2001/05/18</a:t>
            </a:r>
          </a:p>
        </p:txBody>
      </p:sp>
      <p:sp>
        <p:nvSpPr>
          <p:cNvPr id="6" name="Rectangle 6"/>
          <p:cNvSpPr>
            <a:spLocks noGrp="1" noChangeArrowheads="1"/>
          </p:cNvSpPr>
          <p:nvPr>
            <p:ph type="ftr" sz="quarter" idx="4"/>
          </p:nvPr>
        </p:nvSpPr>
        <p:spPr>
          <a:ln/>
        </p:spPr>
        <p:txBody>
          <a:bodyPr/>
          <a:lstStyle/>
          <a:p>
            <a:r>
              <a:rPr lang="en-US"/>
              <a:t>IMA Workshop on Computer Graphics</a:t>
            </a:r>
          </a:p>
        </p:txBody>
      </p:sp>
      <p:sp>
        <p:nvSpPr>
          <p:cNvPr id="7" name="Rectangle 7"/>
          <p:cNvSpPr>
            <a:spLocks noGrp="1" noChangeArrowheads="1"/>
          </p:cNvSpPr>
          <p:nvPr>
            <p:ph type="sldNum" sz="quarter" idx="5"/>
          </p:nvPr>
        </p:nvSpPr>
        <p:spPr>
          <a:ln/>
        </p:spPr>
        <p:txBody>
          <a:bodyPr/>
          <a:lstStyle/>
          <a:p>
            <a:fld id="{E51956F2-D367-4C0E-9651-122DC8F5FC7F}" type="slidenum">
              <a:rPr lang="en-US"/>
              <a:pPr/>
              <a:t>17</a:t>
            </a:fld>
            <a:endParaRPr lang="en-US"/>
          </a:p>
        </p:txBody>
      </p:sp>
      <p:sp>
        <p:nvSpPr>
          <p:cNvPr id="1660930" name="Rectangle 2"/>
          <p:cNvSpPr>
            <a:spLocks noGrp="1" noRot="1" noChangeAspect="1" noChangeArrowheads="1" noTextEdit="1"/>
          </p:cNvSpPr>
          <p:nvPr>
            <p:ph type="sldImg"/>
          </p:nvPr>
        </p:nvSpPr>
        <p:spPr>
          <a:ln/>
        </p:spPr>
      </p:sp>
      <p:sp>
        <p:nvSpPr>
          <p:cNvPr id="1660931" name="Rectangle 3"/>
          <p:cNvSpPr>
            <a:spLocks noGrp="1" noChangeArrowheads="1"/>
          </p:cNvSpPr>
          <p:nvPr>
            <p:ph type="body" idx="1"/>
          </p:nvPr>
        </p:nvSpPr>
        <p:spPr/>
        <p:txBody>
          <a:bodyPr/>
          <a:lstStyle/>
          <a:p>
            <a:r>
              <a:rPr lang="en-US"/>
              <a:t>What about surfaces of higher genus?</a:t>
            </a:r>
          </a:p>
          <a:p>
            <a:r>
              <a:rPr lang="en-US" b="1"/>
              <a:t>&lt;click&gt; </a:t>
            </a:r>
            <a:r>
              <a:rPr lang="en-US"/>
              <a:t> For this torus, which has genus 1, a valid cut must include two loops that generate its fundamental group.</a:t>
            </a:r>
          </a:p>
          <a:p>
            <a:r>
              <a:rPr lang="en-US" b="1"/>
              <a:t>&lt;click&gt;  </a:t>
            </a:r>
            <a:r>
              <a:rPr lang="en-US"/>
              <a:t>More generally, for a genus-g surface, the cut must include 2g independent loops.</a:t>
            </a:r>
          </a:p>
          <a:p>
            <a:r>
              <a:rPr lang="en-US" b="1"/>
              <a:t>&lt;click&gt;  </a:t>
            </a:r>
            <a:r>
              <a:rPr lang="en-US"/>
              <a:t>In addition to these two loops, the cut may also contain an arbitrary forest of edges.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1250" name="Rectangle 2"/>
          <p:cNvSpPr>
            <a:spLocks noGrp="1" noChangeArrowheads="1"/>
          </p:cNvSpPr>
          <p:nvPr>
            <p:ph type="dt" sz="quarter" idx="2"/>
          </p:nvPr>
        </p:nvSpPr>
        <p:spPr>
          <a:xfrm>
            <a:off x="685800" y="6248400"/>
            <a:ext cx="1905000" cy="457200"/>
          </a:xfrm>
        </p:spPr>
        <p:txBody>
          <a:bodyPr/>
          <a:lstStyle>
            <a:lvl1pPr>
              <a:defRPr/>
            </a:lvl1pPr>
          </a:lstStyle>
          <a:p>
            <a:endParaRPr lang="en-US"/>
          </a:p>
        </p:txBody>
      </p:sp>
      <p:sp>
        <p:nvSpPr>
          <p:cNvPr id="181251" name="Rectangle 3"/>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181252" name="Rectangle 4"/>
          <p:cNvSpPr>
            <a:spLocks noGrp="1" noChangeArrowheads="1"/>
          </p:cNvSpPr>
          <p:nvPr>
            <p:ph type="sldNum" sz="quarter" idx="4"/>
          </p:nvPr>
        </p:nvSpPr>
        <p:spPr>
          <a:xfrm>
            <a:off x="6553200" y="6248400"/>
            <a:ext cx="1905000" cy="457200"/>
          </a:xfrm>
        </p:spPr>
        <p:txBody>
          <a:bodyPr/>
          <a:lstStyle>
            <a:lvl1pPr>
              <a:defRPr/>
            </a:lvl1pPr>
          </a:lstStyle>
          <a:p>
            <a:fld id="{48E13E5E-C91C-4083-88B7-FD4CE2718661}" type="slidenum">
              <a:rPr lang="en-US"/>
              <a:pPr/>
              <a:t>‹#›</a:t>
            </a:fld>
            <a:endParaRPr lang="en-US"/>
          </a:p>
        </p:txBody>
      </p:sp>
      <p:sp>
        <p:nvSpPr>
          <p:cNvPr id="181253" name="Rectangle 5"/>
          <p:cNvSpPr>
            <a:spLocks noGrp="1" noChangeArrowheads="1"/>
          </p:cNvSpPr>
          <p:nvPr>
            <p:ph type="ctrTitle" sz="quarter"/>
          </p:nvPr>
        </p:nvSpPr>
        <p:spPr>
          <a:xfrm>
            <a:off x="152400" y="609600"/>
            <a:ext cx="8839200" cy="1752600"/>
          </a:xfrm>
        </p:spPr>
        <p:txBody>
          <a:bodyPr/>
          <a:lstStyle>
            <a:lvl1pPr>
              <a:lnSpc>
                <a:spcPct val="100000"/>
              </a:lnSpc>
              <a:defRPr sz="4000"/>
            </a:lvl1pPr>
          </a:lstStyle>
          <a:p>
            <a:pPr lvl="0"/>
            <a:r>
              <a:rPr lang="en-US" noProof="0" smtClean="0"/>
              <a:t>Click to edit Master title style</a:t>
            </a:r>
          </a:p>
        </p:txBody>
      </p:sp>
      <p:sp>
        <p:nvSpPr>
          <p:cNvPr id="181254" name="Rectangle 6"/>
          <p:cNvSpPr>
            <a:spLocks noGrp="1" noChangeArrowheads="1"/>
          </p:cNvSpPr>
          <p:nvPr>
            <p:ph type="subTitle" sz="quarter" idx="1"/>
          </p:nvPr>
        </p:nvSpPr>
        <p:spPr>
          <a:xfrm>
            <a:off x="76200" y="2743200"/>
            <a:ext cx="8991600" cy="3429000"/>
          </a:xfrm>
          <a:effectLst>
            <a:outerShdw dist="53882" dir="2700000" algn="ctr" rotWithShape="0">
              <a:schemeClr val="bg2"/>
            </a:outerShdw>
          </a:effectLst>
        </p:spPr>
        <p:txBody>
          <a:bodyPr anchor="ctr" anchorCtr="1"/>
          <a:lstStyle>
            <a:lvl1pPr marL="0" indent="0" algn="ctr">
              <a:buFont typeface="Monotype Sorts" pitchFamily="2" charset="2"/>
              <a:buNone/>
              <a:defRPr/>
            </a:lvl1pPr>
          </a:lstStyle>
          <a:p>
            <a:pPr lvl="0"/>
            <a:r>
              <a:rPr lang="en-US" noProof="0" smtClean="0"/>
              <a:t>Click to edit Master subtitle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7C0960-4BFB-4353-82C4-A7195161FC23}" type="slidenum">
              <a:rPr lang="en-US"/>
              <a:pPr/>
              <a:t>‹#›</a:t>
            </a:fld>
            <a:endParaRPr lang="en-US"/>
          </a:p>
        </p:txBody>
      </p:sp>
    </p:spTree>
    <p:extLst>
      <p:ext uri="{BB962C8B-B14F-4D97-AF65-F5344CB8AC3E}">
        <p14:creationId xmlns:p14="http://schemas.microsoft.com/office/powerpoint/2010/main" val="3978934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D2D3B9-F154-4CF9-AF47-204335E8E72D}" type="slidenum">
              <a:rPr lang="en-US"/>
              <a:pPr/>
              <a:t>‹#›</a:t>
            </a:fld>
            <a:endParaRPr lang="en-US"/>
          </a:p>
        </p:txBody>
      </p:sp>
    </p:spTree>
    <p:extLst>
      <p:ext uri="{BB962C8B-B14F-4D97-AF65-F5344CB8AC3E}">
        <p14:creationId xmlns:p14="http://schemas.microsoft.com/office/powerpoint/2010/main" val="4164953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90600"/>
            <a:ext cx="40767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990600"/>
            <a:ext cx="40767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91275"/>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91275"/>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91275"/>
            <a:ext cx="1905000" cy="457200"/>
          </a:xfrm>
        </p:spPr>
        <p:txBody>
          <a:bodyPr/>
          <a:lstStyle>
            <a:lvl1pPr>
              <a:defRPr/>
            </a:lvl1pPr>
          </a:lstStyle>
          <a:p>
            <a:fld id="{F5D5319F-8AEF-44FD-B4DE-83DD7162CF47}" type="slidenum">
              <a:rPr lang="en-US"/>
              <a:pPr/>
              <a:t>‹#›</a:t>
            </a:fld>
            <a:endParaRPr lang="en-US"/>
          </a:p>
        </p:txBody>
      </p:sp>
    </p:spTree>
    <p:extLst>
      <p:ext uri="{BB962C8B-B14F-4D97-AF65-F5344CB8AC3E}">
        <p14:creationId xmlns:p14="http://schemas.microsoft.com/office/powerpoint/2010/main" val="25743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9EE8206-EC66-4DFF-91C5-3014AEDA454F}" type="slidenum">
              <a:rPr lang="en-US"/>
              <a:pPr/>
              <a:t>‹#›</a:t>
            </a:fld>
            <a:endParaRPr lang="en-US"/>
          </a:p>
        </p:txBody>
      </p:sp>
    </p:spTree>
    <p:extLst>
      <p:ext uri="{BB962C8B-B14F-4D97-AF65-F5344CB8AC3E}">
        <p14:creationId xmlns:p14="http://schemas.microsoft.com/office/powerpoint/2010/main" val="56181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D93074-173C-4815-AA93-2DD1BE1A0BD8}" type="slidenum">
              <a:rPr lang="en-US"/>
              <a:pPr/>
              <a:t>‹#›</a:t>
            </a:fld>
            <a:endParaRPr lang="en-US"/>
          </a:p>
        </p:txBody>
      </p:sp>
    </p:spTree>
    <p:extLst>
      <p:ext uri="{BB962C8B-B14F-4D97-AF65-F5344CB8AC3E}">
        <p14:creationId xmlns:p14="http://schemas.microsoft.com/office/powerpoint/2010/main" val="36260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4076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990600"/>
            <a:ext cx="4076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4981534-4204-4502-B113-25F627420E39}" type="slidenum">
              <a:rPr lang="en-US"/>
              <a:pPr/>
              <a:t>‹#›</a:t>
            </a:fld>
            <a:endParaRPr lang="en-US"/>
          </a:p>
        </p:txBody>
      </p:sp>
    </p:spTree>
    <p:extLst>
      <p:ext uri="{BB962C8B-B14F-4D97-AF65-F5344CB8AC3E}">
        <p14:creationId xmlns:p14="http://schemas.microsoft.com/office/powerpoint/2010/main" val="1217994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510953B-4F4C-485D-AD16-718100CFDB04}" type="slidenum">
              <a:rPr lang="en-US"/>
              <a:pPr/>
              <a:t>‹#›</a:t>
            </a:fld>
            <a:endParaRPr lang="en-US"/>
          </a:p>
        </p:txBody>
      </p:sp>
    </p:spTree>
    <p:extLst>
      <p:ext uri="{BB962C8B-B14F-4D97-AF65-F5344CB8AC3E}">
        <p14:creationId xmlns:p14="http://schemas.microsoft.com/office/powerpoint/2010/main" val="449289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0B228C8-B788-46B4-BFB4-9DB42BA4B52D}" type="slidenum">
              <a:rPr lang="en-US"/>
              <a:pPr/>
              <a:t>‹#›</a:t>
            </a:fld>
            <a:endParaRPr lang="en-US"/>
          </a:p>
        </p:txBody>
      </p:sp>
    </p:spTree>
    <p:extLst>
      <p:ext uri="{BB962C8B-B14F-4D97-AF65-F5344CB8AC3E}">
        <p14:creationId xmlns:p14="http://schemas.microsoft.com/office/powerpoint/2010/main" val="1301923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D62336B-309E-4B96-8DDC-7F3C5BE5CB3B}" type="slidenum">
              <a:rPr lang="en-US"/>
              <a:pPr/>
              <a:t>‹#›</a:t>
            </a:fld>
            <a:endParaRPr lang="en-US"/>
          </a:p>
        </p:txBody>
      </p:sp>
    </p:spTree>
    <p:extLst>
      <p:ext uri="{BB962C8B-B14F-4D97-AF65-F5344CB8AC3E}">
        <p14:creationId xmlns:p14="http://schemas.microsoft.com/office/powerpoint/2010/main" val="3133142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2E9E6D3-BD64-40B1-B8BF-210887A1DC4D}" type="slidenum">
              <a:rPr lang="en-US"/>
              <a:pPr/>
              <a:t>‹#›</a:t>
            </a:fld>
            <a:endParaRPr lang="en-US"/>
          </a:p>
        </p:txBody>
      </p:sp>
    </p:spTree>
    <p:extLst>
      <p:ext uri="{BB962C8B-B14F-4D97-AF65-F5344CB8AC3E}">
        <p14:creationId xmlns:p14="http://schemas.microsoft.com/office/powerpoint/2010/main" val="3483012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8C45A9-C449-4FB1-AE06-98AEEF67CA2C}" type="slidenum">
              <a:rPr lang="en-US"/>
              <a:pPr/>
              <a:t>‹#›</a:t>
            </a:fld>
            <a:endParaRPr lang="en-US"/>
          </a:p>
        </p:txBody>
      </p:sp>
    </p:spTree>
    <p:extLst>
      <p:ext uri="{BB962C8B-B14F-4D97-AF65-F5344CB8AC3E}">
        <p14:creationId xmlns:p14="http://schemas.microsoft.com/office/powerpoint/2010/main" val="2886300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dt" sz="half" idx="2"/>
          </p:nvPr>
        </p:nvSpPr>
        <p:spPr bwMode="auto">
          <a:xfrm>
            <a:off x="685800" y="63912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l">
              <a:defRPr sz="1400">
                <a:effectLst/>
                <a:latin typeface="Times New Roman" pitchFamily="18" charset="0"/>
              </a:defRPr>
            </a:lvl1pPr>
          </a:lstStyle>
          <a:p>
            <a:endParaRPr lang="en-US"/>
          </a:p>
        </p:txBody>
      </p:sp>
      <p:sp>
        <p:nvSpPr>
          <p:cNvPr id="180227" name="Rectangle 3"/>
          <p:cNvSpPr>
            <a:spLocks noGrp="1" noChangeArrowheads="1"/>
          </p:cNvSpPr>
          <p:nvPr>
            <p:ph type="ftr" sz="quarter" idx="3"/>
          </p:nvPr>
        </p:nvSpPr>
        <p:spPr bwMode="auto">
          <a:xfrm>
            <a:off x="3124200" y="63912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effectLst/>
                <a:latin typeface="Times New Roman" pitchFamily="18" charset="0"/>
              </a:defRPr>
            </a:lvl1pPr>
          </a:lstStyle>
          <a:p>
            <a:endParaRPr lang="en-US"/>
          </a:p>
        </p:txBody>
      </p:sp>
      <p:sp>
        <p:nvSpPr>
          <p:cNvPr id="180228" name="Rectangle 4"/>
          <p:cNvSpPr>
            <a:spLocks noGrp="1" noChangeArrowheads="1"/>
          </p:cNvSpPr>
          <p:nvPr>
            <p:ph type="sldNum" sz="quarter" idx="4"/>
          </p:nvPr>
        </p:nvSpPr>
        <p:spPr bwMode="auto">
          <a:xfrm>
            <a:off x="6553200" y="63912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effectLst/>
                <a:latin typeface="Times New Roman" pitchFamily="18" charset="0"/>
              </a:defRPr>
            </a:lvl1pPr>
          </a:lstStyle>
          <a:p>
            <a:fld id="{221D7606-F8D3-47E5-AA04-FEB93D13F8CE}" type="slidenum">
              <a:rPr lang="en-US"/>
              <a:pPr/>
              <a:t>‹#›</a:t>
            </a:fld>
            <a:endParaRPr lang="en-US"/>
          </a:p>
        </p:txBody>
      </p:sp>
      <p:sp>
        <p:nvSpPr>
          <p:cNvPr id="180229" name="Rectangle 5"/>
          <p:cNvSpPr>
            <a:spLocks noGrp="1" noChangeArrowheads="1"/>
          </p:cNvSpPr>
          <p:nvPr>
            <p:ph type="title"/>
          </p:nvPr>
        </p:nvSpPr>
        <p:spPr bwMode="auto">
          <a:xfrm>
            <a:off x="0" y="0"/>
            <a:ext cx="9144000" cy="9906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ctr" anchorCtr="1" compatLnSpc="1">
            <a:prstTxWarp prst="textNoShape">
              <a:avLst/>
            </a:prstTxWarp>
          </a:bodyPr>
          <a:lstStyle/>
          <a:p>
            <a:pPr lvl="0"/>
            <a:r>
              <a:rPr lang="en-US" smtClean="0"/>
              <a:t>Click to edit Master title style</a:t>
            </a:r>
          </a:p>
        </p:txBody>
      </p:sp>
      <p:sp>
        <p:nvSpPr>
          <p:cNvPr id="180230" name="Rectangle 6"/>
          <p:cNvSpPr>
            <a:spLocks noGrp="1" noChangeArrowheads="1"/>
          </p:cNvSpPr>
          <p:nvPr>
            <p:ph type="body" idx="1"/>
          </p:nvPr>
        </p:nvSpPr>
        <p:spPr bwMode="auto">
          <a:xfrm>
            <a:off x="685800" y="990600"/>
            <a:ext cx="8305800" cy="5410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2pPr>
      <a:lvl3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3pPr>
      <a:lvl4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4pPr>
      <a:lvl5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5pPr>
      <a:lvl6pPr marL="4572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55000"/>
        <a:buFont typeface="Monotype Sorts" pitchFamily="2" charset="2"/>
        <a:buChar char="l"/>
        <a:defRPr sz="30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Monotype Sorts" pitchFamily="2" charset="2"/>
        <a:buChar char="n"/>
        <a:defRPr sz="2800">
          <a:solidFill>
            <a:schemeClr val="tx1"/>
          </a:solidFill>
          <a:effectLst>
            <a:outerShdw blurRad="38100" dist="38100" dir="2700000" algn="tl">
              <a:srgbClr val="C0C0C0"/>
            </a:outerShdw>
          </a:effectLst>
          <a:latin typeface="+mn-lt"/>
        </a:defRPr>
      </a:lvl2pPr>
      <a:lvl3pPr marL="1200150" indent="-342900" algn="l" rtl="0" eaLnBrk="0" fontAlgn="base" hangingPunct="0">
        <a:spcBef>
          <a:spcPct val="20000"/>
        </a:spcBef>
        <a:spcAft>
          <a:spcPct val="0"/>
        </a:spcAft>
        <a:buClr>
          <a:schemeClr val="accent2"/>
        </a:buClr>
        <a:buSzPct val="100000"/>
        <a:buChar char="–"/>
        <a:defRPr sz="2600">
          <a:solidFill>
            <a:schemeClr val="tx1"/>
          </a:solidFill>
          <a:effectLst>
            <a:outerShdw blurRad="38100" dist="38100" dir="2700000" algn="tl">
              <a:srgbClr val="C0C0C0"/>
            </a:outerShdw>
          </a:effectLst>
          <a:latin typeface="+mn-lt"/>
        </a:defRPr>
      </a:lvl3pPr>
      <a:lvl4pPr marL="1657350" indent="-285750" algn="l" rtl="0" eaLnBrk="0" fontAlgn="base" hangingPunct="0">
        <a:spcBef>
          <a:spcPct val="0"/>
        </a:spcBef>
        <a:spcAft>
          <a:spcPct val="0"/>
        </a:spcAft>
        <a:buClr>
          <a:schemeClr val="accent2"/>
        </a:buClr>
        <a:buChar char="–"/>
        <a:defRPr sz="24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20.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notesSlide" Target="../notesSlides/notesSlide10.xml"/><Relationship Id="rId16"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8.jpeg"/><Relationship Id="rId11" Type="http://schemas.openxmlformats.org/officeDocument/2006/relationships/image" Target="../media/image52.jpeg"/><Relationship Id="rId5" Type="http://schemas.openxmlformats.org/officeDocument/2006/relationships/image" Target="../media/image47.jpeg"/><Relationship Id="rId10" Type="http://schemas.openxmlformats.org/officeDocument/2006/relationships/image" Target="../media/image51.jpeg"/><Relationship Id="rId4" Type="http://schemas.openxmlformats.org/officeDocument/2006/relationships/image" Target="../media/image46.jpe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57.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2.jpeg"/><Relationship Id="rId7"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3.png"/><Relationship Id="rId4"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4.png"/><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37.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notesSlide" Target="../notesSlides/notesSlide21.xml"/><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5.jpeg"/><Relationship Id="rId3" Type="http://schemas.openxmlformats.org/officeDocument/2006/relationships/image" Target="../media/image115.jpeg"/><Relationship Id="rId7" Type="http://schemas.openxmlformats.org/officeDocument/2006/relationships/image" Target="../media/image119.jpeg"/><Relationship Id="rId12" Type="http://schemas.openxmlformats.org/officeDocument/2006/relationships/image" Target="../media/image124.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117.jpeg"/><Relationship Id="rId15" Type="http://schemas.openxmlformats.org/officeDocument/2006/relationships/image" Target="../media/image127.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 Id="rId14" Type="http://schemas.openxmlformats.org/officeDocument/2006/relationships/image" Target="../media/image126.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3" Type="http://schemas.microsoft.com/office/2007/relationships/media" Target="../media/media5.wmv"/><Relationship Id="rId7" Type="http://schemas.openxmlformats.org/officeDocument/2006/relationships/image" Target="../media/image129.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128.png"/><Relationship Id="rId5" Type="http://schemas.openxmlformats.org/officeDocument/2006/relationships/slideLayout" Target="../slideLayouts/slideLayout2.xml"/><Relationship Id="rId4" Type="http://schemas.openxmlformats.org/officeDocument/2006/relationships/video" Target="../media/media5.wmv"/></Relationships>
</file>

<file path=ppt/slides/_rels/slide4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136.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137.png"/><Relationship Id="rId4"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other\videos\geomclipmap.wmv" TargetMode="External"/><Relationship Id="rId1" Type="http://schemas.microsoft.com/office/2007/relationships/media" Target="file:///C:\other\videos\geomclipmap.wmv" TargetMode="External"/><Relationship Id="rId4" Type="http://schemas.openxmlformats.org/officeDocument/2006/relationships/image" Target="../media/image152.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3.emf"/></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4.xml"/><Relationship Id="rId4" Type="http://schemas.openxmlformats.org/officeDocument/2006/relationships/image" Target="../media/image156.jpeg"/></Relationships>
</file>

<file path=ppt/slides/_rels/slide6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67.jpeg"/><Relationship Id="rId4" Type="http://schemas.openxmlformats.org/officeDocument/2006/relationships/image" Target="../media/image166.jpe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7.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412" name="Rectangle 4"/>
          <p:cNvSpPr>
            <a:spLocks noGrp="1" noChangeArrowheads="1"/>
          </p:cNvSpPr>
          <p:nvPr>
            <p:ph type="ctrTitle"/>
          </p:nvPr>
        </p:nvSpPr>
        <p:spPr>
          <a:xfrm>
            <a:off x="152400" y="1219200"/>
            <a:ext cx="8839200" cy="1752600"/>
          </a:xfrm>
        </p:spPr>
        <p:txBody>
          <a:bodyPr/>
          <a:lstStyle/>
          <a:p>
            <a:r>
              <a:rPr lang="en-US" sz="3200"/>
              <a:t>Geometry Images:</a:t>
            </a:r>
            <a:br>
              <a:rPr lang="en-US" sz="3200"/>
            </a:br>
            <a:r>
              <a:rPr lang="en-US" sz="3200"/>
              <a:t>Sampling Surfaces on Regular Grids</a:t>
            </a:r>
          </a:p>
        </p:txBody>
      </p:sp>
      <p:sp>
        <p:nvSpPr>
          <p:cNvPr id="1553413" name="Rectangle 5"/>
          <p:cNvSpPr>
            <a:spLocks noGrp="1" noChangeArrowheads="1"/>
          </p:cNvSpPr>
          <p:nvPr>
            <p:ph type="subTitle" idx="1"/>
          </p:nvPr>
        </p:nvSpPr>
        <p:spPr/>
        <p:txBody>
          <a:bodyPr/>
          <a:lstStyle/>
          <a:p>
            <a:r>
              <a:rPr lang="en-US"/>
              <a:t>Hugues Hoppe</a:t>
            </a:r>
            <a:br>
              <a:rPr lang="en-US"/>
            </a:br>
            <a:r>
              <a:rPr lang="en-US" sz="2600"/>
              <a:t>Microsoft Research</a:t>
            </a:r>
          </a:p>
          <a:p>
            <a:endParaRPr lang="en-US" sz="2600"/>
          </a:p>
          <a:p>
            <a:r>
              <a:rPr lang="en-US" sz="1900"/>
              <a:t>SGP 2004</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2178" name="Picture 2" descr="v3"/>
          <p:cNvPicPr>
            <a:picLocks noChangeAspect="1" noChangeArrowheads="1"/>
          </p:cNvPicPr>
          <p:nvPr/>
        </p:nvPicPr>
        <p:blipFill>
          <a:blip r:embed="rId3">
            <a:extLst>
              <a:ext uri="{28A0092B-C50C-407E-A947-70E740481C1C}">
                <a14:useLocalDpi xmlns:a14="http://schemas.microsoft.com/office/drawing/2010/main" val="0"/>
              </a:ext>
            </a:extLst>
          </a:blip>
          <a:srcRect l="19200" r="6720"/>
          <a:stretch>
            <a:fillRect/>
          </a:stretch>
        </p:blipFill>
        <p:spPr bwMode="auto">
          <a:xfrm>
            <a:off x="5583238" y="1066800"/>
            <a:ext cx="1579562" cy="21336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842179" name="Picture 3" descr="v2"/>
          <p:cNvPicPr>
            <a:picLocks noChangeAspect="1" noChangeArrowheads="1"/>
          </p:cNvPicPr>
          <p:nvPr/>
        </p:nvPicPr>
        <p:blipFill>
          <a:blip r:embed="rId4">
            <a:extLst>
              <a:ext uri="{28A0092B-C50C-407E-A947-70E740481C1C}">
                <a14:useLocalDpi xmlns:a14="http://schemas.microsoft.com/office/drawing/2010/main" val="0"/>
              </a:ext>
            </a:extLst>
          </a:blip>
          <a:srcRect l="19200" r="6720"/>
          <a:stretch>
            <a:fillRect/>
          </a:stretch>
        </p:blipFill>
        <p:spPr bwMode="auto">
          <a:xfrm>
            <a:off x="5583238" y="1066800"/>
            <a:ext cx="1579562" cy="21336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842180" name="Picture 4" descr="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438" y="1447800"/>
            <a:ext cx="1371600" cy="1371600"/>
          </a:xfrm>
          <a:prstGeom prst="rect">
            <a:avLst/>
          </a:prstGeom>
          <a:solidFill>
            <a:schemeClr val="tx1"/>
          </a:solidFill>
          <a:ln>
            <a:noFill/>
          </a:ln>
          <a:effectLst>
            <a:outerShdw dist="107763" dir="2700000" algn="ctr" rotWithShape="0">
              <a:schemeClr val="bg2"/>
            </a:outerShdw>
          </a:effectLst>
          <a:extLst>
            <a:ext uri="{91240B29-F687-4F45-9708-019B960494DF}">
              <a14:hiddenLine xmlns:a14="http://schemas.microsoft.com/office/drawing/2010/main" w="12700" algn="ctr">
                <a:solidFill>
                  <a:schemeClr val="tx1"/>
                </a:solidFill>
                <a:miter lim="800000"/>
                <a:headEnd/>
                <a:tailEnd/>
              </a14:hiddenLine>
            </a:ext>
          </a:extLst>
        </p:spPr>
      </p:pic>
      <p:pic>
        <p:nvPicPr>
          <p:cNvPr id="1842181" name="Picture 5" descr="v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1438" y="1447800"/>
            <a:ext cx="1371600" cy="1371600"/>
          </a:xfrm>
          <a:prstGeom prst="rect">
            <a:avLst/>
          </a:prstGeom>
          <a:solidFill>
            <a:schemeClr val="tx1"/>
          </a:solidFill>
          <a:ln>
            <a:noFill/>
          </a:ln>
          <a:effectLst>
            <a:outerShdw dist="107763" dir="2700000" algn="ctr" rotWithShape="0">
              <a:schemeClr val="bg2"/>
            </a:outerShdw>
          </a:effectLst>
          <a:extLst>
            <a:ext uri="{91240B29-F687-4F45-9708-019B960494DF}">
              <a14:hiddenLine xmlns:a14="http://schemas.microsoft.com/office/drawing/2010/main" w="12700" algn="ctr">
                <a:solidFill>
                  <a:schemeClr val="tx1"/>
                </a:solidFill>
                <a:miter lim="800000"/>
                <a:headEnd/>
                <a:tailEnd/>
              </a14:hiddenLine>
            </a:ext>
          </a:extLst>
        </p:spPr>
      </p:pic>
      <p:sp>
        <p:nvSpPr>
          <p:cNvPr id="1842182" name="Rectangle 6"/>
          <p:cNvSpPr>
            <a:spLocks noGrp="1" noChangeArrowheads="1"/>
          </p:cNvSpPr>
          <p:nvPr>
            <p:ph type="title"/>
          </p:nvPr>
        </p:nvSpPr>
        <p:spPr/>
        <p:txBody>
          <a:bodyPr/>
          <a:lstStyle/>
          <a:p>
            <a:r>
              <a:rPr lang="en-US"/>
              <a:t>Simplicity for hardware rendering</a:t>
            </a:r>
          </a:p>
        </p:txBody>
      </p:sp>
      <p:sp>
        <p:nvSpPr>
          <p:cNvPr id="1842183" name="Rectangle 7"/>
          <p:cNvSpPr>
            <a:spLocks noChangeArrowheads="1"/>
          </p:cNvSpPr>
          <p:nvPr/>
        </p:nvSpPr>
        <p:spPr bwMode="auto">
          <a:xfrm>
            <a:off x="381000" y="3505200"/>
            <a:ext cx="8610600" cy="6096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r>
              <a:rPr lang="en-US">
                <a:effectLst>
                  <a:outerShdw blurRad="38100" dist="38100" dir="2700000" algn="tl">
                    <a:srgbClr val="C0C0C0"/>
                  </a:outerShdw>
                </a:effectLst>
              </a:rPr>
              <a:t>Regular sampling  </a:t>
            </a:r>
            <a:r>
              <a:rPr lang="en-US">
                <a:effectLst>
                  <a:outerShdw blurRad="38100" dist="38100" dir="2700000" algn="tl">
                    <a:srgbClr val="C0C0C0"/>
                  </a:outerShdw>
                </a:effectLst>
                <a:sym typeface="Wingdings" pitchFamily="2" charset="2"/>
              </a:rPr>
              <a:t>  </a:t>
            </a:r>
            <a:r>
              <a:rPr lang="en-US">
                <a:effectLst>
                  <a:outerShdw blurRad="38100" dist="38100" dir="2700000" algn="tl">
                    <a:srgbClr val="C0C0C0"/>
                  </a:outerShdw>
                </a:effectLst>
              </a:rPr>
              <a:t>no vertex indices.</a:t>
            </a:r>
          </a:p>
        </p:txBody>
      </p:sp>
      <p:sp>
        <p:nvSpPr>
          <p:cNvPr id="1842184" name="Freeform 8"/>
          <p:cNvSpPr>
            <a:spLocks/>
          </p:cNvSpPr>
          <p:nvPr/>
        </p:nvSpPr>
        <p:spPr bwMode="blackGray">
          <a:xfrm>
            <a:off x="4381500" y="2132013"/>
            <a:ext cx="820738" cy="1587"/>
          </a:xfrm>
          <a:custGeom>
            <a:avLst/>
            <a:gdLst>
              <a:gd name="T0" fmla="*/ 0 w 517"/>
              <a:gd name="T1" fmla="*/ 0 h 1"/>
              <a:gd name="T2" fmla="*/ 517 w 517"/>
              <a:gd name="T3" fmla="*/ 0 h 1"/>
            </a:gdLst>
            <a:ahLst/>
            <a:cxnLst>
              <a:cxn ang="0">
                <a:pos x="T0" y="T1"/>
              </a:cxn>
              <a:cxn ang="0">
                <a:pos x="T2" y="T3"/>
              </a:cxn>
            </a:cxnLst>
            <a:rect l="0" t="0" r="r" b="b"/>
            <a:pathLst>
              <a:path w="517" h="1">
                <a:moveTo>
                  <a:pt x="0" y="0"/>
                </a:moveTo>
                <a:lnTo>
                  <a:pt x="517" y="0"/>
                </a:lnTo>
              </a:path>
            </a:pathLst>
          </a:custGeom>
          <a:noFill/>
          <a:ln w="57150">
            <a:solidFill>
              <a:schemeClr val="tx1"/>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842185" name="Rectangle 9"/>
          <p:cNvSpPr>
            <a:spLocks noChangeArrowheads="1"/>
          </p:cNvSpPr>
          <p:nvPr/>
        </p:nvSpPr>
        <p:spPr bwMode="auto">
          <a:xfrm>
            <a:off x="381000" y="5029200"/>
            <a:ext cx="8610600" cy="6858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50000"/>
              </a:spcBef>
              <a:buClr>
                <a:schemeClr val="accent2"/>
              </a:buClr>
              <a:buSzPct val="55000"/>
              <a:buFont typeface="Monotype Sorts" pitchFamily="2" charset="2"/>
              <a:buChar char="l"/>
            </a:pPr>
            <a:r>
              <a:rPr lang="en-US">
                <a:effectLst>
                  <a:outerShdw blurRad="38100" dist="38100" dir="2700000" algn="tl">
                    <a:srgbClr val="C0C0C0"/>
                  </a:outerShdw>
                </a:effectLst>
              </a:rPr>
              <a:t>Unified parametrization</a:t>
            </a:r>
          </a:p>
        </p:txBody>
      </p:sp>
      <p:sp>
        <p:nvSpPr>
          <p:cNvPr id="1842186" name="Rectangle 10"/>
          <p:cNvSpPr>
            <a:spLocks noChangeArrowheads="1"/>
          </p:cNvSpPr>
          <p:nvPr/>
        </p:nvSpPr>
        <p:spPr bwMode="auto">
          <a:xfrm>
            <a:off x="381000" y="4267200"/>
            <a:ext cx="8610600" cy="6096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60000"/>
              </a:spcBef>
              <a:buClr>
                <a:schemeClr val="accent2"/>
              </a:buClr>
              <a:buSzPct val="55000"/>
              <a:buFont typeface="Monotype Sorts" pitchFamily="2" charset="2"/>
              <a:buChar char="l"/>
            </a:pPr>
            <a:r>
              <a:rPr lang="en-US" i="1">
                <a:effectLst>
                  <a:outerShdw blurRad="38100" dist="38100" dir="2700000" algn="tl">
                    <a:srgbClr val="C0C0C0"/>
                  </a:outerShdw>
                </a:effectLst>
              </a:rPr>
              <a:t>Sequential</a:t>
            </a:r>
            <a:r>
              <a:rPr lang="en-US">
                <a:effectLst>
                  <a:outerShdw blurRad="38100" dist="38100" dir="2700000" algn="tl">
                    <a:srgbClr val="C0C0C0"/>
                  </a:outerShdw>
                </a:effectLst>
              </a:rPr>
              <a:t> traversal of source data</a:t>
            </a:r>
          </a:p>
        </p:txBody>
      </p:sp>
      <p:sp>
        <p:nvSpPr>
          <p:cNvPr id="1842187" name="Rectangle 11"/>
          <p:cNvSpPr>
            <a:spLocks noChangeArrowheads="1"/>
          </p:cNvSpPr>
          <p:nvPr/>
        </p:nvSpPr>
        <p:spPr bwMode="auto">
          <a:xfrm>
            <a:off x="381000" y="5791200"/>
            <a:ext cx="8610600" cy="6858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50000"/>
              </a:spcBef>
              <a:buClr>
                <a:schemeClr val="accent2"/>
              </a:buClr>
              <a:buSzPct val="55000"/>
              <a:buFont typeface="Monotype Sorts" pitchFamily="2" charset="2"/>
              <a:buChar char="l"/>
            </a:pPr>
            <a:r>
              <a:rPr lang="en-US">
                <a:effectLst>
                  <a:outerShdw blurRad="38100" dist="38100" dir="2700000" algn="tl">
                    <a:srgbClr val="C0C0C0"/>
                  </a:outerShdw>
                </a:effectLst>
              </a:rPr>
              <a:t>Regular neighborhoods  </a:t>
            </a:r>
            <a:r>
              <a:rPr lang="en-US">
                <a:effectLst>
                  <a:outerShdw blurRad="38100" dist="38100" dir="2700000" algn="tl">
                    <a:srgbClr val="C0C0C0"/>
                  </a:outerShdw>
                </a:effectLst>
                <a:sym typeface="Wingdings" pitchFamily="2" charset="2"/>
              </a:rPr>
              <a:t>  derivatives</a:t>
            </a:r>
            <a:endParaRPr lang="en-US">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2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path" presetSubtype="0" accel="50000" decel="50000" fill="hold" nodeType="clickEffect">
                                  <p:stCondLst>
                                    <p:cond delay="0"/>
                                  </p:stCondLst>
                                  <p:childTnLst>
                                    <p:animMotion origin="layout" path="M -2.77778E-7 -3.33333E-6 L -0.16892 -3.33333E-6 " pathEditMode="relative" rAng="0" ptsTypes="AA">
                                      <p:cBhvr>
                                        <p:cTn id="10" dur="500" fill="hold"/>
                                        <p:tgtEl>
                                          <p:spTgt spid="1842181"/>
                                        </p:tgtEl>
                                        <p:attrNameLst>
                                          <p:attrName>ppt_x</p:attrName>
                                          <p:attrName>ppt_y</p:attrName>
                                        </p:attrNameLst>
                                      </p:cBhvr>
                                      <p:rCtr x="-8455"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84218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42179"/>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8421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2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2185" grpId="0"/>
      <p:bldP spid="18421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266" name="AutoShape 2"/>
          <p:cNvSpPr>
            <a:spLocks noChangeArrowheads="1"/>
          </p:cNvSpPr>
          <p:nvPr/>
        </p:nvSpPr>
        <p:spPr bwMode="blackGray">
          <a:xfrm>
            <a:off x="3429000" y="3657600"/>
            <a:ext cx="2895600" cy="29718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anchor="ctr">
            <a:spAutoFit/>
          </a:bodyPr>
          <a:lstStyle/>
          <a:p>
            <a:endParaRPr lang="en-US"/>
          </a:p>
        </p:txBody>
      </p:sp>
      <p:pic>
        <p:nvPicPr>
          <p:cNvPr id="1803267" name="Picture 3" descr="ecatheadnsg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3810000" y="3962400"/>
            <a:ext cx="2136775" cy="2133600"/>
          </a:xfrm>
          <a:prstGeom prst="rect">
            <a:avLst/>
          </a:prstGeom>
          <a:solidFill>
            <a:schemeClr val="tx1"/>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803268" name="AutoShape 4"/>
          <p:cNvSpPr>
            <a:spLocks noChangeArrowheads="1"/>
          </p:cNvSpPr>
          <p:nvPr/>
        </p:nvSpPr>
        <p:spPr bwMode="blackGray">
          <a:xfrm>
            <a:off x="7086600" y="1447800"/>
            <a:ext cx="1905000" cy="19050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anchor="ctr">
            <a:spAutoFit/>
          </a:bodyPr>
          <a:lstStyle/>
          <a:p>
            <a:endParaRPr lang="en-US"/>
          </a:p>
        </p:txBody>
      </p:sp>
      <p:sp>
        <p:nvSpPr>
          <p:cNvPr id="1803269" name="AutoShape 5"/>
          <p:cNvSpPr>
            <a:spLocks noChangeArrowheads="1"/>
          </p:cNvSpPr>
          <p:nvPr/>
        </p:nvSpPr>
        <p:spPr bwMode="blackGray">
          <a:xfrm>
            <a:off x="3429000" y="1447800"/>
            <a:ext cx="3429000" cy="19050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wrap="none" anchor="ctr">
            <a:spAutoFit/>
          </a:bodyPr>
          <a:lstStyle/>
          <a:p>
            <a:endParaRPr lang="en-US"/>
          </a:p>
        </p:txBody>
      </p:sp>
      <p:pic>
        <p:nvPicPr>
          <p:cNvPr id="1803270" name="Picture 6" descr="ecathead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2743200" cy="27432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03271" name="Rectangle 7"/>
          <p:cNvSpPr>
            <a:spLocks noGrp="1" noChangeArrowheads="1"/>
          </p:cNvSpPr>
          <p:nvPr>
            <p:ph type="title"/>
          </p:nvPr>
        </p:nvSpPr>
        <p:spPr/>
        <p:txBody>
          <a:bodyPr/>
          <a:lstStyle/>
          <a:p>
            <a:r>
              <a:rPr lang="en-US"/>
              <a:t>Irregular meshes: Texture mapping</a:t>
            </a:r>
          </a:p>
        </p:txBody>
      </p:sp>
      <p:sp>
        <p:nvSpPr>
          <p:cNvPr id="1803272" name="Rectangle 8"/>
          <p:cNvSpPr>
            <a:spLocks noChangeArrowheads="1"/>
          </p:cNvSpPr>
          <p:nvPr/>
        </p:nvSpPr>
        <p:spPr bwMode="auto">
          <a:xfrm>
            <a:off x="3468688" y="1524000"/>
            <a:ext cx="26416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sz="2600">
                <a:effectLst>
                  <a:outerShdw blurRad="38100" dist="38100" dir="2700000" algn="tl">
                    <a:srgbClr val="C0C0C0"/>
                  </a:outerShdw>
                </a:effectLst>
              </a:rPr>
              <a:t>Vertex 1  x</a:t>
            </a:r>
            <a:r>
              <a:rPr lang="en-US" sz="2600" baseline="-25000">
                <a:effectLst>
                  <a:outerShdw blurRad="38100" dist="38100" dir="2700000" algn="tl">
                    <a:srgbClr val="C0C0C0"/>
                  </a:outerShdw>
                </a:effectLst>
              </a:rPr>
              <a:t>1</a:t>
            </a:r>
            <a:r>
              <a:rPr lang="en-US" sz="2600">
                <a:effectLst>
                  <a:outerShdw blurRad="38100" dist="38100" dir="2700000" algn="tl">
                    <a:srgbClr val="C0C0C0"/>
                  </a:outerShdw>
                </a:effectLst>
              </a:rPr>
              <a:t> y</a:t>
            </a:r>
            <a:r>
              <a:rPr lang="en-US" sz="2600" baseline="-25000">
                <a:effectLst>
                  <a:outerShdw blurRad="38100" dist="38100" dir="2700000" algn="tl">
                    <a:srgbClr val="C0C0C0"/>
                  </a:outerShdw>
                </a:effectLst>
              </a:rPr>
              <a:t>1</a:t>
            </a:r>
            <a:r>
              <a:rPr lang="en-US" sz="2600">
                <a:effectLst>
                  <a:outerShdw blurRad="38100" dist="38100" dir="2700000" algn="tl">
                    <a:srgbClr val="C0C0C0"/>
                  </a:outerShdw>
                </a:effectLst>
              </a:rPr>
              <a:t> z</a:t>
            </a:r>
            <a:r>
              <a:rPr lang="en-US" sz="2600" baseline="-25000">
                <a:effectLst>
                  <a:outerShdw blurRad="38100" dist="38100" dir="2700000" algn="tl">
                    <a:srgbClr val="C0C0C0"/>
                  </a:outerShdw>
                </a:effectLst>
              </a:rPr>
              <a:t>1</a:t>
            </a:r>
            <a:endParaRPr lang="en-US" sz="2600">
              <a:effectLst>
                <a:outerShdw blurRad="38100" dist="38100" dir="2700000" algn="tl">
                  <a:srgbClr val="C0C0C0"/>
                </a:outerShdw>
              </a:effectLst>
            </a:endParaRPr>
          </a:p>
          <a:p>
            <a:pPr algn="l"/>
            <a:r>
              <a:rPr lang="en-US" sz="2600">
                <a:effectLst>
                  <a:outerShdw blurRad="38100" dist="38100" dir="2700000" algn="tl">
                    <a:srgbClr val="C0C0C0"/>
                  </a:outerShdw>
                </a:effectLst>
              </a:rPr>
              <a:t>Vertex 2  x</a:t>
            </a:r>
            <a:r>
              <a:rPr lang="en-US" sz="2600" baseline="-25000">
                <a:effectLst>
                  <a:outerShdw blurRad="38100" dist="38100" dir="2700000" algn="tl">
                    <a:srgbClr val="C0C0C0"/>
                  </a:outerShdw>
                </a:effectLst>
              </a:rPr>
              <a:t>2</a:t>
            </a:r>
            <a:r>
              <a:rPr lang="en-US" sz="2600">
                <a:effectLst>
                  <a:outerShdw blurRad="38100" dist="38100" dir="2700000" algn="tl">
                    <a:srgbClr val="C0C0C0"/>
                  </a:outerShdw>
                </a:effectLst>
              </a:rPr>
              <a:t> y</a:t>
            </a:r>
            <a:r>
              <a:rPr lang="en-US" sz="2600" baseline="-25000">
                <a:effectLst>
                  <a:outerShdw blurRad="38100" dist="38100" dir="2700000" algn="tl">
                    <a:srgbClr val="C0C0C0"/>
                  </a:outerShdw>
                </a:effectLst>
              </a:rPr>
              <a:t>2</a:t>
            </a:r>
            <a:r>
              <a:rPr lang="en-US" sz="2600">
                <a:effectLst>
                  <a:outerShdw blurRad="38100" dist="38100" dir="2700000" algn="tl">
                    <a:srgbClr val="C0C0C0"/>
                  </a:outerShdw>
                </a:effectLst>
              </a:rPr>
              <a:t> z</a:t>
            </a:r>
            <a:r>
              <a:rPr lang="en-US" sz="2600" baseline="-25000">
                <a:effectLst>
                  <a:outerShdw blurRad="38100" dist="38100" dir="2700000" algn="tl">
                    <a:srgbClr val="C0C0C0"/>
                  </a:outerShdw>
                </a:effectLst>
              </a:rPr>
              <a:t>2</a:t>
            </a:r>
            <a:endParaRPr lang="en-US" sz="2600">
              <a:effectLst>
                <a:outerShdw blurRad="38100" dist="38100" dir="2700000" algn="tl">
                  <a:srgbClr val="C0C0C0"/>
                </a:outerShdw>
              </a:effectLst>
            </a:endParaRPr>
          </a:p>
          <a:p>
            <a:pPr algn="l"/>
            <a:r>
              <a:rPr lang="en-US" sz="2600">
                <a:effectLst>
                  <a:outerShdw blurRad="38100" dist="38100" dir="2700000" algn="tl">
                    <a:srgbClr val="C0C0C0"/>
                  </a:outerShdw>
                </a:effectLst>
              </a:rPr>
              <a:t>…</a:t>
            </a:r>
          </a:p>
        </p:txBody>
      </p:sp>
      <p:sp>
        <p:nvSpPr>
          <p:cNvPr id="1803273" name="Freeform 9"/>
          <p:cNvSpPr>
            <a:spLocks/>
          </p:cNvSpPr>
          <p:nvPr/>
        </p:nvSpPr>
        <p:spPr bwMode="blackGray">
          <a:xfrm>
            <a:off x="6705600" y="1935163"/>
            <a:ext cx="1668463" cy="92075"/>
          </a:xfrm>
          <a:custGeom>
            <a:avLst/>
            <a:gdLst>
              <a:gd name="T0" fmla="*/ 1344 w 1344"/>
              <a:gd name="T1" fmla="*/ 0 h 66"/>
              <a:gd name="T2" fmla="*/ 1152 w 1344"/>
              <a:gd name="T3" fmla="*/ 48 h 66"/>
              <a:gd name="T4" fmla="*/ 144 w 1344"/>
              <a:gd name="T5" fmla="*/ 48 h 66"/>
              <a:gd name="T6" fmla="*/ 48 w 1344"/>
              <a:gd name="T7" fmla="*/ 0 h 66"/>
            </a:gdLst>
            <a:ahLst/>
            <a:cxnLst>
              <a:cxn ang="0">
                <a:pos x="T0" y="T1"/>
              </a:cxn>
              <a:cxn ang="0">
                <a:pos x="T2" y="T3"/>
              </a:cxn>
              <a:cxn ang="0">
                <a:pos x="T4" y="T5"/>
              </a:cxn>
              <a:cxn ang="0">
                <a:pos x="T6" y="T7"/>
              </a:cxn>
            </a:cxnLst>
            <a:rect l="0" t="0" r="r" b="b"/>
            <a:pathLst>
              <a:path w="1344" h="66">
                <a:moveTo>
                  <a:pt x="1344" y="0"/>
                </a:moveTo>
                <a:cubicBezTo>
                  <a:pt x="1344" y="0"/>
                  <a:pt x="1260" y="30"/>
                  <a:pt x="1152" y="48"/>
                </a:cubicBezTo>
                <a:cubicBezTo>
                  <a:pt x="1044" y="66"/>
                  <a:pt x="288" y="54"/>
                  <a:pt x="144" y="48"/>
                </a:cubicBezTo>
                <a:cubicBezTo>
                  <a:pt x="0" y="42"/>
                  <a:pt x="68" y="10"/>
                  <a:pt x="48" y="0"/>
                </a:cubicBezTo>
              </a:path>
            </a:pathLst>
          </a:custGeom>
          <a:noFill/>
          <a:ln w="28575" cap="flat" cmpd="sng">
            <a:solidFill>
              <a:schemeClr val="accent2"/>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3274" name="Rectangle 10"/>
          <p:cNvSpPr>
            <a:spLocks noChangeArrowheads="1"/>
          </p:cNvSpPr>
          <p:nvPr/>
        </p:nvSpPr>
        <p:spPr bwMode="auto">
          <a:xfrm>
            <a:off x="6057900" y="1528763"/>
            <a:ext cx="7747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sz="2600">
                <a:solidFill>
                  <a:schemeClr val="accent2"/>
                </a:solidFill>
                <a:effectLst>
                  <a:outerShdw blurRad="38100" dist="38100" dir="2700000" algn="tl">
                    <a:srgbClr val="C0C0C0"/>
                  </a:outerShdw>
                </a:effectLst>
              </a:rPr>
              <a:t>s</a:t>
            </a:r>
            <a:r>
              <a:rPr lang="en-US" sz="2600" baseline="-25000">
                <a:solidFill>
                  <a:schemeClr val="accent2"/>
                </a:solidFill>
                <a:effectLst>
                  <a:outerShdw blurRad="38100" dist="38100" dir="2700000" algn="tl">
                    <a:srgbClr val="C0C0C0"/>
                  </a:outerShdw>
                </a:effectLst>
              </a:rPr>
              <a:t>1</a:t>
            </a:r>
            <a:r>
              <a:rPr lang="en-US" sz="2600">
                <a:solidFill>
                  <a:schemeClr val="accent2"/>
                </a:solidFill>
                <a:effectLst>
                  <a:outerShdw blurRad="38100" dist="38100" dir="2700000" algn="tl">
                    <a:srgbClr val="C0C0C0"/>
                  </a:outerShdw>
                </a:effectLst>
              </a:rPr>
              <a:t> t</a:t>
            </a:r>
            <a:r>
              <a:rPr lang="en-US" sz="2600" baseline="-25000">
                <a:solidFill>
                  <a:schemeClr val="accent2"/>
                </a:solidFill>
                <a:effectLst>
                  <a:outerShdw blurRad="38100" dist="38100" dir="2700000" algn="tl">
                    <a:srgbClr val="C0C0C0"/>
                  </a:outerShdw>
                </a:effectLst>
              </a:rPr>
              <a:t>1</a:t>
            </a:r>
            <a:endParaRPr lang="en-US" sz="2600">
              <a:solidFill>
                <a:schemeClr val="accent2"/>
              </a:solidFill>
              <a:effectLst>
                <a:outerShdw blurRad="38100" dist="38100" dir="2700000" algn="tl">
                  <a:srgbClr val="C0C0C0"/>
                </a:outerShdw>
              </a:effectLst>
            </a:endParaRPr>
          </a:p>
          <a:p>
            <a:pPr algn="l"/>
            <a:r>
              <a:rPr lang="en-US" sz="2600">
                <a:solidFill>
                  <a:schemeClr val="accent2"/>
                </a:solidFill>
                <a:effectLst>
                  <a:outerShdw blurRad="38100" dist="38100" dir="2700000" algn="tl">
                    <a:srgbClr val="C0C0C0"/>
                  </a:outerShdw>
                </a:effectLst>
              </a:rPr>
              <a:t>s</a:t>
            </a:r>
            <a:r>
              <a:rPr lang="en-US" sz="2600" baseline="-25000">
                <a:solidFill>
                  <a:schemeClr val="accent2"/>
                </a:solidFill>
                <a:effectLst>
                  <a:outerShdw blurRad="38100" dist="38100" dir="2700000" algn="tl">
                    <a:srgbClr val="C0C0C0"/>
                  </a:outerShdw>
                </a:effectLst>
              </a:rPr>
              <a:t>2</a:t>
            </a:r>
            <a:r>
              <a:rPr lang="en-US" sz="2600">
                <a:solidFill>
                  <a:schemeClr val="accent2"/>
                </a:solidFill>
                <a:effectLst>
                  <a:outerShdw blurRad="38100" dist="38100" dir="2700000" algn="tl">
                    <a:srgbClr val="C0C0C0"/>
                  </a:outerShdw>
                </a:effectLst>
              </a:rPr>
              <a:t> t</a:t>
            </a:r>
            <a:r>
              <a:rPr lang="en-US" sz="2600" baseline="-25000">
                <a:solidFill>
                  <a:schemeClr val="accent2"/>
                </a:solidFill>
                <a:effectLst>
                  <a:outerShdw blurRad="38100" dist="38100" dir="2700000" algn="tl">
                    <a:srgbClr val="C0C0C0"/>
                  </a:outerShdw>
                </a:effectLst>
              </a:rPr>
              <a:t>2</a:t>
            </a:r>
            <a:endParaRPr lang="en-US" sz="2600">
              <a:solidFill>
                <a:schemeClr val="accent2"/>
              </a:solidFill>
              <a:effectLst>
                <a:outerShdw blurRad="38100" dist="38100" dir="2700000" algn="tl">
                  <a:srgbClr val="C0C0C0"/>
                </a:outerShdw>
              </a:effectLst>
            </a:endParaRPr>
          </a:p>
        </p:txBody>
      </p:sp>
      <p:sp>
        <p:nvSpPr>
          <p:cNvPr id="1803275" name="Freeform 11"/>
          <p:cNvSpPr>
            <a:spLocks/>
          </p:cNvSpPr>
          <p:nvPr/>
        </p:nvSpPr>
        <p:spPr bwMode="blackGray">
          <a:xfrm>
            <a:off x="4343400" y="2447925"/>
            <a:ext cx="2139950" cy="2390775"/>
          </a:xfrm>
          <a:custGeom>
            <a:avLst/>
            <a:gdLst>
              <a:gd name="T0" fmla="*/ 1205 w 1227"/>
              <a:gd name="T1" fmla="*/ 0 h 1658"/>
              <a:gd name="T2" fmla="*/ 1056 w 1227"/>
              <a:gd name="T3" fmla="*/ 396 h 1658"/>
              <a:gd name="T4" fmla="*/ 178 w 1227"/>
              <a:gd name="T5" fmla="*/ 1498 h 1658"/>
              <a:gd name="T6" fmla="*/ 0 w 1227"/>
              <a:gd name="T7" fmla="*/ 1616 h 1658"/>
            </a:gdLst>
            <a:ahLst/>
            <a:cxnLst>
              <a:cxn ang="0">
                <a:pos x="T0" y="T1"/>
              </a:cxn>
              <a:cxn ang="0">
                <a:pos x="T2" y="T3"/>
              </a:cxn>
              <a:cxn ang="0">
                <a:pos x="T4" y="T5"/>
              </a:cxn>
              <a:cxn ang="0">
                <a:pos x="T6" y="T7"/>
              </a:cxn>
            </a:cxnLst>
            <a:rect l="0" t="0" r="r" b="b"/>
            <a:pathLst>
              <a:path w="1227" h="1658">
                <a:moveTo>
                  <a:pt x="1205" y="0"/>
                </a:moveTo>
                <a:cubicBezTo>
                  <a:pt x="1180" y="65"/>
                  <a:pt x="1227" y="146"/>
                  <a:pt x="1056" y="396"/>
                </a:cubicBezTo>
                <a:cubicBezTo>
                  <a:pt x="983" y="579"/>
                  <a:pt x="316" y="1338"/>
                  <a:pt x="178" y="1498"/>
                </a:cubicBezTo>
                <a:cubicBezTo>
                  <a:pt x="41" y="1658"/>
                  <a:pt x="38" y="1592"/>
                  <a:pt x="0" y="1616"/>
                </a:cubicBezTo>
              </a:path>
            </a:pathLst>
          </a:custGeom>
          <a:noFill/>
          <a:ln w="28575" cap="flat" cmpd="sng">
            <a:solidFill>
              <a:schemeClr val="accent2"/>
            </a:solidFill>
            <a:prstDash val="solid"/>
            <a:round/>
            <a:headEnd type="none" w="med" len="med"/>
            <a:tailEnd type="triangle" w="lg" len="lg"/>
          </a:ln>
          <a:effectLst>
            <a:outerShdw dist="12700" algn="ctr" rotWithShape="0">
              <a:schemeClr val="tx1"/>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1803276" name="Line 12"/>
          <p:cNvSpPr>
            <a:spLocks noChangeShapeType="1"/>
          </p:cNvSpPr>
          <p:nvPr/>
        </p:nvSpPr>
        <p:spPr bwMode="blackGray">
          <a:xfrm>
            <a:off x="3613150" y="6294438"/>
            <a:ext cx="9906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3277" name="Line 13"/>
          <p:cNvSpPr>
            <a:spLocks noChangeShapeType="1"/>
          </p:cNvSpPr>
          <p:nvPr/>
        </p:nvSpPr>
        <p:spPr bwMode="blackGray">
          <a:xfrm rot="-5400000">
            <a:off x="3117850" y="5789613"/>
            <a:ext cx="9906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3278" name="Text Box 14"/>
          <p:cNvSpPr txBox="1">
            <a:spLocks noChangeArrowheads="1"/>
          </p:cNvSpPr>
          <p:nvPr/>
        </p:nvSpPr>
        <p:spPr bwMode="blackGray">
          <a:xfrm>
            <a:off x="4568825" y="600075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accent2"/>
                </a:solidFill>
                <a:effectLst>
                  <a:outerShdw blurRad="38100" dist="38100" dir="2700000" algn="tl">
                    <a:srgbClr val="C0C0C0"/>
                  </a:outerShdw>
                </a:effectLst>
              </a:rPr>
              <a:t>s</a:t>
            </a:r>
          </a:p>
        </p:txBody>
      </p:sp>
      <p:sp>
        <p:nvSpPr>
          <p:cNvPr id="1803279" name="Text Box 15"/>
          <p:cNvSpPr txBox="1">
            <a:spLocks noChangeArrowheads="1"/>
          </p:cNvSpPr>
          <p:nvPr/>
        </p:nvSpPr>
        <p:spPr bwMode="blackGray">
          <a:xfrm>
            <a:off x="3559175" y="4922838"/>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accent2"/>
                </a:solidFill>
                <a:effectLst>
                  <a:outerShdw blurRad="38100" dist="38100" dir="2700000" algn="tl">
                    <a:srgbClr val="C0C0C0"/>
                  </a:outerShdw>
                </a:effectLst>
              </a:rPr>
              <a:t>t</a:t>
            </a:r>
          </a:p>
        </p:txBody>
      </p:sp>
      <p:sp>
        <p:nvSpPr>
          <p:cNvPr id="1803280" name="Freeform 16"/>
          <p:cNvSpPr>
            <a:spLocks/>
          </p:cNvSpPr>
          <p:nvPr/>
        </p:nvSpPr>
        <p:spPr bwMode="blackGray">
          <a:xfrm>
            <a:off x="4105275" y="4797425"/>
            <a:ext cx="188913" cy="211138"/>
          </a:xfrm>
          <a:custGeom>
            <a:avLst/>
            <a:gdLst>
              <a:gd name="T0" fmla="*/ 0 w 153"/>
              <a:gd name="T1" fmla="*/ 21 h 171"/>
              <a:gd name="T2" fmla="*/ 86 w 153"/>
              <a:gd name="T3" fmla="*/ 171 h 171"/>
              <a:gd name="T4" fmla="*/ 153 w 153"/>
              <a:gd name="T5" fmla="*/ 0 h 171"/>
              <a:gd name="T6" fmla="*/ 0 w 153"/>
              <a:gd name="T7" fmla="*/ 21 h 171"/>
            </a:gdLst>
            <a:ahLst/>
            <a:cxnLst>
              <a:cxn ang="0">
                <a:pos x="T0" y="T1"/>
              </a:cxn>
              <a:cxn ang="0">
                <a:pos x="T2" y="T3"/>
              </a:cxn>
              <a:cxn ang="0">
                <a:pos x="T4" y="T5"/>
              </a:cxn>
              <a:cxn ang="0">
                <a:pos x="T6" y="T7"/>
              </a:cxn>
            </a:cxnLst>
            <a:rect l="0" t="0" r="r" b="b"/>
            <a:pathLst>
              <a:path w="153" h="171">
                <a:moveTo>
                  <a:pt x="0" y="21"/>
                </a:moveTo>
                <a:lnTo>
                  <a:pt x="86" y="171"/>
                </a:lnTo>
                <a:lnTo>
                  <a:pt x="153" y="0"/>
                </a:lnTo>
                <a:lnTo>
                  <a:pt x="0" y="21"/>
                </a:lnTo>
                <a:close/>
              </a:path>
            </a:pathLst>
          </a:custGeom>
          <a:noFill/>
          <a:ln w="5715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3281" name="Freeform 17"/>
          <p:cNvSpPr>
            <a:spLocks/>
          </p:cNvSpPr>
          <p:nvPr/>
        </p:nvSpPr>
        <p:spPr bwMode="blackGray">
          <a:xfrm>
            <a:off x="1128713" y="2676525"/>
            <a:ext cx="295275" cy="438150"/>
          </a:xfrm>
          <a:custGeom>
            <a:avLst/>
            <a:gdLst>
              <a:gd name="T0" fmla="*/ 0 w 186"/>
              <a:gd name="T1" fmla="*/ 0 h 276"/>
              <a:gd name="T2" fmla="*/ 69 w 186"/>
              <a:gd name="T3" fmla="*/ 276 h 276"/>
              <a:gd name="T4" fmla="*/ 186 w 186"/>
              <a:gd name="T5" fmla="*/ 174 h 276"/>
              <a:gd name="T6" fmla="*/ 0 w 186"/>
              <a:gd name="T7" fmla="*/ 0 h 276"/>
            </a:gdLst>
            <a:ahLst/>
            <a:cxnLst>
              <a:cxn ang="0">
                <a:pos x="T0" y="T1"/>
              </a:cxn>
              <a:cxn ang="0">
                <a:pos x="T2" y="T3"/>
              </a:cxn>
              <a:cxn ang="0">
                <a:pos x="T4" y="T5"/>
              </a:cxn>
              <a:cxn ang="0">
                <a:pos x="T6" y="T7"/>
              </a:cxn>
            </a:cxnLst>
            <a:rect l="0" t="0" r="r" b="b"/>
            <a:pathLst>
              <a:path w="186" h="276">
                <a:moveTo>
                  <a:pt x="0" y="0"/>
                </a:moveTo>
                <a:lnTo>
                  <a:pt x="69" y="276"/>
                </a:lnTo>
                <a:lnTo>
                  <a:pt x="186" y="174"/>
                </a:lnTo>
                <a:lnTo>
                  <a:pt x="0" y="0"/>
                </a:lnTo>
                <a:close/>
              </a:path>
            </a:pathLst>
          </a:custGeom>
          <a:noFill/>
          <a:ln w="5715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3282" name="Rectangle 18"/>
          <p:cNvSpPr>
            <a:spLocks noChangeArrowheads="1"/>
          </p:cNvSpPr>
          <p:nvPr/>
        </p:nvSpPr>
        <p:spPr bwMode="auto">
          <a:xfrm>
            <a:off x="7167563" y="1524000"/>
            <a:ext cx="17478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sz="2600">
                <a:effectLst>
                  <a:outerShdw blurRad="38100" dist="38100" dir="2700000" algn="tl">
                    <a:srgbClr val="C0C0C0"/>
                  </a:outerShdw>
                </a:effectLst>
              </a:rPr>
              <a:t>Face 2 </a:t>
            </a:r>
            <a:r>
              <a:rPr lang="en-US" sz="2600">
                <a:solidFill>
                  <a:schemeClr val="accent2"/>
                </a:solidFill>
                <a:effectLst>
                  <a:outerShdw blurRad="38100" dist="38100" dir="2700000" algn="tl">
                    <a:srgbClr val="C0C0C0"/>
                  </a:outerShdw>
                </a:effectLst>
              </a:rPr>
              <a:t>1</a:t>
            </a:r>
            <a:r>
              <a:rPr lang="en-US" sz="2600">
                <a:effectLst>
                  <a:outerShdw blurRad="38100" dist="38100" dir="2700000" algn="tl">
                    <a:srgbClr val="C0C0C0"/>
                  </a:outerShdw>
                </a:effectLst>
              </a:rPr>
              <a:t> 3</a:t>
            </a:r>
          </a:p>
          <a:p>
            <a:pPr algn="l"/>
            <a:r>
              <a:rPr lang="en-US" sz="2600">
                <a:effectLst>
                  <a:outerShdw blurRad="38100" dist="38100" dir="2700000" algn="tl">
                    <a:srgbClr val="C0C0C0"/>
                  </a:outerShdw>
                </a:effectLst>
              </a:rPr>
              <a:t>Face 4 2 3</a:t>
            </a:r>
          </a:p>
          <a:p>
            <a:pPr algn="l"/>
            <a:r>
              <a:rPr lang="en-US" sz="2600">
                <a:effectLst>
                  <a:outerShdw blurRad="38100" dist="38100" dir="2700000" algn="tl">
                    <a:srgbClr val="C0C0C0"/>
                  </a:outerShdw>
                </a:effectLst>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5317" name="Picture 5" descr="ecatheadnss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2743200" cy="27432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05330" name="Picture 18" descr="ecathead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2743200" cy="27432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05315" name="Freeform 3"/>
          <p:cNvSpPr>
            <a:spLocks/>
          </p:cNvSpPr>
          <p:nvPr/>
        </p:nvSpPr>
        <p:spPr bwMode="blackGray">
          <a:xfrm>
            <a:off x="1128713" y="2676525"/>
            <a:ext cx="295275" cy="438150"/>
          </a:xfrm>
          <a:custGeom>
            <a:avLst/>
            <a:gdLst>
              <a:gd name="T0" fmla="*/ 0 w 186"/>
              <a:gd name="T1" fmla="*/ 0 h 276"/>
              <a:gd name="T2" fmla="*/ 69 w 186"/>
              <a:gd name="T3" fmla="*/ 276 h 276"/>
              <a:gd name="T4" fmla="*/ 186 w 186"/>
              <a:gd name="T5" fmla="*/ 174 h 276"/>
              <a:gd name="T6" fmla="*/ 0 w 186"/>
              <a:gd name="T7" fmla="*/ 0 h 276"/>
            </a:gdLst>
            <a:ahLst/>
            <a:cxnLst>
              <a:cxn ang="0">
                <a:pos x="T0" y="T1"/>
              </a:cxn>
              <a:cxn ang="0">
                <a:pos x="T2" y="T3"/>
              </a:cxn>
              <a:cxn ang="0">
                <a:pos x="T4" y="T5"/>
              </a:cxn>
              <a:cxn ang="0">
                <a:pos x="T6" y="T7"/>
              </a:cxn>
            </a:cxnLst>
            <a:rect l="0" t="0" r="r" b="b"/>
            <a:pathLst>
              <a:path w="186" h="276">
                <a:moveTo>
                  <a:pt x="0" y="0"/>
                </a:moveTo>
                <a:lnTo>
                  <a:pt x="69" y="276"/>
                </a:lnTo>
                <a:lnTo>
                  <a:pt x="186" y="174"/>
                </a:lnTo>
                <a:lnTo>
                  <a:pt x="0" y="0"/>
                </a:lnTo>
                <a:close/>
              </a:path>
            </a:pathLst>
          </a:custGeom>
          <a:noFill/>
          <a:ln w="5715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1805316" name="Picture 4" descr="ecatheadns-cols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2743200" cy="27432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05314" name="Freeform 2"/>
          <p:cNvSpPr>
            <a:spLocks/>
          </p:cNvSpPr>
          <p:nvPr/>
        </p:nvSpPr>
        <p:spPr bwMode="blackGray">
          <a:xfrm>
            <a:off x="4105275" y="4797425"/>
            <a:ext cx="188913" cy="211138"/>
          </a:xfrm>
          <a:custGeom>
            <a:avLst/>
            <a:gdLst>
              <a:gd name="T0" fmla="*/ 0 w 153"/>
              <a:gd name="T1" fmla="*/ 21 h 171"/>
              <a:gd name="T2" fmla="*/ 86 w 153"/>
              <a:gd name="T3" fmla="*/ 171 h 171"/>
              <a:gd name="T4" fmla="*/ 153 w 153"/>
              <a:gd name="T5" fmla="*/ 0 h 171"/>
              <a:gd name="T6" fmla="*/ 0 w 153"/>
              <a:gd name="T7" fmla="*/ 21 h 171"/>
            </a:gdLst>
            <a:ahLst/>
            <a:cxnLst>
              <a:cxn ang="0">
                <a:pos x="T0" y="T1"/>
              </a:cxn>
              <a:cxn ang="0">
                <a:pos x="T2" y="T3"/>
              </a:cxn>
              <a:cxn ang="0">
                <a:pos x="T4" y="T5"/>
              </a:cxn>
              <a:cxn ang="0">
                <a:pos x="T6" y="T7"/>
              </a:cxn>
            </a:cxnLst>
            <a:rect l="0" t="0" r="r" b="b"/>
            <a:pathLst>
              <a:path w="153" h="171">
                <a:moveTo>
                  <a:pt x="0" y="21"/>
                </a:moveTo>
                <a:lnTo>
                  <a:pt x="86" y="171"/>
                </a:lnTo>
                <a:lnTo>
                  <a:pt x="153" y="0"/>
                </a:lnTo>
                <a:lnTo>
                  <a:pt x="0" y="21"/>
                </a:lnTo>
                <a:close/>
              </a:path>
            </a:pathLst>
          </a:custGeom>
          <a:noFill/>
          <a:ln w="5715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5318" name="AutoShape 6"/>
          <p:cNvSpPr>
            <a:spLocks noChangeArrowheads="1"/>
          </p:cNvSpPr>
          <p:nvPr/>
        </p:nvSpPr>
        <p:spPr bwMode="blackGray">
          <a:xfrm>
            <a:off x="3429000" y="3657600"/>
            <a:ext cx="2895600" cy="29718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anchor="ctr">
            <a:spAutoFit/>
          </a:bodyPr>
          <a:lstStyle/>
          <a:p>
            <a:endParaRPr lang="en-US"/>
          </a:p>
        </p:txBody>
      </p:sp>
      <p:pic>
        <p:nvPicPr>
          <p:cNvPr id="1805319" name="Picture 7" descr="ecatheadnsge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blackGray">
          <a:xfrm>
            <a:off x="3810000" y="3962400"/>
            <a:ext cx="2136775" cy="2133600"/>
          </a:xfrm>
          <a:prstGeom prst="rect">
            <a:avLst/>
          </a:prstGeom>
          <a:solidFill>
            <a:schemeClr val="tx1"/>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805320" name="AutoShape 8"/>
          <p:cNvSpPr>
            <a:spLocks noChangeArrowheads="1"/>
          </p:cNvSpPr>
          <p:nvPr/>
        </p:nvSpPr>
        <p:spPr bwMode="blackGray">
          <a:xfrm>
            <a:off x="7086600" y="1447800"/>
            <a:ext cx="1905000" cy="19050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anchor="ctr">
            <a:spAutoFit/>
          </a:bodyPr>
          <a:lstStyle/>
          <a:p>
            <a:endParaRPr lang="en-US"/>
          </a:p>
        </p:txBody>
      </p:sp>
      <p:sp>
        <p:nvSpPr>
          <p:cNvPr id="1805321" name="AutoShape 9"/>
          <p:cNvSpPr>
            <a:spLocks noChangeArrowheads="1"/>
          </p:cNvSpPr>
          <p:nvPr/>
        </p:nvSpPr>
        <p:spPr bwMode="blackGray">
          <a:xfrm>
            <a:off x="3429000" y="1447800"/>
            <a:ext cx="3429000" cy="19050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wrap="none" anchor="ctr">
            <a:spAutoFit/>
          </a:bodyPr>
          <a:lstStyle/>
          <a:p>
            <a:endParaRPr lang="en-US"/>
          </a:p>
        </p:txBody>
      </p:sp>
      <p:sp>
        <p:nvSpPr>
          <p:cNvPr id="1805322" name="Rectangle 10"/>
          <p:cNvSpPr>
            <a:spLocks noGrp="1" noChangeArrowheads="1"/>
          </p:cNvSpPr>
          <p:nvPr>
            <p:ph type="title"/>
          </p:nvPr>
        </p:nvSpPr>
        <p:spPr/>
        <p:txBody>
          <a:bodyPr/>
          <a:lstStyle/>
          <a:p>
            <a:r>
              <a:rPr lang="en-US"/>
              <a:t>Irregular meshes: Texture mapping</a:t>
            </a:r>
          </a:p>
        </p:txBody>
      </p:sp>
      <p:sp>
        <p:nvSpPr>
          <p:cNvPr id="1805323" name="Rectangle 11"/>
          <p:cNvSpPr>
            <a:spLocks noChangeArrowheads="1"/>
          </p:cNvSpPr>
          <p:nvPr/>
        </p:nvSpPr>
        <p:spPr bwMode="auto">
          <a:xfrm>
            <a:off x="3468688" y="1524000"/>
            <a:ext cx="26416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sz="2600">
                <a:effectLst>
                  <a:outerShdw blurRad="38100" dist="38100" dir="2700000" algn="tl">
                    <a:srgbClr val="C0C0C0"/>
                  </a:outerShdw>
                </a:effectLst>
              </a:rPr>
              <a:t>Vertex 1  x</a:t>
            </a:r>
            <a:r>
              <a:rPr lang="en-US" sz="2600" baseline="-25000">
                <a:effectLst>
                  <a:outerShdw blurRad="38100" dist="38100" dir="2700000" algn="tl">
                    <a:srgbClr val="C0C0C0"/>
                  </a:outerShdw>
                </a:effectLst>
              </a:rPr>
              <a:t>1</a:t>
            </a:r>
            <a:r>
              <a:rPr lang="en-US" sz="2600">
                <a:effectLst>
                  <a:outerShdw blurRad="38100" dist="38100" dir="2700000" algn="tl">
                    <a:srgbClr val="C0C0C0"/>
                  </a:outerShdw>
                </a:effectLst>
              </a:rPr>
              <a:t> y</a:t>
            </a:r>
            <a:r>
              <a:rPr lang="en-US" sz="2600" baseline="-25000">
                <a:effectLst>
                  <a:outerShdw blurRad="38100" dist="38100" dir="2700000" algn="tl">
                    <a:srgbClr val="C0C0C0"/>
                  </a:outerShdw>
                </a:effectLst>
              </a:rPr>
              <a:t>1</a:t>
            </a:r>
            <a:r>
              <a:rPr lang="en-US" sz="2600">
                <a:effectLst>
                  <a:outerShdw blurRad="38100" dist="38100" dir="2700000" algn="tl">
                    <a:srgbClr val="C0C0C0"/>
                  </a:outerShdw>
                </a:effectLst>
              </a:rPr>
              <a:t> z</a:t>
            </a:r>
            <a:r>
              <a:rPr lang="en-US" sz="2600" baseline="-25000">
                <a:effectLst>
                  <a:outerShdw blurRad="38100" dist="38100" dir="2700000" algn="tl">
                    <a:srgbClr val="C0C0C0"/>
                  </a:outerShdw>
                </a:effectLst>
              </a:rPr>
              <a:t>1</a:t>
            </a:r>
            <a:endParaRPr lang="en-US" sz="2600">
              <a:effectLst>
                <a:outerShdw blurRad="38100" dist="38100" dir="2700000" algn="tl">
                  <a:srgbClr val="C0C0C0"/>
                </a:outerShdw>
              </a:effectLst>
            </a:endParaRPr>
          </a:p>
          <a:p>
            <a:pPr algn="l"/>
            <a:r>
              <a:rPr lang="en-US" sz="2600">
                <a:effectLst>
                  <a:outerShdw blurRad="38100" dist="38100" dir="2700000" algn="tl">
                    <a:srgbClr val="C0C0C0"/>
                  </a:outerShdw>
                </a:effectLst>
              </a:rPr>
              <a:t>Vertex 2  x</a:t>
            </a:r>
            <a:r>
              <a:rPr lang="en-US" sz="2600" baseline="-25000">
                <a:effectLst>
                  <a:outerShdw blurRad="38100" dist="38100" dir="2700000" algn="tl">
                    <a:srgbClr val="C0C0C0"/>
                  </a:outerShdw>
                </a:effectLst>
              </a:rPr>
              <a:t>2</a:t>
            </a:r>
            <a:r>
              <a:rPr lang="en-US" sz="2600">
                <a:effectLst>
                  <a:outerShdw blurRad="38100" dist="38100" dir="2700000" algn="tl">
                    <a:srgbClr val="C0C0C0"/>
                  </a:outerShdw>
                </a:effectLst>
              </a:rPr>
              <a:t> y</a:t>
            </a:r>
            <a:r>
              <a:rPr lang="en-US" sz="2600" baseline="-25000">
                <a:effectLst>
                  <a:outerShdw blurRad="38100" dist="38100" dir="2700000" algn="tl">
                    <a:srgbClr val="C0C0C0"/>
                  </a:outerShdw>
                </a:effectLst>
              </a:rPr>
              <a:t>2</a:t>
            </a:r>
            <a:r>
              <a:rPr lang="en-US" sz="2600">
                <a:effectLst>
                  <a:outerShdw blurRad="38100" dist="38100" dir="2700000" algn="tl">
                    <a:srgbClr val="C0C0C0"/>
                  </a:outerShdw>
                </a:effectLst>
              </a:rPr>
              <a:t> z</a:t>
            </a:r>
            <a:r>
              <a:rPr lang="en-US" sz="2600" baseline="-25000">
                <a:effectLst>
                  <a:outerShdw blurRad="38100" dist="38100" dir="2700000" algn="tl">
                    <a:srgbClr val="C0C0C0"/>
                  </a:outerShdw>
                </a:effectLst>
              </a:rPr>
              <a:t>2</a:t>
            </a:r>
            <a:endParaRPr lang="en-US" sz="2600">
              <a:effectLst>
                <a:outerShdw blurRad="38100" dist="38100" dir="2700000" algn="tl">
                  <a:srgbClr val="C0C0C0"/>
                </a:outerShdw>
              </a:effectLst>
            </a:endParaRPr>
          </a:p>
          <a:p>
            <a:pPr algn="l"/>
            <a:r>
              <a:rPr lang="en-US" sz="2600">
                <a:effectLst>
                  <a:outerShdw blurRad="38100" dist="38100" dir="2700000" algn="tl">
                    <a:srgbClr val="C0C0C0"/>
                  </a:outerShdw>
                </a:effectLst>
              </a:rPr>
              <a:t>…</a:t>
            </a:r>
          </a:p>
        </p:txBody>
      </p:sp>
      <p:sp>
        <p:nvSpPr>
          <p:cNvPr id="1805324" name="Freeform 12"/>
          <p:cNvSpPr>
            <a:spLocks/>
          </p:cNvSpPr>
          <p:nvPr/>
        </p:nvSpPr>
        <p:spPr bwMode="blackGray">
          <a:xfrm>
            <a:off x="6705600" y="1935163"/>
            <a:ext cx="1668463" cy="92075"/>
          </a:xfrm>
          <a:custGeom>
            <a:avLst/>
            <a:gdLst>
              <a:gd name="T0" fmla="*/ 1344 w 1344"/>
              <a:gd name="T1" fmla="*/ 0 h 66"/>
              <a:gd name="T2" fmla="*/ 1152 w 1344"/>
              <a:gd name="T3" fmla="*/ 48 h 66"/>
              <a:gd name="T4" fmla="*/ 144 w 1344"/>
              <a:gd name="T5" fmla="*/ 48 h 66"/>
              <a:gd name="T6" fmla="*/ 48 w 1344"/>
              <a:gd name="T7" fmla="*/ 0 h 66"/>
            </a:gdLst>
            <a:ahLst/>
            <a:cxnLst>
              <a:cxn ang="0">
                <a:pos x="T0" y="T1"/>
              </a:cxn>
              <a:cxn ang="0">
                <a:pos x="T2" y="T3"/>
              </a:cxn>
              <a:cxn ang="0">
                <a:pos x="T4" y="T5"/>
              </a:cxn>
              <a:cxn ang="0">
                <a:pos x="T6" y="T7"/>
              </a:cxn>
            </a:cxnLst>
            <a:rect l="0" t="0" r="r" b="b"/>
            <a:pathLst>
              <a:path w="1344" h="66">
                <a:moveTo>
                  <a:pt x="1344" y="0"/>
                </a:moveTo>
                <a:cubicBezTo>
                  <a:pt x="1344" y="0"/>
                  <a:pt x="1260" y="30"/>
                  <a:pt x="1152" y="48"/>
                </a:cubicBezTo>
                <a:cubicBezTo>
                  <a:pt x="1044" y="66"/>
                  <a:pt x="288" y="54"/>
                  <a:pt x="144" y="48"/>
                </a:cubicBezTo>
                <a:cubicBezTo>
                  <a:pt x="0" y="42"/>
                  <a:pt x="68" y="10"/>
                  <a:pt x="48" y="0"/>
                </a:cubicBezTo>
              </a:path>
            </a:pathLst>
          </a:custGeom>
          <a:noFill/>
          <a:ln w="28575" cap="flat" cmpd="sng">
            <a:solidFill>
              <a:schemeClr val="accent2"/>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5325" name="Rectangle 13"/>
          <p:cNvSpPr>
            <a:spLocks noChangeArrowheads="1"/>
          </p:cNvSpPr>
          <p:nvPr/>
        </p:nvSpPr>
        <p:spPr bwMode="auto">
          <a:xfrm>
            <a:off x="6057900" y="1528763"/>
            <a:ext cx="7747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sz="2600">
                <a:solidFill>
                  <a:schemeClr val="accent2"/>
                </a:solidFill>
                <a:effectLst>
                  <a:outerShdw blurRad="38100" dist="38100" dir="2700000" algn="tl">
                    <a:srgbClr val="C0C0C0"/>
                  </a:outerShdw>
                </a:effectLst>
              </a:rPr>
              <a:t>s</a:t>
            </a:r>
            <a:r>
              <a:rPr lang="en-US" sz="2600" baseline="-25000">
                <a:solidFill>
                  <a:schemeClr val="accent2"/>
                </a:solidFill>
                <a:effectLst>
                  <a:outerShdw blurRad="38100" dist="38100" dir="2700000" algn="tl">
                    <a:srgbClr val="C0C0C0"/>
                  </a:outerShdw>
                </a:effectLst>
              </a:rPr>
              <a:t>1</a:t>
            </a:r>
            <a:r>
              <a:rPr lang="en-US" sz="2600">
                <a:solidFill>
                  <a:schemeClr val="accent2"/>
                </a:solidFill>
                <a:effectLst>
                  <a:outerShdw blurRad="38100" dist="38100" dir="2700000" algn="tl">
                    <a:srgbClr val="C0C0C0"/>
                  </a:outerShdw>
                </a:effectLst>
              </a:rPr>
              <a:t> t</a:t>
            </a:r>
            <a:r>
              <a:rPr lang="en-US" sz="2600" baseline="-25000">
                <a:solidFill>
                  <a:schemeClr val="accent2"/>
                </a:solidFill>
                <a:effectLst>
                  <a:outerShdw blurRad="38100" dist="38100" dir="2700000" algn="tl">
                    <a:srgbClr val="C0C0C0"/>
                  </a:outerShdw>
                </a:effectLst>
              </a:rPr>
              <a:t>1</a:t>
            </a:r>
            <a:endParaRPr lang="en-US" sz="2600">
              <a:solidFill>
                <a:schemeClr val="accent2"/>
              </a:solidFill>
              <a:effectLst>
                <a:outerShdw blurRad="38100" dist="38100" dir="2700000" algn="tl">
                  <a:srgbClr val="C0C0C0"/>
                </a:outerShdw>
              </a:effectLst>
            </a:endParaRPr>
          </a:p>
          <a:p>
            <a:pPr algn="l"/>
            <a:r>
              <a:rPr lang="en-US" sz="2600">
                <a:solidFill>
                  <a:schemeClr val="accent2"/>
                </a:solidFill>
                <a:effectLst>
                  <a:outerShdw blurRad="38100" dist="38100" dir="2700000" algn="tl">
                    <a:srgbClr val="C0C0C0"/>
                  </a:outerShdw>
                </a:effectLst>
              </a:rPr>
              <a:t>s</a:t>
            </a:r>
            <a:r>
              <a:rPr lang="en-US" sz="2600" baseline="-25000">
                <a:solidFill>
                  <a:schemeClr val="accent2"/>
                </a:solidFill>
                <a:effectLst>
                  <a:outerShdw blurRad="38100" dist="38100" dir="2700000" algn="tl">
                    <a:srgbClr val="C0C0C0"/>
                  </a:outerShdw>
                </a:effectLst>
              </a:rPr>
              <a:t>2</a:t>
            </a:r>
            <a:r>
              <a:rPr lang="en-US" sz="2600">
                <a:solidFill>
                  <a:schemeClr val="accent2"/>
                </a:solidFill>
                <a:effectLst>
                  <a:outerShdw blurRad="38100" dist="38100" dir="2700000" algn="tl">
                    <a:srgbClr val="C0C0C0"/>
                  </a:outerShdw>
                </a:effectLst>
              </a:rPr>
              <a:t> t</a:t>
            </a:r>
            <a:r>
              <a:rPr lang="en-US" sz="2600" baseline="-25000">
                <a:solidFill>
                  <a:schemeClr val="accent2"/>
                </a:solidFill>
                <a:effectLst>
                  <a:outerShdw blurRad="38100" dist="38100" dir="2700000" algn="tl">
                    <a:srgbClr val="C0C0C0"/>
                  </a:outerShdw>
                </a:effectLst>
              </a:rPr>
              <a:t>2</a:t>
            </a:r>
            <a:endParaRPr lang="en-US" sz="2600">
              <a:solidFill>
                <a:schemeClr val="accent2"/>
              </a:solidFill>
              <a:effectLst>
                <a:outerShdw blurRad="38100" dist="38100" dir="2700000" algn="tl">
                  <a:srgbClr val="C0C0C0"/>
                </a:outerShdw>
              </a:effectLst>
            </a:endParaRPr>
          </a:p>
        </p:txBody>
      </p:sp>
      <p:pic>
        <p:nvPicPr>
          <p:cNvPr id="1805326" name="Picture 14" descr="ecatheadnsge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962400"/>
            <a:ext cx="21336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bg2">
                      <a:alpha val="50000"/>
                    </a:schemeClr>
                  </a:outerShdw>
                </a:effectLst>
              </a14:hiddenEffects>
            </a:ext>
          </a:extLst>
        </p:spPr>
      </p:pic>
      <p:sp>
        <p:nvSpPr>
          <p:cNvPr id="1805329" name="Rectangle 17"/>
          <p:cNvSpPr>
            <a:spLocks noChangeArrowheads="1"/>
          </p:cNvSpPr>
          <p:nvPr/>
        </p:nvSpPr>
        <p:spPr bwMode="auto">
          <a:xfrm>
            <a:off x="7167563" y="1524000"/>
            <a:ext cx="17478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sz="2600">
                <a:effectLst>
                  <a:outerShdw blurRad="38100" dist="38100" dir="2700000" algn="tl">
                    <a:srgbClr val="C0C0C0"/>
                  </a:outerShdw>
                </a:effectLst>
              </a:rPr>
              <a:t>Face 2 </a:t>
            </a:r>
            <a:r>
              <a:rPr lang="en-US" sz="2600">
                <a:solidFill>
                  <a:schemeClr val="accent2"/>
                </a:solidFill>
                <a:effectLst>
                  <a:outerShdw blurRad="38100" dist="38100" dir="2700000" algn="tl">
                    <a:srgbClr val="C0C0C0"/>
                  </a:outerShdw>
                </a:effectLst>
              </a:rPr>
              <a:t>1</a:t>
            </a:r>
            <a:r>
              <a:rPr lang="en-US" sz="2600">
                <a:effectLst>
                  <a:outerShdw blurRad="38100" dist="38100" dir="2700000" algn="tl">
                    <a:srgbClr val="C0C0C0"/>
                  </a:outerShdw>
                </a:effectLst>
              </a:rPr>
              <a:t> 3</a:t>
            </a:r>
          </a:p>
          <a:p>
            <a:pPr algn="l"/>
            <a:r>
              <a:rPr lang="en-US" sz="2600">
                <a:effectLst>
                  <a:outerShdw blurRad="38100" dist="38100" dir="2700000" algn="tl">
                    <a:srgbClr val="C0C0C0"/>
                  </a:outerShdw>
                </a:effectLst>
              </a:rPr>
              <a:t>Face 4 2 3</a:t>
            </a:r>
          </a:p>
          <a:p>
            <a:pPr algn="l"/>
            <a:r>
              <a:rPr lang="en-US" sz="2600">
                <a:effectLst>
                  <a:outerShdw blurRad="38100" dist="38100" dir="2700000" algn="tl">
                    <a:srgbClr val="C0C0C0"/>
                  </a:outerShdw>
                </a:effectLst>
              </a:rPr>
              <a:t>…</a:t>
            </a:r>
          </a:p>
        </p:txBody>
      </p:sp>
      <p:sp>
        <p:nvSpPr>
          <p:cNvPr id="1805331" name="Freeform 19"/>
          <p:cNvSpPr>
            <a:spLocks/>
          </p:cNvSpPr>
          <p:nvPr/>
        </p:nvSpPr>
        <p:spPr bwMode="blackGray">
          <a:xfrm>
            <a:off x="6956425" y="2057400"/>
            <a:ext cx="606425" cy="1476375"/>
          </a:xfrm>
          <a:custGeom>
            <a:avLst/>
            <a:gdLst>
              <a:gd name="T0" fmla="*/ 382 w 382"/>
              <a:gd name="T1" fmla="*/ 930 h 930"/>
              <a:gd name="T2" fmla="*/ 0 w 382"/>
              <a:gd name="T3" fmla="*/ 0 h 930"/>
            </a:gdLst>
            <a:ahLst/>
            <a:cxnLst>
              <a:cxn ang="0">
                <a:pos x="T0" y="T1"/>
              </a:cxn>
              <a:cxn ang="0">
                <a:pos x="T2" y="T3"/>
              </a:cxn>
            </a:cxnLst>
            <a:rect l="0" t="0" r="r" b="b"/>
            <a:pathLst>
              <a:path w="382" h="930">
                <a:moveTo>
                  <a:pt x="382" y="930"/>
                </a:moveTo>
                <a:lnTo>
                  <a:pt x="0" y="0"/>
                </a:ln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5332" name="Text Box 20"/>
          <p:cNvSpPr txBox="1">
            <a:spLocks noChangeArrowheads="1"/>
          </p:cNvSpPr>
          <p:nvPr/>
        </p:nvSpPr>
        <p:spPr bwMode="blackGray">
          <a:xfrm>
            <a:off x="6456363" y="3505200"/>
            <a:ext cx="2600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solidFill>
                  <a:schemeClr val="hlink"/>
                </a:solidFill>
                <a:effectLst>
                  <a:outerShdw blurRad="38100" dist="38100" dir="2700000" algn="tl">
                    <a:srgbClr val="C0C0C0"/>
                  </a:outerShdw>
                </a:effectLst>
              </a:rPr>
              <a:t>random access</a:t>
            </a:r>
          </a:p>
        </p:txBody>
      </p:sp>
      <p:sp>
        <p:nvSpPr>
          <p:cNvPr id="1805333" name="Text Box 21"/>
          <p:cNvSpPr txBox="1">
            <a:spLocks noChangeArrowheads="1"/>
          </p:cNvSpPr>
          <p:nvPr/>
        </p:nvSpPr>
        <p:spPr bwMode="blackGray">
          <a:xfrm>
            <a:off x="6391275" y="4343400"/>
            <a:ext cx="2600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solidFill>
                  <a:schemeClr val="hlink"/>
                </a:solidFill>
                <a:effectLst>
                  <a:outerShdw blurRad="38100" dist="38100" dir="2700000" algn="tl">
                    <a:srgbClr val="C0C0C0"/>
                  </a:outerShdw>
                </a:effectLst>
              </a:rPr>
              <a:t>random access</a:t>
            </a:r>
          </a:p>
        </p:txBody>
      </p:sp>
      <p:sp>
        <p:nvSpPr>
          <p:cNvPr id="1805334" name="Freeform 22"/>
          <p:cNvSpPr>
            <a:spLocks/>
          </p:cNvSpPr>
          <p:nvPr/>
        </p:nvSpPr>
        <p:spPr bwMode="blackGray">
          <a:xfrm>
            <a:off x="5829300" y="3667125"/>
            <a:ext cx="619125" cy="857250"/>
          </a:xfrm>
          <a:custGeom>
            <a:avLst/>
            <a:gdLst>
              <a:gd name="T0" fmla="*/ 390 w 390"/>
              <a:gd name="T1" fmla="*/ 540 h 540"/>
              <a:gd name="T2" fmla="*/ 0 w 390"/>
              <a:gd name="T3" fmla="*/ 0 h 540"/>
            </a:gdLst>
            <a:ahLst/>
            <a:cxnLst>
              <a:cxn ang="0">
                <a:pos x="T0" y="T1"/>
              </a:cxn>
              <a:cxn ang="0">
                <a:pos x="T2" y="T3"/>
              </a:cxn>
            </a:cxnLst>
            <a:rect l="0" t="0" r="r" b="b"/>
            <a:pathLst>
              <a:path w="390" h="540">
                <a:moveTo>
                  <a:pt x="390" y="540"/>
                </a:moveTo>
                <a:lnTo>
                  <a:pt x="0" y="0"/>
                </a:ln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5335" name="Text Box 23"/>
          <p:cNvSpPr txBox="1">
            <a:spLocks noChangeArrowheads="1"/>
          </p:cNvSpPr>
          <p:nvPr/>
        </p:nvSpPr>
        <p:spPr bwMode="blackGray">
          <a:xfrm>
            <a:off x="4068763" y="2833688"/>
            <a:ext cx="14938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solidFill>
                  <a:schemeClr val="hlink"/>
                </a:solidFill>
                <a:effectLst>
                  <a:outerShdw blurRad="38100" dist="38100" dir="2700000" algn="tl">
                    <a:srgbClr val="C0C0C0"/>
                  </a:outerShdw>
                </a:effectLst>
              </a:rPr>
              <a:t>irregular</a:t>
            </a:r>
          </a:p>
        </p:txBody>
      </p:sp>
      <p:sp>
        <p:nvSpPr>
          <p:cNvPr id="1805336" name="Text Box 24"/>
          <p:cNvSpPr txBox="1">
            <a:spLocks noChangeArrowheads="1"/>
          </p:cNvSpPr>
          <p:nvPr/>
        </p:nvSpPr>
        <p:spPr bwMode="blackGray">
          <a:xfrm>
            <a:off x="4167188" y="6110288"/>
            <a:ext cx="1295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solidFill>
                  <a:schemeClr val="hlink"/>
                </a:solidFill>
                <a:effectLst>
                  <a:outerShdw blurRad="38100" dist="38100" dir="2700000" algn="tl">
                    <a:srgbClr val="C0C0C0"/>
                  </a:outerShdw>
                </a:effectLst>
              </a:rPr>
              <a:t>regular</a:t>
            </a:r>
          </a:p>
        </p:txBody>
      </p:sp>
      <p:sp>
        <p:nvSpPr>
          <p:cNvPr id="1805337" name="Freeform 25"/>
          <p:cNvSpPr>
            <a:spLocks/>
          </p:cNvSpPr>
          <p:nvPr/>
        </p:nvSpPr>
        <p:spPr bwMode="blackGray">
          <a:xfrm>
            <a:off x="4343400" y="2447925"/>
            <a:ext cx="2139950" cy="2390775"/>
          </a:xfrm>
          <a:custGeom>
            <a:avLst/>
            <a:gdLst>
              <a:gd name="T0" fmla="*/ 1205 w 1227"/>
              <a:gd name="T1" fmla="*/ 0 h 1658"/>
              <a:gd name="T2" fmla="*/ 1056 w 1227"/>
              <a:gd name="T3" fmla="*/ 396 h 1658"/>
              <a:gd name="T4" fmla="*/ 178 w 1227"/>
              <a:gd name="T5" fmla="*/ 1498 h 1658"/>
              <a:gd name="T6" fmla="*/ 0 w 1227"/>
              <a:gd name="T7" fmla="*/ 1616 h 1658"/>
            </a:gdLst>
            <a:ahLst/>
            <a:cxnLst>
              <a:cxn ang="0">
                <a:pos x="T0" y="T1"/>
              </a:cxn>
              <a:cxn ang="0">
                <a:pos x="T2" y="T3"/>
              </a:cxn>
              <a:cxn ang="0">
                <a:pos x="T4" y="T5"/>
              </a:cxn>
              <a:cxn ang="0">
                <a:pos x="T6" y="T7"/>
              </a:cxn>
            </a:cxnLst>
            <a:rect l="0" t="0" r="r" b="b"/>
            <a:pathLst>
              <a:path w="1227" h="1658">
                <a:moveTo>
                  <a:pt x="1205" y="0"/>
                </a:moveTo>
                <a:cubicBezTo>
                  <a:pt x="1180" y="65"/>
                  <a:pt x="1227" y="146"/>
                  <a:pt x="1056" y="396"/>
                </a:cubicBezTo>
                <a:cubicBezTo>
                  <a:pt x="983" y="579"/>
                  <a:pt x="316" y="1338"/>
                  <a:pt x="178" y="1498"/>
                </a:cubicBezTo>
                <a:cubicBezTo>
                  <a:pt x="41" y="1658"/>
                  <a:pt x="38" y="1592"/>
                  <a:pt x="0" y="1616"/>
                </a:cubicBezTo>
              </a:path>
            </a:pathLst>
          </a:custGeom>
          <a:noFill/>
          <a:ln w="28575" cap="flat" cmpd="sng">
            <a:solidFill>
              <a:schemeClr val="accent2"/>
            </a:solidFill>
            <a:prstDash val="solid"/>
            <a:round/>
            <a:headEnd type="none" w="med" len="med"/>
            <a:tailEnd type="triangle" w="lg" len="lg"/>
          </a:ln>
          <a:effectLst>
            <a:outerShdw dist="12700" algn="ctr" rotWithShape="0">
              <a:schemeClr val="tx1"/>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053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53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533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053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053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053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05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5331" grpId="0" animBg="1"/>
      <p:bldP spid="1805332" grpId="0"/>
      <p:bldP spid="1805333" grpId="0"/>
      <p:bldP spid="1805334" grpId="0" animBg="1"/>
      <p:bldP spid="1805335" grpId="0"/>
      <p:bldP spid="18053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62" name="Rectangle 2"/>
          <p:cNvSpPr>
            <a:spLocks noGrp="1" noChangeArrowheads="1"/>
          </p:cNvSpPr>
          <p:nvPr>
            <p:ph type="title"/>
          </p:nvPr>
        </p:nvSpPr>
        <p:spPr/>
        <p:txBody>
          <a:bodyPr/>
          <a:lstStyle/>
          <a:p>
            <a:r>
              <a:rPr lang="en-US"/>
              <a:t>Rendering process  (and bandwidth)</a:t>
            </a:r>
          </a:p>
        </p:txBody>
      </p:sp>
      <p:sp>
        <p:nvSpPr>
          <p:cNvPr id="1781763" name="AutoShape 3"/>
          <p:cNvSpPr>
            <a:spLocks noChangeArrowheads="1"/>
          </p:cNvSpPr>
          <p:nvPr/>
        </p:nvSpPr>
        <p:spPr bwMode="blackGray">
          <a:xfrm>
            <a:off x="4338638" y="1752600"/>
            <a:ext cx="1528762" cy="17145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lIns="274320" rIns="0" anchor="ctr"/>
          <a:lstStyle/>
          <a:p>
            <a:r>
              <a:rPr lang="en-US" sz="2000">
                <a:effectLst>
                  <a:outerShdw blurRad="38100" dist="38100" dir="2700000" algn="tl">
                    <a:srgbClr val="FFFFFF"/>
                  </a:outerShdw>
                </a:effectLst>
              </a:rPr>
              <a:t>GPU</a:t>
            </a:r>
          </a:p>
        </p:txBody>
      </p:sp>
      <p:sp>
        <p:nvSpPr>
          <p:cNvPr id="1781764" name="AutoShape 4"/>
          <p:cNvSpPr>
            <a:spLocks noChangeArrowheads="1"/>
          </p:cNvSpPr>
          <p:nvPr/>
        </p:nvSpPr>
        <p:spPr bwMode="blackGray">
          <a:xfrm>
            <a:off x="7405688" y="2049463"/>
            <a:ext cx="1433512" cy="11811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lIns="0" rIns="0" anchor="ctr"/>
          <a:lstStyle/>
          <a:p>
            <a:r>
              <a:rPr lang="en-US" sz="2000">
                <a:effectLst>
                  <a:outerShdw blurRad="38100" dist="38100" dir="2700000" algn="tl">
                    <a:srgbClr val="FFFFFF"/>
                  </a:outerShdw>
                </a:effectLst>
              </a:rPr>
              <a:t>framebuffer</a:t>
            </a:r>
          </a:p>
        </p:txBody>
      </p:sp>
      <p:sp>
        <p:nvSpPr>
          <p:cNvPr id="1781765" name="AutoShape 5"/>
          <p:cNvSpPr>
            <a:spLocks noChangeArrowheads="1"/>
          </p:cNvSpPr>
          <p:nvPr/>
        </p:nvSpPr>
        <p:spPr bwMode="blackGray">
          <a:xfrm>
            <a:off x="990600" y="2384425"/>
            <a:ext cx="1747838" cy="417513"/>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lIns="0" rIns="0" anchor="ctr"/>
          <a:lstStyle/>
          <a:p>
            <a:pPr>
              <a:lnSpc>
                <a:spcPct val="80000"/>
              </a:lnSpc>
            </a:pPr>
            <a:r>
              <a:rPr lang="en-US" sz="2000">
                <a:effectLst>
                  <a:outerShdw blurRad="38100" dist="38100" dir="2700000" algn="tl">
                    <a:srgbClr val="FFFFFF"/>
                  </a:outerShdw>
                </a:effectLst>
              </a:rPr>
              <a:t>vertex data</a:t>
            </a:r>
          </a:p>
        </p:txBody>
      </p:sp>
      <p:sp>
        <p:nvSpPr>
          <p:cNvPr id="1781766" name="AutoShape 6"/>
          <p:cNvSpPr>
            <a:spLocks noChangeArrowheads="1"/>
          </p:cNvSpPr>
          <p:nvPr/>
        </p:nvSpPr>
        <p:spPr bwMode="blackGray">
          <a:xfrm>
            <a:off x="990600" y="2971800"/>
            <a:ext cx="1747838" cy="417513"/>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lIns="0" rIns="0" anchor="ctr"/>
          <a:lstStyle/>
          <a:p>
            <a:pPr>
              <a:lnSpc>
                <a:spcPct val="80000"/>
              </a:lnSpc>
            </a:pPr>
            <a:r>
              <a:rPr lang="en-US" sz="2000">
                <a:effectLst>
                  <a:outerShdw blurRad="38100" dist="38100" dir="2700000" algn="tl">
                    <a:srgbClr val="FFFFFF"/>
                  </a:outerShdw>
                </a:effectLst>
              </a:rPr>
              <a:t>texture image</a:t>
            </a:r>
          </a:p>
        </p:txBody>
      </p:sp>
      <p:sp>
        <p:nvSpPr>
          <p:cNvPr id="1781767" name="Line 7"/>
          <p:cNvSpPr>
            <a:spLocks noChangeShapeType="1"/>
          </p:cNvSpPr>
          <p:nvPr/>
        </p:nvSpPr>
        <p:spPr bwMode="blackGray">
          <a:xfrm flipV="1">
            <a:off x="2878138" y="2605088"/>
            <a:ext cx="1320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1768" name="Line 8"/>
          <p:cNvSpPr>
            <a:spLocks noChangeShapeType="1"/>
          </p:cNvSpPr>
          <p:nvPr/>
        </p:nvSpPr>
        <p:spPr bwMode="blackGray">
          <a:xfrm flipV="1">
            <a:off x="2878138" y="3189288"/>
            <a:ext cx="1320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1769" name="Text Box 9"/>
          <p:cNvSpPr txBox="1">
            <a:spLocks noChangeArrowheads="1"/>
          </p:cNvSpPr>
          <p:nvPr/>
        </p:nvSpPr>
        <p:spPr bwMode="blackGray">
          <a:xfrm>
            <a:off x="2962275" y="2592388"/>
            <a:ext cx="1044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solidFill>
                  <a:schemeClr val="hlink"/>
                </a:solidFill>
                <a:effectLst>
                  <a:outerShdw blurRad="38100" dist="38100" dir="2700000" algn="tl">
                    <a:srgbClr val="C0C0C0"/>
                  </a:outerShdw>
                </a:effectLst>
              </a:rPr>
              <a:t>random</a:t>
            </a:r>
          </a:p>
        </p:txBody>
      </p:sp>
      <p:sp>
        <p:nvSpPr>
          <p:cNvPr id="1781770" name="Text Box 10"/>
          <p:cNvSpPr txBox="1">
            <a:spLocks noChangeArrowheads="1"/>
          </p:cNvSpPr>
          <p:nvPr/>
        </p:nvSpPr>
        <p:spPr bwMode="blackGray">
          <a:xfrm>
            <a:off x="2970213" y="3192463"/>
            <a:ext cx="1044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solidFill>
                  <a:schemeClr val="hlink"/>
                </a:solidFill>
                <a:effectLst>
                  <a:outerShdw blurRad="38100" dist="38100" dir="2700000" algn="tl">
                    <a:srgbClr val="C0C0C0"/>
                  </a:outerShdw>
                </a:effectLst>
              </a:rPr>
              <a:t>random</a:t>
            </a:r>
            <a:endParaRPr lang="en-US" sz="2000" i="1">
              <a:solidFill>
                <a:schemeClr val="folHlink"/>
              </a:solidFill>
              <a:effectLst>
                <a:outerShdw blurRad="38100" dist="38100" dir="2700000" algn="tl">
                  <a:srgbClr val="C0C0C0"/>
                </a:outerShdw>
              </a:effectLst>
            </a:endParaRPr>
          </a:p>
        </p:txBody>
      </p:sp>
      <p:sp>
        <p:nvSpPr>
          <p:cNvPr id="1781771" name="Line 11"/>
          <p:cNvSpPr>
            <a:spLocks noChangeShapeType="1"/>
          </p:cNvSpPr>
          <p:nvPr/>
        </p:nvSpPr>
        <p:spPr bwMode="blackGray">
          <a:xfrm flipV="1">
            <a:off x="6007100" y="2605088"/>
            <a:ext cx="1250950"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1772" name="Text Box 12"/>
          <p:cNvSpPr txBox="1">
            <a:spLocks noChangeArrowheads="1"/>
          </p:cNvSpPr>
          <p:nvPr/>
        </p:nvSpPr>
        <p:spPr bwMode="blackGray">
          <a:xfrm flipH="1">
            <a:off x="6008688" y="2622550"/>
            <a:ext cx="1192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~random</a:t>
            </a:r>
          </a:p>
        </p:txBody>
      </p:sp>
      <p:sp>
        <p:nvSpPr>
          <p:cNvPr id="1781773" name="Text Box 13"/>
          <p:cNvSpPr txBox="1">
            <a:spLocks noChangeArrowheads="1"/>
          </p:cNvSpPr>
          <p:nvPr/>
        </p:nvSpPr>
        <p:spPr bwMode="blackGray">
          <a:xfrm>
            <a:off x="4495800" y="3886200"/>
            <a:ext cx="2051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solidFill>
                  <a:schemeClr val="hlink"/>
                </a:solidFill>
                <a:effectLst>
                  <a:outerShdw blurRad="38100" dist="38100" dir="2700000" algn="tl">
                    <a:srgbClr val="C0C0C0"/>
                  </a:outerShdw>
                </a:effectLst>
              </a:rPr>
              <a:t>~100M </a:t>
            </a:r>
            <a:r>
              <a:rPr lang="en-US" sz="2000">
                <a:solidFill>
                  <a:schemeClr val="hlink"/>
                </a:solidFill>
                <a:effectLst>
                  <a:outerShdw blurRad="38100" dist="38100" dir="2700000" algn="tl">
                    <a:srgbClr val="C0C0C0"/>
                  </a:outerShdw>
                </a:effectLst>
                <a:cs typeface="Arial" charset="0"/>
              </a:rPr>
              <a:t>verts</a:t>
            </a:r>
            <a:r>
              <a:rPr lang="en-US" sz="2000">
                <a:solidFill>
                  <a:schemeClr val="hlink"/>
                </a:solidFill>
                <a:effectLst>
                  <a:outerShdw blurRad="38100" dist="38100" dir="2700000" algn="tl">
                    <a:srgbClr val="C0C0C0"/>
                  </a:outerShdw>
                </a:effectLst>
              </a:rPr>
              <a:t>/sec</a:t>
            </a:r>
          </a:p>
        </p:txBody>
      </p:sp>
      <p:sp>
        <p:nvSpPr>
          <p:cNvPr id="1781774" name="AutoShape 14"/>
          <p:cNvSpPr>
            <a:spLocks noChangeArrowheads="1"/>
          </p:cNvSpPr>
          <p:nvPr/>
        </p:nvSpPr>
        <p:spPr bwMode="blackGray">
          <a:xfrm>
            <a:off x="990600" y="1776413"/>
            <a:ext cx="1747838" cy="417512"/>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lIns="0" rIns="0" anchor="ctr"/>
          <a:lstStyle/>
          <a:p>
            <a:pPr>
              <a:lnSpc>
                <a:spcPct val="80000"/>
              </a:lnSpc>
            </a:pPr>
            <a:r>
              <a:rPr lang="en-US" sz="2000">
                <a:effectLst>
                  <a:outerShdw blurRad="38100" dist="38100" dir="2700000" algn="tl">
                    <a:srgbClr val="FFFFFF"/>
                  </a:outerShdw>
                </a:effectLst>
              </a:rPr>
              <a:t>vertex indices</a:t>
            </a:r>
          </a:p>
        </p:txBody>
      </p:sp>
      <p:sp>
        <p:nvSpPr>
          <p:cNvPr id="1781775" name="Line 15"/>
          <p:cNvSpPr>
            <a:spLocks noChangeShapeType="1"/>
          </p:cNvSpPr>
          <p:nvPr/>
        </p:nvSpPr>
        <p:spPr bwMode="blackGray">
          <a:xfrm flipV="1">
            <a:off x="2878138" y="1978025"/>
            <a:ext cx="1320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1776" name="Text Box 16"/>
          <p:cNvSpPr txBox="1">
            <a:spLocks noChangeArrowheads="1"/>
          </p:cNvSpPr>
          <p:nvPr/>
        </p:nvSpPr>
        <p:spPr bwMode="blackGray">
          <a:xfrm>
            <a:off x="2811463" y="1965325"/>
            <a:ext cx="1343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sequential</a:t>
            </a:r>
          </a:p>
        </p:txBody>
      </p:sp>
      <p:sp>
        <p:nvSpPr>
          <p:cNvPr id="1781777" name="Text Box 17"/>
          <p:cNvSpPr txBox="1">
            <a:spLocks noChangeArrowheads="1"/>
          </p:cNvSpPr>
          <p:nvPr/>
        </p:nvSpPr>
        <p:spPr bwMode="blackGray">
          <a:xfrm>
            <a:off x="7004050" y="3886200"/>
            <a:ext cx="170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3G </a:t>
            </a:r>
            <a:r>
              <a:rPr lang="en-US" sz="2000">
                <a:effectLst>
                  <a:outerShdw blurRad="38100" dist="38100" dir="2700000" algn="tl">
                    <a:srgbClr val="C0C0C0"/>
                  </a:outerShdw>
                </a:effectLst>
                <a:cs typeface="Arial" charset="0"/>
              </a:rPr>
              <a:t>pixels</a:t>
            </a:r>
            <a:r>
              <a:rPr lang="en-US" sz="2000">
                <a:effectLst>
                  <a:outerShdw blurRad="38100" dist="38100" dir="2700000" algn="tl">
                    <a:srgbClr val="C0C0C0"/>
                  </a:outerShdw>
                </a:effectLst>
              </a:rPr>
              <a:t>/sec</a:t>
            </a:r>
          </a:p>
        </p:txBody>
      </p:sp>
      <p:sp>
        <p:nvSpPr>
          <p:cNvPr id="1781778" name="Text Box 18"/>
          <p:cNvSpPr txBox="1">
            <a:spLocks noChangeArrowheads="1"/>
          </p:cNvSpPr>
          <p:nvPr/>
        </p:nvSpPr>
        <p:spPr bwMode="blackGray">
          <a:xfrm>
            <a:off x="87313" y="12192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Irregular mesh:</a:t>
            </a:r>
          </a:p>
        </p:txBody>
      </p:sp>
      <p:sp>
        <p:nvSpPr>
          <p:cNvPr id="1781779" name="AutoShape 19"/>
          <p:cNvSpPr>
            <a:spLocks noChangeArrowheads="1"/>
          </p:cNvSpPr>
          <p:nvPr/>
        </p:nvSpPr>
        <p:spPr bwMode="blackGray">
          <a:xfrm>
            <a:off x="4876800" y="4708525"/>
            <a:ext cx="990600" cy="1158875"/>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lIns="0" rIns="0" anchor="ctr"/>
          <a:lstStyle/>
          <a:p>
            <a:r>
              <a:rPr lang="en-US" sz="2000">
                <a:effectLst>
                  <a:outerShdw blurRad="38100" dist="38100" dir="2700000" algn="tl">
                    <a:srgbClr val="FFFFFF"/>
                  </a:outerShdw>
                </a:effectLst>
              </a:rPr>
              <a:t>GPU</a:t>
            </a:r>
          </a:p>
        </p:txBody>
      </p:sp>
      <p:sp>
        <p:nvSpPr>
          <p:cNvPr id="1781780" name="AutoShape 20"/>
          <p:cNvSpPr>
            <a:spLocks noChangeArrowheads="1"/>
          </p:cNvSpPr>
          <p:nvPr/>
        </p:nvSpPr>
        <p:spPr bwMode="blackGray">
          <a:xfrm>
            <a:off x="7405688" y="4784725"/>
            <a:ext cx="1433512" cy="11811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lIns="0" rIns="0" anchor="ctr"/>
          <a:lstStyle/>
          <a:p>
            <a:r>
              <a:rPr lang="en-US" sz="2000">
                <a:effectLst>
                  <a:outerShdw blurRad="38100" dist="38100" dir="2700000" algn="tl">
                    <a:srgbClr val="FFFFFF"/>
                  </a:outerShdw>
                </a:effectLst>
              </a:rPr>
              <a:t>framebuffer</a:t>
            </a:r>
          </a:p>
        </p:txBody>
      </p:sp>
      <p:sp>
        <p:nvSpPr>
          <p:cNvPr id="1781781" name="Line 21"/>
          <p:cNvSpPr>
            <a:spLocks noChangeShapeType="1"/>
          </p:cNvSpPr>
          <p:nvPr/>
        </p:nvSpPr>
        <p:spPr bwMode="blackGray">
          <a:xfrm flipV="1">
            <a:off x="6007100" y="5340350"/>
            <a:ext cx="1250950"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1782" name="Text Box 22"/>
          <p:cNvSpPr txBox="1">
            <a:spLocks noChangeArrowheads="1"/>
          </p:cNvSpPr>
          <p:nvPr/>
        </p:nvSpPr>
        <p:spPr bwMode="blackGray">
          <a:xfrm flipH="1">
            <a:off x="6008688" y="5357813"/>
            <a:ext cx="1192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~random</a:t>
            </a:r>
          </a:p>
        </p:txBody>
      </p:sp>
      <p:sp>
        <p:nvSpPr>
          <p:cNvPr id="1781783" name="Text Box 23"/>
          <p:cNvSpPr txBox="1">
            <a:spLocks noChangeArrowheads="1"/>
          </p:cNvSpPr>
          <p:nvPr/>
        </p:nvSpPr>
        <p:spPr bwMode="blackGray">
          <a:xfrm>
            <a:off x="4572000" y="6156325"/>
            <a:ext cx="1606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solidFill>
                  <a:schemeClr val="folHlink"/>
                </a:solidFill>
                <a:effectLst>
                  <a:outerShdw blurRad="38100" dist="38100" dir="2700000" algn="tl">
                    <a:srgbClr val="C0C0C0"/>
                  </a:outerShdw>
                </a:effectLst>
              </a:rPr>
              <a:t>G </a:t>
            </a:r>
            <a:r>
              <a:rPr lang="en-US" sz="2000">
                <a:solidFill>
                  <a:schemeClr val="folHlink"/>
                </a:solidFill>
                <a:effectLst>
                  <a:outerShdw blurRad="38100" dist="38100" dir="2700000" algn="tl">
                    <a:srgbClr val="C0C0C0"/>
                  </a:outerShdw>
                </a:effectLst>
                <a:cs typeface="Arial" charset="0"/>
              </a:rPr>
              <a:t>verts</a:t>
            </a:r>
            <a:r>
              <a:rPr lang="en-US" sz="2000">
                <a:solidFill>
                  <a:schemeClr val="folHlink"/>
                </a:solidFill>
                <a:effectLst>
                  <a:outerShdw blurRad="38100" dist="38100" dir="2700000" algn="tl">
                    <a:srgbClr val="C0C0C0"/>
                  </a:outerShdw>
                </a:effectLst>
              </a:rPr>
              <a:t>/sec?</a:t>
            </a:r>
          </a:p>
        </p:txBody>
      </p:sp>
      <p:sp>
        <p:nvSpPr>
          <p:cNvPr id="1781784" name="AutoShape 24"/>
          <p:cNvSpPr>
            <a:spLocks noChangeArrowheads="1"/>
          </p:cNvSpPr>
          <p:nvPr/>
        </p:nvSpPr>
        <p:spPr bwMode="blackGray">
          <a:xfrm>
            <a:off x="990600" y="4784725"/>
            <a:ext cx="1747838" cy="107315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lIns="0" rIns="0" anchor="ctr"/>
          <a:lstStyle/>
          <a:p>
            <a:pPr>
              <a:lnSpc>
                <a:spcPct val="90000"/>
              </a:lnSpc>
            </a:pPr>
            <a:r>
              <a:rPr lang="en-US" sz="2000">
                <a:effectLst>
                  <a:outerShdw blurRad="38100" dist="38100" dir="2700000" algn="tl">
                    <a:srgbClr val="FFFFFF"/>
                  </a:outerShdw>
                </a:effectLst>
              </a:rPr>
              <a:t>geometry</a:t>
            </a:r>
            <a:br>
              <a:rPr lang="en-US" sz="2000">
                <a:effectLst>
                  <a:outerShdw blurRad="38100" dist="38100" dir="2700000" algn="tl">
                    <a:srgbClr val="FFFFFF"/>
                  </a:outerShdw>
                </a:effectLst>
              </a:rPr>
            </a:br>
            <a:r>
              <a:rPr lang="en-US" sz="2000">
                <a:effectLst>
                  <a:outerShdw blurRad="38100" dist="38100" dir="2700000" algn="tl">
                    <a:srgbClr val="FFFFFF"/>
                  </a:outerShdw>
                </a:effectLst>
              </a:rPr>
              <a:t>&amp; texture</a:t>
            </a:r>
            <a:br>
              <a:rPr lang="en-US" sz="2000">
                <a:effectLst>
                  <a:outerShdw blurRad="38100" dist="38100" dir="2700000" algn="tl">
                    <a:srgbClr val="FFFFFF"/>
                  </a:outerShdw>
                </a:effectLst>
              </a:rPr>
            </a:br>
            <a:r>
              <a:rPr lang="en-US" sz="2000" b="1">
                <a:effectLst>
                  <a:outerShdw blurRad="38100" dist="38100" dir="2700000" algn="tl">
                    <a:srgbClr val="FFFFFF"/>
                  </a:outerShdw>
                </a:effectLst>
              </a:rPr>
              <a:t>image</a:t>
            </a:r>
          </a:p>
        </p:txBody>
      </p:sp>
      <p:sp>
        <p:nvSpPr>
          <p:cNvPr id="1781785" name="Line 25"/>
          <p:cNvSpPr>
            <a:spLocks noChangeShapeType="1"/>
          </p:cNvSpPr>
          <p:nvPr/>
        </p:nvSpPr>
        <p:spPr bwMode="blackGray">
          <a:xfrm flipV="1">
            <a:off x="2878138" y="5314950"/>
            <a:ext cx="19224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1786" name="Text Box 26"/>
          <p:cNvSpPr txBox="1">
            <a:spLocks noChangeArrowheads="1"/>
          </p:cNvSpPr>
          <p:nvPr/>
        </p:nvSpPr>
        <p:spPr bwMode="blackGray">
          <a:xfrm>
            <a:off x="2625725" y="5330825"/>
            <a:ext cx="2327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solidFill>
                  <a:schemeClr val="folHlink"/>
                </a:solidFill>
                <a:effectLst>
                  <a:outerShdw blurRad="38100" dist="38100" dir="2700000" algn="tl">
                    <a:srgbClr val="C0C0C0"/>
                  </a:outerShdw>
                </a:effectLst>
              </a:rPr>
              <a:t>sequential,</a:t>
            </a:r>
            <a:br>
              <a:rPr lang="en-US" sz="2000" i="1">
                <a:solidFill>
                  <a:schemeClr val="folHlink"/>
                </a:solidFill>
                <a:effectLst>
                  <a:outerShdw blurRad="38100" dist="38100" dir="2700000" algn="tl">
                    <a:srgbClr val="C0C0C0"/>
                  </a:outerShdw>
                </a:effectLst>
              </a:rPr>
            </a:br>
            <a:r>
              <a:rPr lang="en-US" sz="2000" i="1">
                <a:solidFill>
                  <a:schemeClr val="folHlink"/>
                </a:solidFill>
                <a:effectLst>
                  <a:outerShdw blurRad="38100" dist="38100" dir="2700000" algn="tl">
                    <a:srgbClr val="C0C0C0"/>
                  </a:outerShdw>
                </a:effectLst>
              </a:rPr>
              <a:t>compressed (wav.)</a:t>
            </a:r>
          </a:p>
        </p:txBody>
      </p:sp>
      <p:sp>
        <p:nvSpPr>
          <p:cNvPr id="1781787" name="Text Box 27"/>
          <p:cNvSpPr txBox="1">
            <a:spLocks noChangeArrowheads="1"/>
          </p:cNvSpPr>
          <p:nvPr/>
        </p:nvSpPr>
        <p:spPr bwMode="blackGray">
          <a:xfrm>
            <a:off x="87313" y="4175125"/>
            <a:ext cx="2522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Geometry image:</a:t>
            </a:r>
          </a:p>
        </p:txBody>
      </p:sp>
      <p:sp>
        <p:nvSpPr>
          <p:cNvPr id="1781788" name="AutoShape 28"/>
          <p:cNvSpPr>
            <a:spLocks noChangeArrowheads="1"/>
          </p:cNvSpPr>
          <p:nvPr/>
        </p:nvSpPr>
        <p:spPr bwMode="blackGray">
          <a:xfrm>
            <a:off x="4229100" y="1962150"/>
            <a:ext cx="381000" cy="685800"/>
          </a:xfrm>
          <a:prstGeom prst="curvedLeftArrow">
            <a:avLst>
              <a:gd name="adj1" fmla="val 36000"/>
              <a:gd name="adj2" fmla="val 72000"/>
              <a:gd name="adj3" fmla="val 33333"/>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1789" name="AutoShape 29"/>
          <p:cNvSpPr>
            <a:spLocks noChangeArrowheads="1"/>
          </p:cNvSpPr>
          <p:nvPr/>
        </p:nvSpPr>
        <p:spPr bwMode="blackGray">
          <a:xfrm>
            <a:off x="4229100" y="2609850"/>
            <a:ext cx="381000" cy="685800"/>
          </a:xfrm>
          <a:prstGeom prst="curvedLeftArrow">
            <a:avLst>
              <a:gd name="adj1" fmla="val 36000"/>
              <a:gd name="adj2" fmla="val 72000"/>
              <a:gd name="adj3" fmla="val 33333"/>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1790" name="AutoShape 30"/>
          <p:cNvSpPr>
            <a:spLocks noChangeArrowheads="1"/>
          </p:cNvSpPr>
          <p:nvPr/>
        </p:nvSpPr>
        <p:spPr bwMode="blackGray">
          <a:xfrm>
            <a:off x="4484688" y="2349500"/>
            <a:ext cx="346075" cy="450850"/>
          </a:xfrm>
          <a:prstGeom prst="roundRect">
            <a:avLst>
              <a:gd name="adj" fmla="val 4667"/>
            </a:avLst>
          </a:prstGeom>
          <a:solidFill>
            <a:schemeClr val="bg1"/>
          </a:solidFill>
          <a:ln w="19050" algn="ctr">
            <a:solidFill>
              <a:schemeClr val="tx1"/>
            </a:solidFill>
            <a:round/>
            <a:headEnd/>
            <a:tailEnd/>
          </a:ln>
          <a:effectLst>
            <a:outerShdw dist="35921" dir="2700000" algn="ctr" rotWithShape="0">
              <a:schemeClr val="bg2"/>
            </a:outerShdw>
          </a:effectLst>
        </p:spPr>
        <p:txBody>
          <a:bodyPr lIns="0" rIns="0" anchor="ctr"/>
          <a:lstStyle/>
          <a:p>
            <a:r>
              <a:rPr lang="en-US" sz="2000">
                <a:solidFill>
                  <a:schemeClr val="hlink"/>
                </a:solidFill>
                <a:effectLst/>
              </a:rPr>
              <a:t>$</a:t>
            </a:r>
          </a:p>
        </p:txBody>
      </p:sp>
      <p:sp>
        <p:nvSpPr>
          <p:cNvPr id="1781791" name="AutoShape 31"/>
          <p:cNvSpPr>
            <a:spLocks noChangeArrowheads="1"/>
          </p:cNvSpPr>
          <p:nvPr/>
        </p:nvSpPr>
        <p:spPr bwMode="blackGray">
          <a:xfrm>
            <a:off x="4484688" y="2933700"/>
            <a:ext cx="773112" cy="461963"/>
          </a:xfrm>
          <a:prstGeom prst="roundRect">
            <a:avLst>
              <a:gd name="adj" fmla="val 4667"/>
            </a:avLst>
          </a:prstGeom>
          <a:solidFill>
            <a:schemeClr val="bg1"/>
          </a:solidFill>
          <a:ln w="19050" algn="ctr">
            <a:solidFill>
              <a:schemeClr val="tx1"/>
            </a:solidFill>
            <a:round/>
            <a:headEnd/>
            <a:tailEnd/>
          </a:ln>
          <a:effectLst>
            <a:outerShdw dist="35921" dir="2700000" algn="ctr" rotWithShape="0">
              <a:schemeClr val="bg2"/>
            </a:outerShdw>
          </a:effectLst>
        </p:spPr>
        <p:txBody>
          <a:bodyPr lIns="0" rIns="0" anchor="ctr"/>
          <a:lstStyle/>
          <a:p>
            <a:r>
              <a:rPr lang="en-US" sz="2000">
                <a:solidFill>
                  <a:schemeClr val="hlink"/>
                </a:solidFill>
                <a:effectLst/>
              </a:rPr>
              <a:t>$/</a:t>
            </a:r>
            <a:r>
              <a:rPr lang="en-US" sz="1600">
                <a:solidFill>
                  <a:schemeClr val="hlink"/>
                </a:solidFill>
                <a:effectLst/>
              </a:rPr>
              <a:t>FIFO</a:t>
            </a:r>
          </a:p>
        </p:txBody>
      </p:sp>
      <p:sp>
        <p:nvSpPr>
          <p:cNvPr id="1781792" name="Rectangle 32"/>
          <p:cNvSpPr>
            <a:spLocks noChangeArrowheads="1"/>
          </p:cNvSpPr>
          <p:nvPr/>
        </p:nvSpPr>
        <p:spPr bwMode="blackGray">
          <a:xfrm>
            <a:off x="2514600" y="3440113"/>
            <a:ext cx="2171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solidFill>
                  <a:schemeClr val="folHlink"/>
                </a:solidFill>
                <a:effectLst>
                  <a:outerShdw blurRad="38100" dist="38100" dir="2700000" algn="tl">
                    <a:srgbClr val="C0C0C0"/>
                  </a:outerShdw>
                </a:effectLst>
              </a:rPr>
              <a:t>compressed (VQ)</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817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17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81769"/>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78176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78177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81789"/>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817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817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8179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817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8177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817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817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817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817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8178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817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8178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8178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81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67" grpId="0" animBg="1"/>
      <p:bldP spid="1781768" grpId="0" animBg="1"/>
      <p:bldP spid="1781769" grpId="0"/>
      <p:bldP spid="1781770" grpId="0"/>
      <p:bldP spid="1781773" grpId="0"/>
      <p:bldP spid="1781777" grpId="0"/>
      <p:bldP spid="1781779" grpId="0" animBg="1"/>
      <p:bldP spid="1781780" grpId="0" animBg="1"/>
      <p:bldP spid="1781781" grpId="0" animBg="1"/>
      <p:bldP spid="1781782" grpId="0"/>
      <p:bldP spid="1781783" grpId="0"/>
      <p:bldP spid="1781784" grpId="0" animBg="1"/>
      <p:bldP spid="1781785" grpId="0" animBg="1"/>
      <p:bldP spid="1781786" grpId="0"/>
      <p:bldP spid="1781787" grpId="0"/>
      <p:bldP spid="1781788" grpId="0" animBg="1"/>
      <p:bldP spid="1781789" grpId="0" animBg="1"/>
      <p:bldP spid="1781790" grpId="0" animBg="1"/>
      <p:bldP spid="1781791" grpId="0" animBg="1"/>
      <p:bldP spid="178179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194" name="Rectangle 2"/>
          <p:cNvSpPr>
            <a:spLocks noGrp="1" noChangeArrowheads="1"/>
          </p:cNvSpPr>
          <p:nvPr>
            <p:ph type="title"/>
          </p:nvPr>
        </p:nvSpPr>
        <p:spPr/>
        <p:txBody>
          <a:bodyPr/>
          <a:lstStyle/>
          <a:p>
            <a:r>
              <a:rPr lang="en-US"/>
              <a:t>Data required for rendering</a:t>
            </a:r>
          </a:p>
        </p:txBody>
      </p:sp>
      <p:grpSp>
        <p:nvGrpSpPr>
          <p:cNvPr id="1800198" name="Group 6"/>
          <p:cNvGrpSpPr>
            <a:grpSpLocks/>
          </p:cNvGrpSpPr>
          <p:nvPr/>
        </p:nvGrpSpPr>
        <p:grpSpPr bwMode="auto">
          <a:xfrm>
            <a:off x="4240213" y="2128838"/>
            <a:ext cx="914400" cy="914400"/>
            <a:chOff x="2511" y="1433"/>
            <a:chExt cx="576" cy="576"/>
          </a:xfrm>
        </p:grpSpPr>
        <p:sp>
          <p:nvSpPr>
            <p:cNvPr id="1800199" name="Oval 7"/>
            <p:cNvSpPr>
              <a:spLocks noChangeArrowheads="1"/>
            </p:cNvSpPr>
            <p:nvPr/>
          </p:nvSpPr>
          <p:spPr bwMode="blackGray">
            <a:xfrm>
              <a:off x="2751" y="1721"/>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00" name="Oval 8"/>
            <p:cNvSpPr>
              <a:spLocks noChangeArrowheads="1"/>
            </p:cNvSpPr>
            <p:nvPr/>
          </p:nvSpPr>
          <p:spPr bwMode="blackGray">
            <a:xfrm>
              <a:off x="2511" y="1529"/>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01" name="Oval 9"/>
            <p:cNvSpPr>
              <a:spLocks noChangeArrowheads="1"/>
            </p:cNvSpPr>
            <p:nvPr/>
          </p:nvSpPr>
          <p:spPr bwMode="blackGray">
            <a:xfrm>
              <a:off x="2799" y="1433"/>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02" name="Oval 10"/>
            <p:cNvSpPr>
              <a:spLocks noChangeArrowheads="1"/>
            </p:cNvSpPr>
            <p:nvPr/>
          </p:nvSpPr>
          <p:spPr bwMode="blackGray">
            <a:xfrm>
              <a:off x="3039" y="1625"/>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03" name="Oval 11"/>
            <p:cNvSpPr>
              <a:spLocks noChangeArrowheads="1"/>
            </p:cNvSpPr>
            <p:nvPr/>
          </p:nvSpPr>
          <p:spPr bwMode="blackGray">
            <a:xfrm>
              <a:off x="2943" y="1961"/>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04" name="Oval 12"/>
            <p:cNvSpPr>
              <a:spLocks noChangeArrowheads="1"/>
            </p:cNvSpPr>
            <p:nvPr/>
          </p:nvSpPr>
          <p:spPr bwMode="blackGray">
            <a:xfrm>
              <a:off x="2559" y="1865"/>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800205" name="Group 13"/>
          <p:cNvGrpSpPr>
            <a:grpSpLocks/>
          </p:cNvGrpSpPr>
          <p:nvPr/>
        </p:nvGrpSpPr>
        <p:grpSpPr bwMode="auto">
          <a:xfrm>
            <a:off x="1295400" y="2128838"/>
            <a:ext cx="914400" cy="914400"/>
            <a:chOff x="669" y="1433"/>
            <a:chExt cx="576" cy="576"/>
          </a:xfrm>
        </p:grpSpPr>
        <p:sp>
          <p:nvSpPr>
            <p:cNvPr id="1800206" name="Oval 14"/>
            <p:cNvSpPr>
              <a:spLocks noChangeArrowheads="1"/>
            </p:cNvSpPr>
            <p:nvPr/>
          </p:nvSpPr>
          <p:spPr bwMode="blackGray">
            <a:xfrm>
              <a:off x="909" y="1721"/>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07" name="Oval 15"/>
            <p:cNvSpPr>
              <a:spLocks noChangeArrowheads="1"/>
            </p:cNvSpPr>
            <p:nvPr/>
          </p:nvSpPr>
          <p:spPr bwMode="blackGray">
            <a:xfrm>
              <a:off x="669" y="1529"/>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08" name="Oval 16"/>
            <p:cNvSpPr>
              <a:spLocks noChangeArrowheads="1"/>
            </p:cNvSpPr>
            <p:nvPr/>
          </p:nvSpPr>
          <p:spPr bwMode="blackGray">
            <a:xfrm>
              <a:off x="957" y="1433"/>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09" name="Oval 17"/>
            <p:cNvSpPr>
              <a:spLocks noChangeArrowheads="1"/>
            </p:cNvSpPr>
            <p:nvPr/>
          </p:nvSpPr>
          <p:spPr bwMode="blackGray">
            <a:xfrm>
              <a:off x="1197" y="1625"/>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10" name="Oval 18"/>
            <p:cNvSpPr>
              <a:spLocks noChangeArrowheads="1"/>
            </p:cNvSpPr>
            <p:nvPr/>
          </p:nvSpPr>
          <p:spPr bwMode="blackGray">
            <a:xfrm>
              <a:off x="1101" y="1961"/>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11" name="Oval 19"/>
            <p:cNvSpPr>
              <a:spLocks noChangeArrowheads="1"/>
            </p:cNvSpPr>
            <p:nvPr/>
          </p:nvSpPr>
          <p:spPr bwMode="blackGray">
            <a:xfrm>
              <a:off x="717" y="1865"/>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800212" name="Group 20"/>
          <p:cNvGrpSpPr>
            <a:grpSpLocks/>
          </p:cNvGrpSpPr>
          <p:nvPr/>
        </p:nvGrpSpPr>
        <p:grpSpPr bwMode="auto">
          <a:xfrm>
            <a:off x="1323975" y="2143125"/>
            <a:ext cx="862013" cy="866775"/>
            <a:chOff x="687" y="1442"/>
            <a:chExt cx="543" cy="546"/>
          </a:xfrm>
        </p:grpSpPr>
        <p:sp>
          <p:nvSpPr>
            <p:cNvPr id="1800213" name="Line 21"/>
            <p:cNvSpPr>
              <a:spLocks noChangeShapeType="1"/>
            </p:cNvSpPr>
            <p:nvPr/>
          </p:nvSpPr>
          <p:spPr bwMode="blackGray">
            <a:xfrm flipH="1">
              <a:off x="687" y="1457"/>
              <a:ext cx="288" cy="96"/>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14" name="Line 22"/>
            <p:cNvSpPr>
              <a:spLocks noChangeShapeType="1"/>
            </p:cNvSpPr>
            <p:nvPr/>
          </p:nvSpPr>
          <p:spPr bwMode="blackGray">
            <a:xfrm flipH="1">
              <a:off x="924" y="1652"/>
              <a:ext cx="288" cy="96"/>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15" name="Line 23"/>
            <p:cNvSpPr>
              <a:spLocks noChangeShapeType="1"/>
            </p:cNvSpPr>
            <p:nvPr/>
          </p:nvSpPr>
          <p:spPr bwMode="blackGray">
            <a:xfrm>
              <a:off x="741" y="1886"/>
              <a:ext cx="378" cy="102"/>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16" name="Line 24"/>
            <p:cNvSpPr>
              <a:spLocks noChangeShapeType="1"/>
            </p:cNvSpPr>
            <p:nvPr/>
          </p:nvSpPr>
          <p:spPr bwMode="blackGray">
            <a:xfrm flipH="1">
              <a:off x="729" y="1748"/>
              <a:ext cx="204" cy="135"/>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17" name="Line 25"/>
            <p:cNvSpPr>
              <a:spLocks noChangeShapeType="1"/>
            </p:cNvSpPr>
            <p:nvPr/>
          </p:nvSpPr>
          <p:spPr bwMode="blackGray">
            <a:xfrm flipH="1" flipV="1">
              <a:off x="972" y="1454"/>
              <a:ext cx="258" cy="195"/>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18" name="Line 26"/>
            <p:cNvSpPr>
              <a:spLocks noChangeShapeType="1"/>
            </p:cNvSpPr>
            <p:nvPr/>
          </p:nvSpPr>
          <p:spPr bwMode="blackGray">
            <a:xfrm flipV="1">
              <a:off x="1119" y="1652"/>
              <a:ext cx="93" cy="333"/>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19" name="Line 27"/>
            <p:cNvSpPr>
              <a:spLocks noChangeShapeType="1"/>
            </p:cNvSpPr>
            <p:nvPr/>
          </p:nvSpPr>
          <p:spPr bwMode="blackGray">
            <a:xfrm>
              <a:off x="690" y="1559"/>
              <a:ext cx="45" cy="327"/>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20" name="Line 28"/>
            <p:cNvSpPr>
              <a:spLocks noChangeShapeType="1"/>
            </p:cNvSpPr>
            <p:nvPr/>
          </p:nvSpPr>
          <p:spPr bwMode="blackGray">
            <a:xfrm flipH="1" flipV="1">
              <a:off x="690" y="1565"/>
              <a:ext cx="246" cy="186"/>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21" name="Line 29"/>
            <p:cNvSpPr>
              <a:spLocks noChangeShapeType="1"/>
            </p:cNvSpPr>
            <p:nvPr/>
          </p:nvSpPr>
          <p:spPr bwMode="blackGray">
            <a:xfrm>
              <a:off x="927" y="1745"/>
              <a:ext cx="201" cy="243"/>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22" name="Line 30"/>
            <p:cNvSpPr>
              <a:spLocks noChangeShapeType="1"/>
            </p:cNvSpPr>
            <p:nvPr/>
          </p:nvSpPr>
          <p:spPr bwMode="blackGray">
            <a:xfrm flipV="1">
              <a:off x="927" y="1442"/>
              <a:ext cx="51" cy="3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00223" name="Group 31"/>
          <p:cNvGrpSpPr>
            <a:grpSpLocks/>
          </p:cNvGrpSpPr>
          <p:nvPr/>
        </p:nvGrpSpPr>
        <p:grpSpPr bwMode="auto">
          <a:xfrm>
            <a:off x="7150100" y="2128838"/>
            <a:ext cx="914400" cy="914400"/>
            <a:chOff x="4383" y="1433"/>
            <a:chExt cx="576" cy="576"/>
          </a:xfrm>
        </p:grpSpPr>
        <p:sp>
          <p:nvSpPr>
            <p:cNvPr id="1800224" name="Rectangle 32"/>
            <p:cNvSpPr>
              <a:spLocks noChangeArrowheads="1"/>
            </p:cNvSpPr>
            <p:nvPr/>
          </p:nvSpPr>
          <p:spPr bwMode="blackGray">
            <a:xfrm>
              <a:off x="4383" y="1433"/>
              <a:ext cx="288" cy="288"/>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25" name="Rectangle 33"/>
            <p:cNvSpPr>
              <a:spLocks noChangeArrowheads="1"/>
            </p:cNvSpPr>
            <p:nvPr/>
          </p:nvSpPr>
          <p:spPr bwMode="blackGray">
            <a:xfrm>
              <a:off x="4671" y="1433"/>
              <a:ext cx="288" cy="288"/>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26" name="Rectangle 34"/>
            <p:cNvSpPr>
              <a:spLocks noChangeArrowheads="1"/>
            </p:cNvSpPr>
            <p:nvPr/>
          </p:nvSpPr>
          <p:spPr bwMode="blackGray">
            <a:xfrm>
              <a:off x="4383" y="1721"/>
              <a:ext cx="288" cy="288"/>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27" name="Rectangle 35"/>
            <p:cNvSpPr>
              <a:spLocks noChangeArrowheads="1"/>
            </p:cNvSpPr>
            <p:nvPr/>
          </p:nvSpPr>
          <p:spPr bwMode="blackGray">
            <a:xfrm>
              <a:off x="4671" y="1721"/>
              <a:ext cx="288" cy="288"/>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800228" name="Group 36"/>
          <p:cNvGrpSpPr>
            <a:grpSpLocks/>
          </p:cNvGrpSpPr>
          <p:nvPr/>
        </p:nvGrpSpPr>
        <p:grpSpPr bwMode="auto">
          <a:xfrm>
            <a:off x="7112000" y="2087563"/>
            <a:ext cx="990600" cy="990600"/>
            <a:chOff x="4359" y="1407"/>
            <a:chExt cx="624" cy="624"/>
          </a:xfrm>
        </p:grpSpPr>
        <p:sp>
          <p:nvSpPr>
            <p:cNvPr id="1800229" name="Oval 37"/>
            <p:cNvSpPr>
              <a:spLocks noChangeArrowheads="1"/>
            </p:cNvSpPr>
            <p:nvPr/>
          </p:nvSpPr>
          <p:spPr bwMode="blackGray">
            <a:xfrm>
              <a:off x="4359" y="1697"/>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30" name="Oval 38"/>
            <p:cNvSpPr>
              <a:spLocks noChangeArrowheads="1"/>
            </p:cNvSpPr>
            <p:nvPr/>
          </p:nvSpPr>
          <p:spPr bwMode="blackGray">
            <a:xfrm>
              <a:off x="4647" y="1697"/>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31" name="Oval 39"/>
            <p:cNvSpPr>
              <a:spLocks noChangeArrowheads="1"/>
            </p:cNvSpPr>
            <p:nvPr/>
          </p:nvSpPr>
          <p:spPr bwMode="blackGray">
            <a:xfrm>
              <a:off x="4935" y="1697"/>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32" name="Oval 40"/>
            <p:cNvSpPr>
              <a:spLocks noChangeArrowheads="1"/>
            </p:cNvSpPr>
            <p:nvPr/>
          </p:nvSpPr>
          <p:spPr bwMode="blackGray">
            <a:xfrm>
              <a:off x="4359" y="1407"/>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33" name="Oval 41"/>
            <p:cNvSpPr>
              <a:spLocks noChangeArrowheads="1"/>
            </p:cNvSpPr>
            <p:nvPr/>
          </p:nvSpPr>
          <p:spPr bwMode="blackGray">
            <a:xfrm>
              <a:off x="4647" y="1407"/>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34" name="Oval 42"/>
            <p:cNvSpPr>
              <a:spLocks noChangeArrowheads="1"/>
            </p:cNvSpPr>
            <p:nvPr/>
          </p:nvSpPr>
          <p:spPr bwMode="blackGray">
            <a:xfrm>
              <a:off x="4935" y="1407"/>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35" name="Oval 43"/>
            <p:cNvSpPr>
              <a:spLocks noChangeArrowheads="1"/>
            </p:cNvSpPr>
            <p:nvPr/>
          </p:nvSpPr>
          <p:spPr bwMode="blackGray">
            <a:xfrm>
              <a:off x="4359" y="1983"/>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36" name="Oval 44"/>
            <p:cNvSpPr>
              <a:spLocks noChangeArrowheads="1"/>
            </p:cNvSpPr>
            <p:nvPr/>
          </p:nvSpPr>
          <p:spPr bwMode="blackGray">
            <a:xfrm>
              <a:off x="4647" y="1983"/>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0237" name="Oval 45"/>
            <p:cNvSpPr>
              <a:spLocks noChangeArrowheads="1"/>
            </p:cNvSpPr>
            <p:nvPr/>
          </p:nvSpPr>
          <p:spPr bwMode="blackGray">
            <a:xfrm>
              <a:off x="4935" y="1983"/>
              <a:ext cx="48" cy="48"/>
            </a:xfrm>
            <a:prstGeom prst="ellipse">
              <a:avLst/>
            </a:prstGeom>
            <a:solidFill>
              <a:schemeClr val="tx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800244" name="Oval 52"/>
          <p:cNvSpPr>
            <a:spLocks noChangeArrowheads="1"/>
          </p:cNvSpPr>
          <p:nvPr/>
        </p:nvSpPr>
        <p:spPr bwMode="blackGray">
          <a:xfrm>
            <a:off x="4038600" y="2076450"/>
            <a:ext cx="482600" cy="482600"/>
          </a:xfrm>
          <a:prstGeom prst="ellipse">
            <a:avLst/>
          </a:prstGeom>
          <a:noFill/>
          <a:ln w="19050" algn="ctr">
            <a:solidFill>
              <a:srgbClr val="77777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45" name="Oval 53"/>
          <p:cNvSpPr>
            <a:spLocks noChangeArrowheads="1"/>
          </p:cNvSpPr>
          <p:nvPr/>
        </p:nvSpPr>
        <p:spPr bwMode="blackGray">
          <a:xfrm>
            <a:off x="4492625" y="1917700"/>
            <a:ext cx="482600" cy="482600"/>
          </a:xfrm>
          <a:prstGeom prst="ellipse">
            <a:avLst/>
          </a:prstGeom>
          <a:noFill/>
          <a:ln w="19050" algn="ctr">
            <a:solidFill>
              <a:srgbClr val="77777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46" name="Oval 54"/>
          <p:cNvSpPr>
            <a:spLocks noChangeArrowheads="1"/>
          </p:cNvSpPr>
          <p:nvPr/>
        </p:nvSpPr>
        <p:spPr bwMode="blackGray">
          <a:xfrm>
            <a:off x="4873625" y="2222500"/>
            <a:ext cx="482600" cy="482600"/>
          </a:xfrm>
          <a:prstGeom prst="ellipse">
            <a:avLst/>
          </a:prstGeom>
          <a:noFill/>
          <a:ln w="19050" algn="ctr">
            <a:solidFill>
              <a:srgbClr val="77777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47" name="Oval 55"/>
          <p:cNvSpPr>
            <a:spLocks noChangeArrowheads="1"/>
          </p:cNvSpPr>
          <p:nvPr/>
        </p:nvSpPr>
        <p:spPr bwMode="blackGray">
          <a:xfrm>
            <a:off x="4721225" y="2755900"/>
            <a:ext cx="482600" cy="482600"/>
          </a:xfrm>
          <a:prstGeom prst="ellipse">
            <a:avLst/>
          </a:prstGeom>
          <a:noFill/>
          <a:ln w="19050" algn="ctr">
            <a:solidFill>
              <a:srgbClr val="77777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48" name="Oval 56"/>
          <p:cNvSpPr>
            <a:spLocks noChangeArrowheads="1"/>
          </p:cNvSpPr>
          <p:nvPr/>
        </p:nvSpPr>
        <p:spPr bwMode="blackGray">
          <a:xfrm>
            <a:off x="4413250" y="2378075"/>
            <a:ext cx="482600" cy="482600"/>
          </a:xfrm>
          <a:prstGeom prst="ellipse">
            <a:avLst/>
          </a:prstGeom>
          <a:noFill/>
          <a:ln w="19050" algn="ctr">
            <a:solidFill>
              <a:srgbClr val="77777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0249" name="Oval 57"/>
          <p:cNvSpPr>
            <a:spLocks noChangeArrowheads="1"/>
          </p:cNvSpPr>
          <p:nvPr/>
        </p:nvSpPr>
        <p:spPr bwMode="blackGray">
          <a:xfrm>
            <a:off x="4105275" y="2609850"/>
            <a:ext cx="482600" cy="482600"/>
          </a:xfrm>
          <a:prstGeom prst="ellipse">
            <a:avLst/>
          </a:prstGeom>
          <a:noFill/>
          <a:ln w="19050" algn="ctr">
            <a:solidFill>
              <a:srgbClr val="77777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aphicFrame>
        <p:nvGraphicFramePr>
          <p:cNvPr id="1800564" name="Group 372"/>
          <p:cNvGraphicFramePr>
            <a:graphicFrameLocks noGrp="1"/>
          </p:cNvGraphicFramePr>
          <p:nvPr/>
        </p:nvGraphicFramePr>
        <p:xfrm>
          <a:off x="228600" y="1066800"/>
          <a:ext cx="8839200" cy="5535930"/>
        </p:xfrm>
        <a:graphic>
          <a:graphicData uri="http://schemas.openxmlformats.org/drawingml/2006/table">
            <a:tbl>
              <a:tblPr/>
              <a:tblGrid>
                <a:gridCol w="2946400"/>
                <a:gridCol w="2946400"/>
                <a:gridCol w="2946400"/>
              </a:tblGrid>
              <a:tr h="304800">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Irregular Meshes</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Points / Splats</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Geometry images</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r>
              <a:tr h="274638">
                <a:tc>
                  <a:txBody>
                    <a:bodyPr/>
                    <a:lstStyle/>
                    <a:p>
                      <a:pPr marL="0" marR="0" lvl="0" indent="0" algn="ctr" defTabSz="914400" rtl="0" eaLnBrk="0" fontAlgn="base" latinLnBrk="0" hangingPunct="0">
                        <a:lnSpc>
                          <a:spcPct val="80000"/>
                        </a:lnSpc>
                        <a:spcBef>
                          <a:spcPct val="0"/>
                        </a:spcBef>
                        <a:spcAft>
                          <a:spcPct val="0"/>
                        </a:spcAft>
                        <a:buClr>
                          <a:schemeClr val="accent2"/>
                        </a:buClr>
                        <a:buSzPct val="55000"/>
                        <a:buFont typeface="Monotype Sorts" pitchFamily="2" charset="2"/>
                        <a:buNone/>
                        <a:tabLst/>
                      </a:pPr>
                      <a:r>
                        <a:rPr kumimoji="0" lang="en-US" sz="2000" b="0" i="0" u="none" strike="noStrike" cap="none" normalizeH="0" baseline="0" smtClean="0">
                          <a:ln>
                            <a:noFill/>
                          </a:ln>
                          <a:solidFill>
                            <a:schemeClr val="tx1"/>
                          </a:solidFill>
                          <a:effectLst>
                            <a:outerShdw blurRad="38100" dist="38100" dir="2700000" algn="tl">
                              <a:srgbClr val="C0C0C0"/>
                            </a:outerShdw>
                          </a:effectLst>
                          <a:latin typeface="Arial" charset="0"/>
                        </a:rPr>
                        <a:t>(graph)</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
                          <a:schemeClr val="accent2"/>
                        </a:buClr>
                        <a:buSzPct val="55000"/>
                        <a:buFont typeface="Monotype Sorts" pitchFamily="2" charset="2"/>
                        <a:buNone/>
                        <a:tabLst/>
                      </a:pPr>
                      <a:r>
                        <a:rPr kumimoji="0" lang="en-US" sz="2000" b="0" i="0" u="none" strike="noStrike" cap="none" normalizeH="0" baseline="0" smtClean="0">
                          <a:ln>
                            <a:noFill/>
                          </a:ln>
                          <a:solidFill>
                            <a:schemeClr val="tx1"/>
                          </a:solidFill>
                          <a:effectLst>
                            <a:outerShdw blurRad="38100" dist="38100" dir="2700000" algn="tl">
                              <a:srgbClr val="C0C0C0"/>
                            </a:outerShdw>
                          </a:effectLst>
                          <a:latin typeface="Arial" charset="0"/>
                        </a:rPr>
                        <a:t>(set)</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
                          <a:schemeClr val="accent2"/>
                        </a:buClr>
                        <a:buSzPct val="55000"/>
                        <a:buFont typeface="Monotype Sorts" pitchFamily="2" charset="2"/>
                        <a:buNone/>
                        <a:tabLst/>
                      </a:pPr>
                      <a:r>
                        <a:rPr kumimoji="0" lang="en-US" sz="2000" b="0" i="0" u="none" strike="noStrike" cap="none" normalizeH="0" baseline="0" smtClean="0">
                          <a:ln>
                            <a:noFill/>
                          </a:ln>
                          <a:solidFill>
                            <a:schemeClr val="tx1"/>
                          </a:solidFill>
                          <a:effectLst>
                            <a:outerShdw blurRad="38100" dist="38100" dir="2700000" algn="tl">
                              <a:srgbClr val="C0C0C0"/>
                            </a:outerShdw>
                          </a:effectLst>
                          <a:latin typeface="Arial" charset="0"/>
                        </a:rPr>
                        <a:t>(array)</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1390650">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connectivity</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position </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p</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position </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p</a:t>
                      </a:r>
                    </a:p>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extent </a:t>
                      </a:r>
                      <a:r>
                        <a:rPr kumimoji="0" lang="el-GR" sz="2600" b="0" i="0" u="none" strike="noStrike" cap="none" normalizeH="0" baseline="0" smtClean="0">
                          <a:ln>
                            <a:noFill/>
                          </a:ln>
                          <a:solidFill>
                            <a:schemeClr val="tx1"/>
                          </a:solidFill>
                          <a:effectLst>
                            <a:outerShdw blurRad="38100" dist="38100" dir="2700000" algn="tl">
                              <a:srgbClr val="C0C0C0"/>
                            </a:outerShdw>
                          </a:effectLst>
                          <a:latin typeface="Arial" charset="0"/>
                        </a:rPr>
                        <a:t>Δ</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p</a:t>
                      </a: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 </a:t>
                      </a:r>
                      <a:r>
                        <a:rPr kumimoji="0" lang="en-US" sz="1600" b="0" i="0" u="none" strike="noStrike" cap="none" normalizeH="0" baseline="0" smtClean="0">
                          <a:ln>
                            <a:noFill/>
                          </a:ln>
                          <a:solidFill>
                            <a:schemeClr val="tx1"/>
                          </a:solidFill>
                          <a:effectLst>
                            <a:outerShdw blurRad="38100" dist="38100" dir="2700000" algn="tl">
                              <a:srgbClr val="C0C0C0"/>
                            </a:outerShdw>
                          </a:effectLst>
                          <a:latin typeface="Arial" charset="0"/>
                        </a:rPr>
                        <a:t>(if adaptive)</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position </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p</a:t>
                      </a: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normal=</a:t>
                      </a: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rPr>
                        <a:t></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rPr>
                        <a:t>p</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normal=</a:t>
                      </a: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rPr>
                        <a:t></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rPr>
                        <a:t>p</a:t>
                      </a:r>
                    </a:p>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rPr>
                        <a:t></a:t>
                      </a:r>
                      <a:r>
                        <a:rPr kumimoji="0" lang="en-US" sz="2600" b="0" i="0" u="none" strike="noStrike" cap="none" normalizeH="0" baseline="30000" smtClean="0">
                          <a:ln>
                            <a:noFill/>
                          </a:ln>
                          <a:solidFill>
                            <a:schemeClr val="tx1"/>
                          </a:solidFill>
                          <a:effectLst>
                            <a:outerShdw blurRad="38100" dist="38100" dir="2700000" algn="tl">
                              <a:srgbClr val="C0C0C0"/>
                            </a:outerShdw>
                          </a:effectLst>
                          <a:latin typeface="Arial" charset="0"/>
                          <a:sym typeface="Symbol" pitchFamily="18" charset="2"/>
                        </a:rPr>
                        <a:t>2</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rPr>
                        <a:t>p</a:t>
                      </a: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rPr>
                        <a:t> </a:t>
                      </a:r>
                      <a:r>
                        <a:rPr kumimoji="0" lang="en-US" sz="1600" b="0"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rPr>
                        <a:t>(for Phong splatting)</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250">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color </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c</a:t>
                      </a: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color </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c</a:t>
                      </a: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 </a:t>
                      </a: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rPr>
                        <a:t></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rPr>
                        <a:t>c</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color </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c</a:t>
                      </a: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param. </a:t>
                      </a:r>
                      <a:r>
                        <a:rPr kumimoji="0" lang="en-US" sz="2600" b="1" i="0" u="none" strike="noStrike" cap="none" normalizeH="0" baseline="0" smtClean="0">
                          <a:ln>
                            <a:noFill/>
                          </a:ln>
                          <a:solidFill>
                            <a:schemeClr val="tx1"/>
                          </a:solidFill>
                          <a:effectLst>
                            <a:outerShdw blurRad="38100" dist="38100" dir="2700000" algn="tl">
                              <a:srgbClr val="C0C0C0"/>
                            </a:outerShdw>
                          </a:effectLst>
                          <a:latin typeface="Arial" charset="0"/>
                        </a:rPr>
                        <a:t>u</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000" b="0" i="0" u="none" strike="noStrike" cap="none" normalizeH="0" baseline="0" smtClean="0">
                          <a:ln>
                            <a:noFill/>
                          </a:ln>
                          <a:solidFill>
                            <a:schemeClr val="tx1"/>
                          </a:solidFill>
                          <a:effectLst>
                            <a:outerShdw blurRad="38100" dist="38100" dir="2700000" algn="tl">
                              <a:srgbClr val="C0C0C0"/>
                            </a:outerShdw>
                          </a:effectLst>
                          <a:latin typeface="Arial" charset="0"/>
                        </a:rPr>
                        <a:t>?</a:t>
                      </a:r>
                      <a:endParaRPr kumimoji="0" lang="en-US" sz="2000" b="1" i="0" u="none" strike="noStrike" cap="none" normalizeH="0" baseline="0" smtClean="0">
                        <a:ln>
                          <a:noFill/>
                        </a:ln>
                        <a:solidFill>
                          <a:schemeClr val="tx1"/>
                        </a:solidFill>
                        <a:effectLst>
                          <a:outerShdw blurRad="38100" dist="38100" dir="2700000" algn="tl">
                            <a:srgbClr val="C0C0C0"/>
                          </a:outerShdw>
                        </a:effectLst>
                        <a:latin typeface="Arial" charset="0"/>
                        <a:sym typeface="Symbol" pitchFamily="18" charset="2"/>
                      </a:endParaRP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a:t>
                      </a:r>
                    </a:p>
                  </a:txBody>
                  <a:tcPr marL="0" marR="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00579" name="Rectangle 387"/>
          <p:cNvSpPr>
            <a:spLocks noChangeArrowheads="1"/>
          </p:cNvSpPr>
          <p:nvPr/>
        </p:nvSpPr>
        <p:spPr bwMode="blackGray">
          <a:xfrm>
            <a:off x="5248275" y="207168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l-GR" sz="1800">
                <a:effectLst>
                  <a:outerShdw blurRad="38100" dist="38100" dir="2700000" algn="tl">
                    <a:srgbClr val="C0C0C0"/>
                  </a:outerShdw>
                </a:effectLst>
              </a:rPr>
              <a:t>Δ</a:t>
            </a:r>
            <a:r>
              <a:rPr lang="en-US" sz="1800" b="1">
                <a:effectLst>
                  <a:outerShdw blurRad="38100" dist="38100" dir="2700000" algn="tl">
                    <a:srgbClr val="C0C0C0"/>
                  </a:outerShdw>
                </a:effectLst>
              </a:rPr>
              <a:t>p</a:t>
            </a:r>
          </a:p>
        </p:txBody>
      </p:sp>
      <p:sp>
        <p:nvSpPr>
          <p:cNvPr id="1800580" name="Line 388"/>
          <p:cNvSpPr>
            <a:spLocks noChangeShapeType="1"/>
          </p:cNvSpPr>
          <p:nvPr/>
        </p:nvSpPr>
        <p:spPr bwMode="blackGray">
          <a:xfrm flipV="1">
            <a:off x="5138738" y="2297113"/>
            <a:ext cx="152400" cy="152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title"/>
          </p:nvPr>
        </p:nvSpPr>
        <p:spPr/>
        <p:txBody>
          <a:bodyPr/>
          <a:lstStyle/>
          <a:p>
            <a:r>
              <a:rPr lang="en-US"/>
              <a:t>How to construct a geometry image?</a:t>
            </a:r>
          </a:p>
        </p:txBody>
      </p:sp>
      <p:pic>
        <p:nvPicPr>
          <p:cNvPr id="1603587" name="Picture 3" descr="v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2133600" cy="2133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1603588" name="Picture 4" descr="original"/>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bwMode="blackGray">
          <a:xfrm>
            <a:off x="5486400" y="1524000"/>
            <a:ext cx="2133600" cy="21336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03589" name="Line 5"/>
          <p:cNvSpPr>
            <a:spLocks noChangeShapeType="1"/>
          </p:cNvSpPr>
          <p:nvPr/>
        </p:nvSpPr>
        <p:spPr bwMode="blackGray">
          <a:xfrm>
            <a:off x="3711575" y="2719388"/>
            <a:ext cx="1447800" cy="0"/>
          </a:xfrm>
          <a:prstGeom prst="line">
            <a:avLst/>
          </a:prstGeom>
          <a:noFill/>
          <a:ln w="57150">
            <a:solidFill>
              <a:schemeClr val="tx1"/>
            </a:solidFill>
            <a:round/>
            <a:headEnd/>
            <a:tailEnd type="triangle" w="med" len="med"/>
          </a:ln>
          <a:effectLst>
            <a:outerShdw dist="63500" dir="3187806"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n-US"/>
          </a:p>
        </p:txBody>
      </p:sp>
      <p:sp>
        <p:nvSpPr>
          <p:cNvPr id="1603590" name="Text Box 6"/>
          <p:cNvSpPr txBox="1">
            <a:spLocks noChangeArrowheads="1"/>
          </p:cNvSpPr>
          <p:nvPr/>
        </p:nvSpPr>
        <p:spPr bwMode="blackGray">
          <a:xfrm>
            <a:off x="3970338" y="2085975"/>
            <a:ext cx="857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cut?</a:t>
            </a:r>
          </a:p>
        </p:txBody>
      </p:sp>
      <p:pic>
        <p:nvPicPr>
          <p:cNvPr id="1603591" name="Picture 7" descr="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5486400" y="4267200"/>
            <a:ext cx="2133600" cy="2133600"/>
          </a:xfrm>
          <a:prstGeom prst="rect">
            <a:avLst/>
          </a:prstGeom>
          <a:solidFill>
            <a:schemeClr val="tx1"/>
          </a:solidFill>
          <a:ln>
            <a:noFill/>
          </a:ln>
          <a:effectLst>
            <a:outerShdw dist="107763" dir="2700000" algn="ctr" rotWithShape="0">
              <a:schemeClr val="bg2"/>
            </a:outerShdw>
          </a:effectLst>
          <a:extLst>
            <a:ext uri="{91240B29-F687-4F45-9708-019B960494DF}">
              <a14:hiddenLine xmlns:a14="http://schemas.microsoft.com/office/drawing/2010/main" w="12700" algn="ctr">
                <a:solidFill>
                  <a:schemeClr val="tx1"/>
                </a:solidFill>
                <a:miter lim="800000"/>
                <a:headEnd/>
                <a:tailEnd/>
              </a14:hiddenLine>
            </a:ext>
          </a:extLst>
        </p:spPr>
      </p:pic>
      <p:pic>
        <p:nvPicPr>
          <p:cNvPr id="1603592" name="Picture 8" descr="original"/>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bwMode="blackGray">
          <a:xfrm>
            <a:off x="1143000" y="4267200"/>
            <a:ext cx="2133600" cy="21336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03593" name="Line 9"/>
          <p:cNvSpPr>
            <a:spLocks noChangeShapeType="1"/>
          </p:cNvSpPr>
          <p:nvPr/>
        </p:nvSpPr>
        <p:spPr bwMode="blackGray">
          <a:xfrm>
            <a:off x="3711575" y="5562600"/>
            <a:ext cx="1447800" cy="0"/>
          </a:xfrm>
          <a:prstGeom prst="line">
            <a:avLst/>
          </a:prstGeom>
          <a:noFill/>
          <a:ln w="57150">
            <a:solidFill>
              <a:schemeClr val="tx1"/>
            </a:solidFill>
            <a:round/>
            <a:headEnd/>
            <a:tailEnd type="triangle" w="med" len="med"/>
          </a:ln>
          <a:effectLst>
            <a:outerShdw dist="63500" dir="3187806"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n-US"/>
          </a:p>
        </p:txBody>
      </p:sp>
      <p:sp>
        <p:nvSpPr>
          <p:cNvPr id="1603594" name="Text Box 10"/>
          <p:cNvSpPr txBox="1">
            <a:spLocks noChangeArrowheads="1"/>
          </p:cNvSpPr>
          <p:nvPr/>
        </p:nvSpPr>
        <p:spPr bwMode="blackGray">
          <a:xfrm>
            <a:off x="3276600" y="4929188"/>
            <a:ext cx="22653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parametrize?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3234" name="Picture 2" descr="v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00" y="1828800"/>
            <a:ext cx="2541588" cy="2541588"/>
          </a:xfrm>
          <a:prstGeom prst="rect">
            <a:avLst/>
          </a:prstGeom>
          <a:solidFill>
            <a:srgbClr val="EAEAEA"/>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503235" name="Rectangle 3"/>
          <p:cNvSpPr>
            <a:spLocks noGrp="1" noChangeArrowheads="1"/>
          </p:cNvSpPr>
          <p:nvPr>
            <p:ph type="title"/>
          </p:nvPr>
        </p:nvSpPr>
        <p:spPr/>
        <p:txBody>
          <a:bodyPr/>
          <a:lstStyle/>
          <a:p>
            <a:r>
              <a:rPr lang="en-US"/>
              <a:t>Construction approaches</a:t>
            </a:r>
          </a:p>
        </p:txBody>
      </p:sp>
      <p:sp>
        <p:nvSpPr>
          <p:cNvPr id="1503236" name="Text Box 4"/>
          <p:cNvSpPr txBox="1">
            <a:spLocks noChangeArrowheads="1"/>
          </p:cNvSpPr>
          <p:nvPr/>
        </p:nvSpPr>
        <p:spPr bwMode="blackGray">
          <a:xfrm>
            <a:off x="6688138" y="1233488"/>
            <a:ext cx="1768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a:solidFill>
                  <a:schemeClr val="accent2"/>
                </a:solidFill>
                <a:effectLst>
                  <a:outerShdw blurRad="38100" dist="38100" dir="2700000" algn="tl">
                    <a:srgbClr val="C0C0C0"/>
                  </a:outerShdw>
                </a:effectLst>
              </a:rPr>
              <a:t>Spherical</a:t>
            </a:r>
          </a:p>
        </p:txBody>
      </p:sp>
      <p:sp>
        <p:nvSpPr>
          <p:cNvPr id="1503237" name="Text Box 5"/>
          <p:cNvSpPr txBox="1">
            <a:spLocks noChangeArrowheads="1"/>
          </p:cNvSpPr>
          <p:nvPr/>
        </p:nvSpPr>
        <p:spPr bwMode="blackGray">
          <a:xfrm>
            <a:off x="504825" y="1233488"/>
            <a:ext cx="21510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a:solidFill>
                  <a:schemeClr val="accent2"/>
                </a:solidFill>
                <a:effectLst>
                  <a:outerShdw blurRad="38100" dist="38100" dir="2700000" algn="tl">
                    <a:srgbClr val="C0C0C0"/>
                  </a:outerShdw>
                </a:effectLst>
              </a:rPr>
              <a:t>General cut</a:t>
            </a:r>
          </a:p>
        </p:txBody>
      </p:sp>
      <p:sp>
        <p:nvSpPr>
          <p:cNvPr id="1503238" name="Text Box 6"/>
          <p:cNvSpPr txBox="1">
            <a:spLocks noChangeArrowheads="1"/>
          </p:cNvSpPr>
          <p:nvPr/>
        </p:nvSpPr>
        <p:spPr bwMode="blackGray">
          <a:xfrm>
            <a:off x="3568700" y="1233488"/>
            <a:ext cx="19605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a:solidFill>
                  <a:schemeClr val="accent2"/>
                </a:solidFill>
                <a:effectLst>
                  <a:outerShdw blurRad="38100" dist="38100" dir="2700000" algn="tl">
                    <a:srgbClr val="C0C0C0"/>
                  </a:outerShdw>
                </a:effectLst>
              </a:rPr>
              <a:t>Multi-chart</a:t>
            </a:r>
          </a:p>
        </p:txBody>
      </p:sp>
      <p:pic>
        <p:nvPicPr>
          <p:cNvPr id="1503242" name="Picture 10" descr="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75" y="1828800"/>
            <a:ext cx="2540000" cy="2540000"/>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503243" name="Picture 11" descr="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2540000" cy="2540000"/>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503244" name="Text Box 12"/>
          <p:cNvSpPr txBox="1">
            <a:spLocks noChangeArrowheads="1"/>
          </p:cNvSpPr>
          <p:nvPr/>
        </p:nvSpPr>
        <p:spPr bwMode="blackGray">
          <a:xfrm>
            <a:off x="371475" y="4418013"/>
            <a:ext cx="2384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400">
                <a:effectLst>
                  <a:outerShdw blurRad="38100" dist="38100" dir="2700000" algn="tl">
                    <a:srgbClr val="C0C0C0"/>
                  </a:outerShdw>
                </a:effectLst>
              </a:rPr>
              <a:t>[Gu et al. SIGGRAPH 2002]</a:t>
            </a:r>
          </a:p>
        </p:txBody>
      </p:sp>
      <p:sp>
        <p:nvSpPr>
          <p:cNvPr id="1503245" name="Text Box 13"/>
          <p:cNvSpPr txBox="1">
            <a:spLocks noChangeArrowheads="1"/>
          </p:cNvSpPr>
          <p:nvPr/>
        </p:nvSpPr>
        <p:spPr bwMode="blackGray">
          <a:xfrm>
            <a:off x="6091238" y="4418013"/>
            <a:ext cx="2976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400">
                <a:effectLst>
                  <a:outerShdw blurRad="38100" dist="38100" dir="2700000" algn="tl">
                    <a:srgbClr val="C0C0C0"/>
                  </a:outerShdw>
                </a:effectLst>
              </a:rPr>
              <a:t>[Praun &amp; Hoppe. SIGGRAPH 2003]</a:t>
            </a:r>
          </a:p>
        </p:txBody>
      </p:sp>
      <p:sp>
        <p:nvSpPr>
          <p:cNvPr id="1503246" name="Text Box 14"/>
          <p:cNvSpPr txBox="1">
            <a:spLocks noChangeArrowheads="1"/>
          </p:cNvSpPr>
          <p:nvPr/>
        </p:nvSpPr>
        <p:spPr bwMode="blackGray">
          <a:xfrm>
            <a:off x="3479800" y="4418013"/>
            <a:ext cx="2155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400">
                <a:effectLst>
                  <a:outerShdw blurRad="38100" dist="38100" dir="2700000" algn="tl">
                    <a:srgbClr val="C0C0C0"/>
                  </a:outerShdw>
                </a:effectLst>
              </a:rPr>
              <a:t>[Sander et al. SGP 2003]</a:t>
            </a:r>
          </a:p>
        </p:txBody>
      </p:sp>
      <p:sp>
        <p:nvSpPr>
          <p:cNvPr id="1503250" name="Text Box 18"/>
          <p:cNvSpPr txBox="1">
            <a:spLocks noChangeArrowheads="1"/>
          </p:cNvSpPr>
          <p:nvPr/>
        </p:nvSpPr>
        <p:spPr bwMode="blackGray">
          <a:xfrm>
            <a:off x="485775" y="4953000"/>
            <a:ext cx="22066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spcBef>
                <a:spcPct val="20000"/>
              </a:spcBef>
            </a:pPr>
            <a:r>
              <a:rPr lang="en-US" sz="2200">
                <a:effectLst>
                  <a:outerShdw blurRad="38100" dist="38100" dir="2700000" algn="tl">
                    <a:srgbClr val="C0C0C0"/>
                  </a:outerShdw>
                </a:effectLst>
              </a:rPr>
              <a:t>arbitrary surface</a:t>
            </a:r>
          </a:p>
        </p:txBody>
      </p:sp>
      <p:sp>
        <p:nvSpPr>
          <p:cNvPr id="1503251" name="Text Box 19"/>
          <p:cNvSpPr txBox="1">
            <a:spLocks noChangeArrowheads="1"/>
          </p:cNvSpPr>
          <p:nvPr/>
        </p:nvSpPr>
        <p:spPr bwMode="blackGray">
          <a:xfrm>
            <a:off x="6262688" y="4953000"/>
            <a:ext cx="257968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spcBef>
                <a:spcPct val="20000"/>
              </a:spcBef>
            </a:pPr>
            <a:r>
              <a:rPr lang="en-US" sz="2200">
                <a:effectLst>
                  <a:outerShdw blurRad="38100" dist="38100" dir="2700000" algn="tl">
                    <a:srgbClr val="C0C0C0"/>
                  </a:outerShdw>
                </a:effectLst>
              </a:rPr>
              <a:t>genus-zero surface</a:t>
            </a:r>
          </a:p>
          <a:p>
            <a:pPr>
              <a:spcBef>
                <a:spcPct val="60000"/>
              </a:spcBef>
            </a:pPr>
            <a:r>
              <a:rPr lang="en-US" sz="2200">
                <a:effectLst>
                  <a:outerShdw blurRad="38100" dist="38100" dir="2700000" algn="tl">
                    <a:srgbClr val="C0C0C0"/>
                  </a:outerShdw>
                </a:effectLst>
                <a:sym typeface="Wingdings" pitchFamily="2" charset="2"/>
              </a:rPr>
              <a:t> </a:t>
            </a:r>
            <a:r>
              <a:rPr lang="en-US" sz="2200">
                <a:effectLst>
                  <a:outerShdw blurRad="38100" dist="38100" dir="2700000" algn="tl">
                    <a:srgbClr val="C0C0C0"/>
                  </a:outerShdw>
                </a:effectLst>
              </a:rPr>
              <a:t>cut symmetries</a:t>
            </a:r>
          </a:p>
        </p:txBody>
      </p:sp>
      <p:sp>
        <p:nvSpPr>
          <p:cNvPr id="1503252" name="Text Box 20"/>
          <p:cNvSpPr txBox="1">
            <a:spLocks noChangeArrowheads="1"/>
          </p:cNvSpPr>
          <p:nvPr/>
        </p:nvSpPr>
        <p:spPr bwMode="blackGray">
          <a:xfrm>
            <a:off x="3295650" y="4953000"/>
            <a:ext cx="2509838"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spcBef>
                <a:spcPct val="20000"/>
              </a:spcBef>
            </a:pPr>
            <a:r>
              <a:rPr lang="en-US" sz="2200">
                <a:effectLst>
                  <a:outerShdw blurRad="38100" dist="38100" dir="2700000" algn="tl">
                    <a:srgbClr val="C0C0C0"/>
                  </a:outerShdw>
                </a:effectLst>
              </a:rPr>
              <a:t>arbitrary surface</a:t>
            </a:r>
          </a:p>
          <a:p>
            <a:pPr>
              <a:spcBef>
                <a:spcPct val="60000"/>
              </a:spcBef>
            </a:pPr>
            <a:r>
              <a:rPr lang="en-US" sz="2200">
                <a:effectLst>
                  <a:outerShdw blurRad="38100" dist="38100" dir="2700000" algn="tl">
                    <a:srgbClr val="C0C0C0"/>
                  </a:outerShdw>
                </a:effectLst>
                <a:sym typeface="Wingdings" pitchFamily="2" charset="2"/>
              </a:rPr>
              <a:t>charts </a:t>
            </a:r>
            <a:r>
              <a:rPr lang="en-US" sz="2200">
                <a:effectLst>
                  <a:outerShdw blurRad="38100" dist="38100" dir="2700000" algn="tl">
                    <a:srgbClr val="C0C0C0"/>
                  </a:outerShdw>
                </a:effectLst>
              </a:rPr>
              <a:t> zippering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906" name="Rectangle 2"/>
          <p:cNvSpPr>
            <a:spLocks noGrp="1" noChangeArrowheads="1"/>
          </p:cNvSpPr>
          <p:nvPr>
            <p:ph type="title"/>
          </p:nvPr>
        </p:nvSpPr>
        <p:spPr>
          <a:xfrm>
            <a:off x="0" y="0"/>
            <a:ext cx="7315200" cy="990600"/>
          </a:xfrm>
        </p:spPr>
        <p:txBody>
          <a:bodyPr/>
          <a:lstStyle/>
          <a:p>
            <a:r>
              <a:rPr lang="en-US"/>
              <a:t>General cut</a:t>
            </a:r>
          </a:p>
        </p:txBody>
      </p:sp>
      <p:sp>
        <p:nvSpPr>
          <p:cNvPr id="1659907" name="Rectangle 3"/>
          <p:cNvSpPr>
            <a:spLocks noGrp="1" noChangeArrowheads="1"/>
          </p:cNvSpPr>
          <p:nvPr>
            <p:ph type="body" idx="1"/>
          </p:nvPr>
        </p:nvSpPr>
        <p:spPr>
          <a:xfrm>
            <a:off x="457200" y="5486400"/>
            <a:ext cx="8305800" cy="914400"/>
          </a:xfrm>
        </p:spPr>
        <p:txBody>
          <a:bodyPr/>
          <a:lstStyle/>
          <a:p>
            <a:r>
              <a:rPr lang="en-US"/>
              <a:t>Genus-</a:t>
            </a:r>
            <a:r>
              <a:rPr lang="en-US" i="1"/>
              <a:t>g</a:t>
            </a:r>
            <a:r>
              <a:rPr lang="en-US"/>
              <a:t> surface </a:t>
            </a:r>
            <a:r>
              <a:rPr lang="en-US">
                <a:sym typeface="Wingdings" pitchFamily="2" charset="2"/>
              </a:rPr>
              <a:t> must include </a:t>
            </a:r>
            <a:r>
              <a:rPr lang="en-US" i="1">
                <a:sym typeface="Wingdings" pitchFamily="2" charset="2"/>
              </a:rPr>
              <a:t>2g </a:t>
            </a:r>
            <a:r>
              <a:rPr lang="en-US">
                <a:sym typeface="Wingdings" pitchFamily="2" charset="2"/>
              </a:rPr>
              <a:t>cycles</a:t>
            </a:r>
            <a:endParaRPr lang="en-US" i="1"/>
          </a:p>
        </p:txBody>
      </p:sp>
      <p:sp>
        <p:nvSpPr>
          <p:cNvPr id="1659908" name="Text Box 4"/>
          <p:cNvSpPr txBox="1">
            <a:spLocks noChangeArrowheads="1"/>
          </p:cNvSpPr>
          <p:nvPr/>
        </p:nvSpPr>
        <p:spPr bwMode="blackGray">
          <a:xfrm>
            <a:off x="5756275" y="4738688"/>
            <a:ext cx="145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genus 1</a:t>
            </a:r>
          </a:p>
        </p:txBody>
      </p:sp>
      <p:pic>
        <p:nvPicPr>
          <p:cNvPr id="1659909" name="Picture 5" descr="g3d"/>
          <p:cNvPicPr>
            <a:picLocks noChangeAspect="1" noChangeArrowheads="1"/>
          </p:cNvPicPr>
          <p:nvPr/>
        </p:nvPicPr>
        <p:blipFill>
          <a:blip r:embed="rId3">
            <a:extLst>
              <a:ext uri="{28A0092B-C50C-407E-A947-70E740481C1C}">
                <a14:useLocalDpi xmlns:a14="http://schemas.microsoft.com/office/drawing/2010/main" val="0"/>
              </a:ext>
            </a:extLst>
          </a:blip>
          <a:srcRect t="10715" b="8928"/>
          <a:stretch>
            <a:fillRect/>
          </a:stretch>
        </p:blipFill>
        <p:spPr bwMode="blackGray">
          <a:xfrm>
            <a:off x="4343400" y="1295400"/>
            <a:ext cx="4267200" cy="34290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59912" name="Oval 8"/>
          <p:cNvSpPr>
            <a:spLocks noChangeArrowheads="1"/>
          </p:cNvSpPr>
          <p:nvPr/>
        </p:nvSpPr>
        <p:spPr bwMode="blackGray">
          <a:xfrm>
            <a:off x="4953000" y="1905000"/>
            <a:ext cx="2895600" cy="1719263"/>
          </a:xfrm>
          <a:prstGeom prst="ellipse">
            <a:avLst/>
          </a:prstGeom>
          <a:noFill/>
          <a:ln w="57150"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659913" name="Group 9"/>
          <p:cNvGrpSpPr>
            <a:grpSpLocks/>
          </p:cNvGrpSpPr>
          <p:nvPr/>
        </p:nvGrpSpPr>
        <p:grpSpPr bwMode="auto">
          <a:xfrm>
            <a:off x="6505575" y="2952750"/>
            <a:ext cx="333375" cy="1552575"/>
            <a:chOff x="2880" y="1824"/>
            <a:chExt cx="240" cy="1152"/>
          </a:xfrm>
        </p:grpSpPr>
        <p:sp>
          <p:nvSpPr>
            <p:cNvPr id="1659914" name="Freeform 10"/>
            <p:cNvSpPr>
              <a:spLocks/>
            </p:cNvSpPr>
            <p:nvPr/>
          </p:nvSpPr>
          <p:spPr bwMode="blackGray">
            <a:xfrm>
              <a:off x="2880" y="1824"/>
              <a:ext cx="240" cy="576"/>
            </a:xfrm>
            <a:custGeom>
              <a:avLst/>
              <a:gdLst>
                <a:gd name="T0" fmla="*/ 0 w 816"/>
                <a:gd name="T1" fmla="*/ 0 h 1008"/>
                <a:gd name="T2" fmla="*/ 378 w 816"/>
                <a:gd name="T3" fmla="*/ 132 h 1008"/>
                <a:gd name="T4" fmla="*/ 708 w 816"/>
                <a:gd name="T5" fmla="*/ 486 h 1008"/>
                <a:gd name="T6" fmla="*/ 816 w 816"/>
                <a:gd name="T7" fmla="*/ 1008 h 1008"/>
              </a:gdLst>
              <a:ahLst/>
              <a:cxnLst>
                <a:cxn ang="0">
                  <a:pos x="T0" y="T1"/>
                </a:cxn>
                <a:cxn ang="0">
                  <a:pos x="T2" y="T3"/>
                </a:cxn>
                <a:cxn ang="0">
                  <a:pos x="T4" y="T5"/>
                </a:cxn>
                <a:cxn ang="0">
                  <a:pos x="T6" y="T7"/>
                </a:cxn>
              </a:cxnLst>
              <a:rect l="0" t="0" r="r" b="b"/>
              <a:pathLst>
                <a:path w="816" h="1008">
                  <a:moveTo>
                    <a:pt x="0" y="0"/>
                  </a:moveTo>
                  <a:cubicBezTo>
                    <a:pt x="63" y="22"/>
                    <a:pt x="260" y="51"/>
                    <a:pt x="378" y="132"/>
                  </a:cubicBezTo>
                  <a:cubicBezTo>
                    <a:pt x="498" y="212"/>
                    <a:pt x="636" y="334"/>
                    <a:pt x="708" y="486"/>
                  </a:cubicBezTo>
                  <a:cubicBezTo>
                    <a:pt x="780" y="638"/>
                    <a:pt x="798" y="921"/>
                    <a:pt x="816" y="1008"/>
                  </a:cubicBezTo>
                </a:path>
              </a:pathLst>
            </a:custGeom>
            <a:noFill/>
            <a:ln w="5715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59915" name="Freeform 11"/>
            <p:cNvSpPr>
              <a:spLocks/>
            </p:cNvSpPr>
            <p:nvPr/>
          </p:nvSpPr>
          <p:spPr bwMode="blackGray">
            <a:xfrm flipV="1">
              <a:off x="2880" y="2400"/>
              <a:ext cx="240" cy="576"/>
            </a:xfrm>
            <a:custGeom>
              <a:avLst/>
              <a:gdLst>
                <a:gd name="T0" fmla="*/ 0 w 816"/>
                <a:gd name="T1" fmla="*/ 0 h 1008"/>
                <a:gd name="T2" fmla="*/ 378 w 816"/>
                <a:gd name="T3" fmla="*/ 132 h 1008"/>
                <a:gd name="T4" fmla="*/ 708 w 816"/>
                <a:gd name="T5" fmla="*/ 486 h 1008"/>
                <a:gd name="T6" fmla="*/ 816 w 816"/>
                <a:gd name="T7" fmla="*/ 1008 h 1008"/>
              </a:gdLst>
              <a:ahLst/>
              <a:cxnLst>
                <a:cxn ang="0">
                  <a:pos x="T0" y="T1"/>
                </a:cxn>
                <a:cxn ang="0">
                  <a:pos x="T2" y="T3"/>
                </a:cxn>
                <a:cxn ang="0">
                  <a:pos x="T4" y="T5"/>
                </a:cxn>
                <a:cxn ang="0">
                  <a:pos x="T6" y="T7"/>
                </a:cxn>
              </a:cxnLst>
              <a:rect l="0" t="0" r="r" b="b"/>
              <a:pathLst>
                <a:path w="816" h="1008">
                  <a:moveTo>
                    <a:pt x="0" y="0"/>
                  </a:moveTo>
                  <a:cubicBezTo>
                    <a:pt x="63" y="22"/>
                    <a:pt x="260" y="51"/>
                    <a:pt x="378" y="132"/>
                  </a:cubicBezTo>
                  <a:cubicBezTo>
                    <a:pt x="498" y="212"/>
                    <a:pt x="636" y="334"/>
                    <a:pt x="708" y="486"/>
                  </a:cubicBezTo>
                  <a:cubicBezTo>
                    <a:pt x="780" y="638"/>
                    <a:pt x="798" y="921"/>
                    <a:pt x="816" y="1008"/>
                  </a:cubicBezTo>
                </a:path>
              </a:pathLst>
            </a:custGeom>
            <a:noFill/>
            <a:ln w="5715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659916" name="Group 12"/>
          <p:cNvGrpSpPr>
            <a:grpSpLocks/>
          </p:cNvGrpSpPr>
          <p:nvPr/>
        </p:nvGrpSpPr>
        <p:grpSpPr bwMode="auto">
          <a:xfrm flipH="1">
            <a:off x="6143625" y="2971800"/>
            <a:ext cx="333375" cy="1552575"/>
            <a:chOff x="2880" y="1824"/>
            <a:chExt cx="240" cy="1152"/>
          </a:xfrm>
        </p:grpSpPr>
        <p:sp>
          <p:nvSpPr>
            <p:cNvPr id="1659917" name="Freeform 13"/>
            <p:cNvSpPr>
              <a:spLocks/>
            </p:cNvSpPr>
            <p:nvPr/>
          </p:nvSpPr>
          <p:spPr bwMode="blackGray">
            <a:xfrm>
              <a:off x="2880" y="1824"/>
              <a:ext cx="240" cy="576"/>
            </a:xfrm>
            <a:custGeom>
              <a:avLst/>
              <a:gdLst>
                <a:gd name="T0" fmla="*/ 0 w 816"/>
                <a:gd name="T1" fmla="*/ 0 h 1008"/>
                <a:gd name="T2" fmla="*/ 378 w 816"/>
                <a:gd name="T3" fmla="*/ 132 h 1008"/>
                <a:gd name="T4" fmla="*/ 708 w 816"/>
                <a:gd name="T5" fmla="*/ 486 h 1008"/>
                <a:gd name="T6" fmla="*/ 816 w 816"/>
                <a:gd name="T7" fmla="*/ 1008 h 1008"/>
              </a:gdLst>
              <a:ahLst/>
              <a:cxnLst>
                <a:cxn ang="0">
                  <a:pos x="T0" y="T1"/>
                </a:cxn>
                <a:cxn ang="0">
                  <a:pos x="T2" y="T3"/>
                </a:cxn>
                <a:cxn ang="0">
                  <a:pos x="T4" y="T5"/>
                </a:cxn>
                <a:cxn ang="0">
                  <a:pos x="T6" y="T7"/>
                </a:cxn>
              </a:cxnLst>
              <a:rect l="0" t="0" r="r" b="b"/>
              <a:pathLst>
                <a:path w="816" h="1008">
                  <a:moveTo>
                    <a:pt x="0" y="0"/>
                  </a:moveTo>
                  <a:cubicBezTo>
                    <a:pt x="63" y="22"/>
                    <a:pt x="260" y="51"/>
                    <a:pt x="378" y="132"/>
                  </a:cubicBezTo>
                  <a:cubicBezTo>
                    <a:pt x="498" y="212"/>
                    <a:pt x="636" y="334"/>
                    <a:pt x="708" y="486"/>
                  </a:cubicBezTo>
                  <a:cubicBezTo>
                    <a:pt x="780" y="638"/>
                    <a:pt x="798" y="921"/>
                    <a:pt x="816" y="1008"/>
                  </a:cubicBezTo>
                </a:path>
              </a:pathLst>
            </a:custGeom>
            <a:noFill/>
            <a:ln w="57150" cap="flat" cmpd="sng">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59918" name="Freeform 14"/>
            <p:cNvSpPr>
              <a:spLocks/>
            </p:cNvSpPr>
            <p:nvPr/>
          </p:nvSpPr>
          <p:spPr bwMode="blackGray">
            <a:xfrm flipV="1">
              <a:off x="2880" y="2400"/>
              <a:ext cx="240" cy="576"/>
            </a:xfrm>
            <a:custGeom>
              <a:avLst/>
              <a:gdLst>
                <a:gd name="T0" fmla="*/ 0 w 816"/>
                <a:gd name="T1" fmla="*/ 0 h 1008"/>
                <a:gd name="T2" fmla="*/ 378 w 816"/>
                <a:gd name="T3" fmla="*/ 132 h 1008"/>
                <a:gd name="T4" fmla="*/ 708 w 816"/>
                <a:gd name="T5" fmla="*/ 486 h 1008"/>
                <a:gd name="T6" fmla="*/ 816 w 816"/>
                <a:gd name="T7" fmla="*/ 1008 h 1008"/>
              </a:gdLst>
              <a:ahLst/>
              <a:cxnLst>
                <a:cxn ang="0">
                  <a:pos x="T0" y="T1"/>
                </a:cxn>
                <a:cxn ang="0">
                  <a:pos x="T2" y="T3"/>
                </a:cxn>
                <a:cxn ang="0">
                  <a:pos x="T4" y="T5"/>
                </a:cxn>
                <a:cxn ang="0">
                  <a:pos x="T6" y="T7"/>
                </a:cxn>
              </a:cxnLst>
              <a:rect l="0" t="0" r="r" b="b"/>
              <a:pathLst>
                <a:path w="816" h="1008">
                  <a:moveTo>
                    <a:pt x="0" y="0"/>
                  </a:moveTo>
                  <a:cubicBezTo>
                    <a:pt x="63" y="22"/>
                    <a:pt x="260" y="51"/>
                    <a:pt x="378" y="132"/>
                  </a:cubicBezTo>
                  <a:cubicBezTo>
                    <a:pt x="498" y="212"/>
                    <a:pt x="636" y="334"/>
                    <a:pt x="708" y="486"/>
                  </a:cubicBezTo>
                  <a:cubicBezTo>
                    <a:pt x="780" y="638"/>
                    <a:pt x="798" y="921"/>
                    <a:pt x="816" y="1008"/>
                  </a:cubicBezTo>
                </a:path>
              </a:pathLst>
            </a:custGeom>
            <a:noFill/>
            <a:ln w="57150" cap="flat" cmpd="sng">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1659919" name="Oval 15"/>
          <p:cNvSpPr>
            <a:spLocks noChangeArrowheads="1"/>
          </p:cNvSpPr>
          <p:nvPr/>
        </p:nvSpPr>
        <p:spPr bwMode="blackGray">
          <a:xfrm>
            <a:off x="6743700" y="3505200"/>
            <a:ext cx="152400" cy="152400"/>
          </a:xfrm>
          <a:prstGeom prst="ellipse">
            <a:avLst/>
          </a:prstGeom>
          <a:solidFill>
            <a:schemeClr val="hlink"/>
          </a:solidFill>
          <a:ln w="19050" algn="ctr">
            <a:solidFill>
              <a:schemeClr val="accent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659920" name="Group 16"/>
          <p:cNvGrpSpPr>
            <a:grpSpLocks/>
          </p:cNvGrpSpPr>
          <p:nvPr/>
        </p:nvGrpSpPr>
        <p:grpSpPr bwMode="auto">
          <a:xfrm>
            <a:off x="7467600" y="3048000"/>
            <a:ext cx="609600" cy="685800"/>
            <a:chOff x="3408" y="1920"/>
            <a:chExt cx="384" cy="432"/>
          </a:xfrm>
        </p:grpSpPr>
        <p:sp>
          <p:nvSpPr>
            <p:cNvPr id="1659921" name="Line 17"/>
            <p:cNvSpPr>
              <a:spLocks noChangeShapeType="1"/>
            </p:cNvSpPr>
            <p:nvPr/>
          </p:nvSpPr>
          <p:spPr bwMode="auto">
            <a:xfrm>
              <a:off x="3456" y="2064"/>
              <a:ext cx="336" cy="24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922" name="Line 18"/>
            <p:cNvSpPr>
              <a:spLocks noChangeShapeType="1"/>
            </p:cNvSpPr>
            <p:nvPr/>
          </p:nvSpPr>
          <p:spPr bwMode="auto">
            <a:xfrm flipV="1">
              <a:off x="3648" y="1920"/>
              <a:ext cx="144" cy="288"/>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923" name="Line 19"/>
            <p:cNvSpPr>
              <a:spLocks noChangeShapeType="1"/>
            </p:cNvSpPr>
            <p:nvPr/>
          </p:nvSpPr>
          <p:spPr bwMode="auto">
            <a:xfrm flipH="1">
              <a:off x="3408" y="2256"/>
              <a:ext cx="336" cy="96"/>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659925" name="Picture 21" descr="original"/>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a:stretch>
            <a:fillRect/>
          </a:stretch>
        </p:blipFill>
        <p:spPr bwMode="blackGray">
          <a:xfrm>
            <a:off x="457200" y="1295400"/>
            <a:ext cx="3429000" cy="34290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59926" name="Text Box 22"/>
          <p:cNvSpPr txBox="1">
            <a:spLocks noChangeArrowheads="1"/>
          </p:cNvSpPr>
          <p:nvPr/>
        </p:nvSpPr>
        <p:spPr bwMode="blackGray">
          <a:xfrm>
            <a:off x="1401763" y="4738688"/>
            <a:ext cx="14525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genus 0</a:t>
            </a:r>
          </a:p>
        </p:txBody>
      </p:sp>
      <p:sp>
        <p:nvSpPr>
          <p:cNvPr id="1659927" name="Text Box 23"/>
          <p:cNvSpPr txBox="1">
            <a:spLocks noChangeArrowheads="1"/>
          </p:cNvSpPr>
          <p:nvPr/>
        </p:nvSpPr>
        <p:spPr bwMode="blackGray">
          <a:xfrm>
            <a:off x="5715000" y="288925"/>
            <a:ext cx="332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[Gu et al. SIGGRAPH 2002]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599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99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599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5991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907">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59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907" grpId="0" build="p"/>
      <p:bldP spid="1659912" grpId="0" animBg="1"/>
      <p:bldP spid="16599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4178" name="Picture 2" descr="holes_snap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714179" name="Freeform 3"/>
          <p:cNvSpPr>
            <a:spLocks/>
          </p:cNvSpPr>
          <p:nvPr/>
        </p:nvSpPr>
        <p:spPr bwMode="blackGray">
          <a:xfrm>
            <a:off x="4003675" y="5443538"/>
            <a:ext cx="212725" cy="212725"/>
          </a:xfrm>
          <a:custGeom>
            <a:avLst/>
            <a:gdLst>
              <a:gd name="T0" fmla="*/ 0 w 48"/>
              <a:gd name="T1" fmla="*/ 0 h 48"/>
              <a:gd name="T2" fmla="*/ 48 w 48"/>
              <a:gd name="T3" fmla="*/ 48 h 48"/>
              <a:gd name="T4" fmla="*/ 0 w 48"/>
              <a:gd name="T5" fmla="*/ 48 h 48"/>
              <a:gd name="T6" fmla="*/ 0 w 48"/>
              <a:gd name="T7" fmla="*/ 0 h 48"/>
            </a:gdLst>
            <a:ahLst/>
            <a:cxnLst>
              <a:cxn ang="0">
                <a:pos x="T0" y="T1"/>
              </a:cxn>
              <a:cxn ang="0">
                <a:pos x="T2" y="T3"/>
              </a:cxn>
              <a:cxn ang="0">
                <a:pos x="T4" y="T5"/>
              </a:cxn>
              <a:cxn ang="0">
                <a:pos x="T6" y="T7"/>
              </a:cxn>
            </a:cxnLst>
            <a:rect l="0" t="0" r="r" b="b"/>
            <a:pathLst>
              <a:path w="48" h="48">
                <a:moveTo>
                  <a:pt x="0" y="0"/>
                </a:moveTo>
                <a:lnTo>
                  <a:pt x="48" y="48"/>
                </a:lnTo>
                <a:lnTo>
                  <a:pt x="0" y="48"/>
                </a:lnTo>
                <a:lnTo>
                  <a:pt x="0" y="0"/>
                </a:lnTo>
                <a:close/>
              </a:path>
            </a:pathLst>
          </a:custGeom>
          <a:solidFill>
            <a:schemeClr val="hlink"/>
          </a:solidFill>
          <a:ln w="19050" cap="flat" cmpd="sng">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pic>
        <p:nvPicPr>
          <p:cNvPr id="1714180" name="Picture 4" descr="holes_snap_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714181" name="Rectangle 5"/>
          <p:cNvSpPr>
            <a:spLocks noGrp="1" noChangeArrowheads="1"/>
          </p:cNvSpPr>
          <p:nvPr>
            <p:ph type="title"/>
          </p:nvPr>
        </p:nvSpPr>
        <p:spPr/>
        <p:txBody>
          <a:bodyPr/>
          <a:lstStyle/>
          <a:p>
            <a:r>
              <a:rPr lang="en-US"/>
              <a:t>Finding 2</a:t>
            </a:r>
            <a:r>
              <a:rPr lang="en-US" i="1"/>
              <a:t>g</a:t>
            </a:r>
            <a:r>
              <a:rPr lang="en-US"/>
              <a:t> cycles</a:t>
            </a:r>
          </a:p>
        </p:txBody>
      </p:sp>
      <p:pic>
        <p:nvPicPr>
          <p:cNvPr id="1714182" name="Picture 6" descr="holes_snap_1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83" name="Picture 7" descr="holes_snap_2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84" name="Picture 8" descr="holes_snap_30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85" name="Picture 9" descr="holes_snap_50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86" name="Picture 10" descr="holes_snap_80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87" name="Picture 11" descr="holes_snap_edge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88" name="Picture 12" descr="holes_snap_edge_20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89" name="Picture 13" descr="holes_snap_edge_30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90" name="Picture 14" descr="holes_snap_edge_400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91" name="Picture 15" descr="holes_snap_edge_450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92" name="Picture 16" descr="holes_snap_edge_460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93" name="Picture 17" descr="holes_snap_finish"/>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14194" name="Picture 18" descr="holes_snap_smooth"/>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blackGray">
          <a:xfrm>
            <a:off x="3429000" y="1295400"/>
            <a:ext cx="4876800" cy="4876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714195" name="Freeform 19"/>
          <p:cNvSpPr>
            <a:spLocks/>
          </p:cNvSpPr>
          <p:nvPr/>
        </p:nvSpPr>
        <p:spPr bwMode="blackGray">
          <a:xfrm>
            <a:off x="1219200" y="2419350"/>
            <a:ext cx="990600" cy="838200"/>
          </a:xfrm>
          <a:custGeom>
            <a:avLst/>
            <a:gdLst>
              <a:gd name="T0" fmla="*/ 0 w 624"/>
              <a:gd name="T1" fmla="*/ 432 h 528"/>
              <a:gd name="T2" fmla="*/ 336 w 624"/>
              <a:gd name="T3" fmla="*/ 0 h 528"/>
              <a:gd name="T4" fmla="*/ 624 w 624"/>
              <a:gd name="T5" fmla="*/ 528 h 528"/>
              <a:gd name="T6" fmla="*/ 0 w 624"/>
              <a:gd name="T7" fmla="*/ 432 h 528"/>
            </a:gdLst>
            <a:ahLst/>
            <a:cxnLst>
              <a:cxn ang="0">
                <a:pos x="T0" y="T1"/>
              </a:cxn>
              <a:cxn ang="0">
                <a:pos x="T2" y="T3"/>
              </a:cxn>
              <a:cxn ang="0">
                <a:pos x="T4" y="T5"/>
              </a:cxn>
              <a:cxn ang="0">
                <a:pos x="T6" y="T7"/>
              </a:cxn>
            </a:cxnLst>
            <a:rect l="0" t="0" r="r" b="b"/>
            <a:pathLst>
              <a:path w="624" h="528">
                <a:moveTo>
                  <a:pt x="0" y="432"/>
                </a:moveTo>
                <a:lnTo>
                  <a:pt x="336" y="0"/>
                </a:lnTo>
                <a:lnTo>
                  <a:pt x="624" y="528"/>
                </a:lnTo>
                <a:lnTo>
                  <a:pt x="0" y="432"/>
                </a:lnTo>
                <a:close/>
              </a:path>
            </a:pathLst>
          </a:custGeom>
          <a:solidFill>
            <a:schemeClr val="accent1"/>
          </a:solidFill>
          <a:ln w="31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714196" name="Group 20"/>
          <p:cNvGrpSpPr>
            <a:grpSpLocks/>
          </p:cNvGrpSpPr>
          <p:nvPr/>
        </p:nvGrpSpPr>
        <p:grpSpPr bwMode="auto">
          <a:xfrm>
            <a:off x="762000" y="2266950"/>
            <a:ext cx="1447800" cy="990600"/>
            <a:chOff x="480" y="1344"/>
            <a:chExt cx="912" cy="624"/>
          </a:xfrm>
        </p:grpSpPr>
        <p:sp>
          <p:nvSpPr>
            <p:cNvPr id="1714197" name="Freeform 21"/>
            <p:cNvSpPr>
              <a:spLocks/>
            </p:cNvSpPr>
            <p:nvPr/>
          </p:nvSpPr>
          <p:spPr bwMode="blackGray">
            <a:xfrm flipH="1" flipV="1">
              <a:off x="480" y="1344"/>
              <a:ext cx="624" cy="528"/>
            </a:xfrm>
            <a:custGeom>
              <a:avLst/>
              <a:gdLst>
                <a:gd name="T0" fmla="*/ 0 w 624"/>
                <a:gd name="T1" fmla="*/ 432 h 528"/>
                <a:gd name="T2" fmla="*/ 336 w 624"/>
                <a:gd name="T3" fmla="*/ 0 h 528"/>
                <a:gd name="T4" fmla="*/ 624 w 624"/>
                <a:gd name="T5" fmla="*/ 528 h 528"/>
                <a:gd name="T6" fmla="*/ 0 w 624"/>
                <a:gd name="T7" fmla="*/ 432 h 528"/>
              </a:gdLst>
              <a:ahLst/>
              <a:cxnLst>
                <a:cxn ang="0">
                  <a:pos x="T0" y="T1"/>
                </a:cxn>
                <a:cxn ang="0">
                  <a:pos x="T2" y="T3"/>
                </a:cxn>
                <a:cxn ang="0">
                  <a:pos x="T4" y="T5"/>
                </a:cxn>
                <a:cxn ang="0">
                  <a:pos x="T6" y="T7"/>
                </a:cxn>
              </a:cxnLst>
              <a:rect l="0" t="0" r="r" b="b"/>
              <a:pathLst>
                <a:path w="624" h="528">
                  <a:moveTo>
                    <a:pt x="0" y="432"/>
                  </a:moveTo>
                  <a:lnTo>
                    <a:pt x="336" y="0"/>
                  </a:lnTo>
                  <a:lnTo>
                    <a:pt x="624" y="528"/>
                  </a:lnTo>
                  <a:lnTo>
                    <a:pt x="0" y="432"/>
                  </a:lnTo>
                  <a:close/>
                </a:path>
              </a:pathLst>
            </a:custGeom>
            <a:solidFill>
              <a:schemeClr val="accent1"/>
            </a:solidFill>
            <a:ln w="31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14198" name="Line 22"/>
            <p:cNvSpPr>
              <a:spLocks noChangeShapeType="1"/>
            </p:cNvSpPr>
            <p:nvPr/>
          </p:nvSpPr>
          <p:spPr bwMode="blackGray">
            <a:xfrm flipV="1">
              <a:off x="768" y="1440"/>
              <a:ext cx="336" cy="43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14199" name="Line 23"/>
            <p:cNvSpPr>
              <a:spLocks noChangeShapeType="1"/>
            </p:cNvSpPr>
            <p:nvPr/>
          </p:nvSpPr>
          <p:spPr bwMode="blackGray">
            <a:xfrm flipH="1" flipV="1">
              <a:off x="1104" y="1440"/>
              <a:ext cx="288" cy="52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714200" name="Line 24"/>
          <p:cNvSpPr>
            <a:spLocks noChangeShapeType="1"/>
          </p:cNvSpPr>
          <p:nvPr/>
        </p:nvSpPr>
        <p:spPr bwMode="blackGray">
          <a:xfrm>
            <a:off x="1219200" y="3105150"/>
            <a:ext cx="990600" cy="15240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14201" name="Line 25"/>
          <p:cNvSpPr>
            <a:spLocks noChangeShapeType="1"/>
          </p:cNvSpPr>
          <p:nvPr/>
        </p:nvSpPr>
        <p:spPr bwMode="blackGray">
          <a:xfrm flipV="1">
            <a:off x="1676400" y="2819400"/>
            <a:ext cx="76200" cy="53340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14202" name="Oval 26"/>
          <p:cNvSpPr>
            <a:spLocks noChangeArrowheads="1"/>
          </p:cNvSpPr>
          <p:nvPr/>
        </p:nvSpPr>
        <p:spPr bwMode="blackGray">
          <a:xfrm>
            <a:off x="2590800" y="2571750"/>
            <a:ext cx="381000" cy="381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714203" name="Group 27"/>
          <p:cNvGrpSpPr>
            <a:grpSpLocks/>
          </p:cNvGrpSpPr>
          <p:nvPr/>
        </p:nvGrpSpPr>
        <p:grpSpPr bwMode="auto">
          <a:xfrm>
            <a:off x="838200" y="4600575"/>
            <a:ext cx="838200" cy="762000"/>
            <a:chOff x="528" y="2688"/>
            <a:chExt cx="528" cy="480"/>
          </a:xfrm>
        </p:grpSpPr>
        <p:sp>
          <p:nvSpPr>
            <p:cNvPr id="1714204" name="Line 28"/>
            <p:cNvSpPr>
              <a:spLocks noChangeShapeType="1"/>
            </p:cNvSpPr>
            <p:nvPr/>
          </p:nvSpPr>
          <p:spPr bwMode="blackGray">
            <a:xfrm flipV="1">
              <a:off x="720" y="2736"/>
              <a:ext cx="336" cy="43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14205" name="Line 29"/>
            <p:cNvSpPr>
              <a:spLocks noChangeShapeType="1"/>
            </p:cNvSpPr>
            <p:nvPr/>
          </p:nvSpPr>
          <p:spPr bwMode="blackGray">
            <a:xfrm flipH="1" flipV="1">
              <a:off x="528" y="2688"/>
              <a:ext cx="528" cy="4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1714206" name="Line 30"/>
          <p:cNvSpPr>
            <a:spLocks noChangeShapeType="1"/>
          </p:cNvSpPr>
          <p:nvPr/>
        </p:nvSpPr>
        <p:spPr bwMode="blackGray">
          <a:xfrm flipH="1" flipV="1">
            <a:off x="1676400" y="4676775"/>
            <a:ext cx="457200" cy="838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14207" name="Line 31"/>
          <p:cNvSpPr>
            <a:spLocks noChangeShapeType="1"/>
          </p:cNvSpPr>
          <p:nvPr/>
        </p:nvSpPr>
        <p:spPr bwMode="blackGray">
          <a:xfrm flipH="1" flipV="1">
            <a:off x="2171700" y="5562600"/>
            <a:ext cx="304800" cy="45720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14208" name="Oval 32"/>
          <p:cNvSpPr>
            <a:spLocks noChangeArrowheads="1"/>
          </p:cNvSpPr>
          <p:nvPr/>
        </p:nvSpPr>
        <p:spPr bwMode="blackGray">
          <a:xfrm>
            <a:off x="2743200" y="5286375"/>
            <a:ext cx="381000" cy="381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14209" name="Text Box 33"/>
          <p:cNvSpPr txBox="1">
            <a:spLocks noChangeArrowheads="1"/>
          </p:cNvSpPr>
          <p:nvPr/>
        </p:nvSpPr>
        <p:spPr bwMode="blackGray">
          <a:xfrm>
            <a:off x="76200" y="1676400"/>
            <a:ext cx="311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400">
                <a:effectLst>
                  <a:outerShdw blurRad="38100" dist="38100" dir="2700000" algn="tl">
                    <a:srgbClr val="C0C0C0"/>
                  </a:outerShdw>
                </a:effectLst>
              </a:rPr>
              <a:t>(a) retract 2-simplices</a:t>
            </a:r>
          </a:p>
        </p:txBody>
      </p:sp>
      <p:sp>
        <p:nvSpPr>
          <p:cNvPr id="1714210" name="Text Box 34"/>
          <p:cNvSpPr txBox="1">
            <a:spLocks noChangeArrowheads="1"/>
          </p:cNvSpPr>
          <p:nvPr/>
        </p:nvSpPr>
        <p:spPr bwMode="blackGray">
          <a:xfrm>
            <a:off x="76200" y="4038600"/>
            <a:ext cx="311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400">
                <a:effectLst>
                  <a:outerShdw blurRad="38100" dist="38100" dir="2700000" algn="tl">
                    <a:srgbClr val="C0C0C0"/>
                  </a:outerShdw>
                </a:effectLst>
              </a:rPr>
              <a:t>(b) retract 1-simplices</a:t>
            </a:r>
          </a:p>
        </p:txBody>
      </p:sp>
      <p:sp>
        <p:nvSpPr>
          <p:cNvPr id="1714211" name="Text Box 35"/>
          <p:cNvSpPr txBox="1">
            <a:spLocks noChangeArrowheads="1"/>
          </p:cNvSpPr>
          <p:nvPr/>
        </p:nvSpPr>
        <p:spPr bwMode="blackGray">
          <a:xfrm>
            <a:off x="117475" y="990600"/>
            <a:ext cx="3235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400">
                <a:effectLst>
                  <a:outerShdw blurRad="38100" dist="38100" dir="2700000" algn="tl">
                    <a:srgbClr val="C0C0C0"/>
                  </a:outerShdw>
                </a:effectLst>
              </a:rPr>
              <a:t>[Dey &amp; Schipper 1995]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14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142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142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14195"/>
                                        </p:tgtEl>
                                        <p:attrNameLst>
                                          <p:attrName>style.visibility</p:attrName>
                                        </p:attrNameLst>
                                      </p:cBhvr>
                                      <p:to>
                                        <p:strVal val="visible"/>
                                      </p:to>
                                    </p:set>
                                  </p:childTnLst>
                                  <p:subTnLst>
                                    <p:animClr clrSpc="rgb" dir="cw">
                                      <p:cBhvr override="childStyle">
                                        <p:cTn dur="1" fill="hold" display="0" masterRel="nextClick" afterEffect="1"/>
                                        <p:tgtEl>
                                          <p:spTgt spid="1714195"/>
                                        </p:tgtEl>
                                        <p:attrNameLst>
                                          <p:attrName>ppt_c</p:attrName>
                                        </p:attrNameLst>
                                      </p:cBhvr>
                                      <p:to>
                                        <a:srgbClr val="FF0000"/>
                                      </p:to>
                                    </p:animClr>
                                  </p:subTnLst>
                                </p:cTn>
                              </p:par>
                              <p:par>
                                <p:cTn id="13" presetID="1" presetClass="entr" presetSubtype="0" fill="hold" grpId="0" nodeType="withEffect">
                                  <p:stCondLst>
                                    <p:cond delay="0"/>
                                  </p:stCondLst>
                                  <p:childTnLst>
                                    <p:set>
                                      <p:cBhvr>
                                        <p:cTn id="14" dur="1" fill="hold">
                                          <p:stCondLst>
                                            <p:cond delay="0"/>
                                          </p:stCondLst>
                                        </p:cTn>
                                        <p:tgtEl>
                                          <p:spTgt spid="1714200"/>
                                        </p:tgtEl>
                                        <p:attrNameLst>
                                          <p:attrName>style.visibility</p:attrName>
                                        </p:attrNameLst>
                                      </p:cBhvr>
                                      <p:to>
                                        <p:strVal val="visible"/>
                                      </p:to>
                                    </p:set>
                                  </p:childTnLst>
                                  <p:subTnLst>
                                    <p:animClr clrSpc="rgb" dir="cw">
                                      <p:cBhvr override="childStyle">
                                        <p:cTn dur="1" fill="hold" display="0" masterRel="nextClick" afterEffect="1"/>
                                        <p:tgtEl>
                                          <p:spTgt spid="1714200"/>
                                        </p:tgtEl>
                                        <p:attrNameLst>
                                          <p:attrName>ppt_c</p:attrName>
                                        </p:attrNameLst>
                                      </p:cBhvr>
                                      <p:to>
                                        <a:srgbClr val="FF00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7142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1418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nodeType="afterEffect">
                                  <p:stCondLst>
                                    <p:cond delay="300"/>
                                  </p:stCondLst>
                                  <p:childTnLst>
                                    <p:set>
                                      <p:cBhvr>
                                        <p:cTn id="25" dur="1" fill="hold">
                                          <p:stCondLst>
                                            <p:cond delay="0"/>
                                          </p:stCondLst>
                                        </p:cTn>
                                        <p:tgtEl>
                                          <p:spTgt spid="1714182"/>
                                        </p:tgtEl>
                                        <p:attrNameLst>
                                          <p:attrName>style.visibility</p:attrName>
                                        </p:attrNameLst>
                                      </p:cBhvr>
                                      <p:to>
                                        <p:strVal val="visible"/>
                                      </p:to>
                                    </p:set>
                                  </p:childTnLst>
                                </p:cTn>
                              </p:par>
                            </p:childTnLst>
                          </p:cTn>
                        </p:par>
                        <p:par>
                          <p:cTn id="26" fill="hold" nodeType="afterGroup">
                            <p:stCondLst>
                              <p:cond delay="300"/>
                            </p:stCondLst>
                            <p:childTnLst>
                              <p:par>
                                <p:cTn id="27" presetID="1" presetClass="entr" presetSubtype="0" fill="hold" nodeType="afterEffect">
                                  <p:stCondLst>
                                    <p:cond delay="300"/>
                                  </p:stCondLst>
                                  <p:childTnLst>
                                    <p:set>
                                      <p:cBhvr>
                                        <p:cTn id="28" dur="1" fill="hold">
                                          <p:stCondLst>
                                            <p:cond delay="0"/>
                                          </p:stCondLst>
                                        </p:cTn>
                                        <p:tgtEl>
                                          <p:spTgt spid="1714183"/>
                                        </p:tgtEl>
                                        <p:attrNameLst>
                                          <p:attrName>style.visibility</p:attrName>
                                        </p:attrNameLst>
                                      </p:cBhvr>
                                      <p:to>
                                        <p:strVal val="visible"/>
                                      </p:to>
                                    </p:set>
                                  </p:childTnLst>
                                </p:cTn>
                              </p:par>
                            </p:childTnLst>
                          </p:cTn>
                        </p:par>
                        <p:par>
                          <p:cTn id="29" fill="hold" nodeType="afterGroup">
                            <p:stCondLst>
                              <p:cond delay="600"/>
                            </p:stCondLst>
                            <p:childTnLst>
                              <p:par>
                                <p:cTn id="30" presetID="1" presetClass="entr" presetSubtype="0" fill="hold" nodeType="afterEffect">
                                  <p:stCondLst>
                                    <p:cond delay="300"/>
                                  </p:stCondLst>
                                  <p:childTnLst>
                                    <p:set>
                                      <p:cBhvr>
                                        <p:cTn id="31" dur="1" fill="hold">
                                          <p:stCondLst>
                                            <p:cond delay="0"/>
                                          </p:stCondLst>
                                        </p:cTn>
                                        <p:tgtEl>
                                          <p:spTgt spid="1714184"/>
                                        </p:tgtEl>
                                        <p:attrNameLst>
                                          <p:attrName>style.visibility</p:attrName>
                                        </p:attrNameLst>
                                      </p:cBhvr>
                                      <p:to>
                                        <p:strVal val="visible"/>
                                      </p:to>
                                    </p:set>
                                  </p:childTnLst>
                                </p:cTn>
                              </p:par>
                            </p:childTnLst>
                          </p:cTn>
                        </p:par>
                        <p:par>
                          <p:cTn id="32" fill="hold" nodeType="afterGroup">
                            <p:stCondLst>
                              <p:cond delay="900"/>
                            </p:stCondLst>
                            <p:childTnLst>
                              <p:par>
                                <p:cTn id="33" presetID="1" presetClass="entr" presetSubtype="0" fill="hold" nodeType="afterEffect">
                                  <p:stCondLst>
                                    <p:cond delay="300"/>
                                  </p:stCondLst>
                                  <p:childTnLst>
                                    <p:set>
                                      <p:cBhvr>
                                        <p:cTn id="34" dur="1" fill="hold">
                                          <p:stCondLst>
                                            <p:cond delay="0"/>
                                          </p:stCondLst>
                                        </p:cTn>
                                        <p:tgtEl>
                                          <p:spTgt spid="1714185"/>
                                        </p:tgtEl>
                                        <p:attrNameLst>
                                          <p:attrName>style.visibility</p:attrName>
                                        </p:attrNameLst>
                                      </p:cBhvr>
                                      <p:to>
                                        <p:strVal val="visible"/>
                                      </p:to>
                                    </p:set>
                                  </p:childTnLst>
                                </p:cTn>
                              </p:par>
                            </p:childTnLst>
                          </p:cTn>
                        </p:par>
                        <p:par>
                          <p:cTn id="35" fill="hold" nodeType="afterGroup">
                            <p:stCondLst>
                              <p:cond delay="1200"/>
                            </p:stCondLst>
                            <p:childTnLst>
                              <p:par>
                                <p:cTn id="36" presetID="1" presetClass="entr" presetSubtype="0" fill="hold" nodeType="afterEffect">
                                  <p:stCondLst>
                                    <p:cond delay="300"/>
                                  </p:stCondLst>
                                  <p:childTnLst>
                                    <p:set>
                                      <p:cBhvr>
                                        <p:cTn id="37" dur="1" fill="hold">
                                          <p:stCondLst>
                                            <p:cond delay="0"/>
                                          </p:stCondLst>
                                        </p:cTn>
                                        <p:tgtEl>
                                          <p:spTgt spid="1714186"/>
                                        </p:tgtEl>
                                        <p:attrNameLst>
                                          <p:attrName>style.visibility</p:attrName>
                                        </p:attrNameLst>
                                      </p:cBhvr>
                                      <p:to>
                                        <p:strVal val="visible"/>
                                      </p:to>
                                    </p:set>
                                  </p:childTnLst>
                                </p:cTn>
                              </p:par>
                            </p:childTnLst>
                          </p:cTn>
                        </p:par>
                        <p:par>
                          <p:cTn id="38" fill="hold" nodeType="afterGroup">
                            <p:stCondLst>
                              <p:cond delay="1500"/>
                            </p:stCondLst>
                            <p:childTnLst>
                              <p:par>
                                <p:cTn id="39" presetID="1" presetClass="entr" presetSubtype="0" fill="hold" nodeType="afterEffect">
                                  <p:stCondLst>
                                    <p:cond delay="300"/>
                                  </p:stCondLst>
                                  <p:childTnLst>
                                    <p:set>
                                      <p:cBhvr>
                                        <p:cTn id="40" dur="1" fill="hold">
                                          <p:stCondLst>
                                            <p:cond delay="0"/>
                                          </p:stCondLst>
                                        </p:cTn>
                                        <p:tgtEl>
                                          <p:spTgt spid="171418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71420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142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1420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14206"/>
                                        </p:tgtEl>
                                        <p:attrNameLst>
                                          <p:attrName>style.visibility</p:attrName>
                                        </p:attrNameLst>
                                      </p:cBhvr>
                                      <p:to>
                                        <p:strVal val="visible"/>
                                      </p:to>
                                    </p:set>
                                  </p:childTnLst>
                                  <p:subTnLst>
                                    <p:animClr clrSpc="rgb" dir="cw">
                                      <p:cBhvr override="childStyle">
                                        <p:cTn dur="1" fill="hold" display="0" masterRel="nextClick" afterEffect="1"/>
                                        <p:tgtEl>
                                          <p:spTgt spid="1714206"/>
                                        </p:tgtEl>
                                        <p:attrNameLst>
                                          <p:attrName>ppt_c</p:attrName>
                                        </p:attrNameLst>
                                      </p:cBhvr>
                                      <p:to>
                                        <a:srgbClr val="FF0000"/>
                                      </p:to>
                                    </p:animClr>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nodePh="1">
                                  <p:stCondLst>
                                    <p:cond delay="0"/>
                                  </p:stCondLst>
                                  <p:endCondLst>
                                    <p:cond evt="begin" delay="0">
                                      <p:tn val="53"/>
                                    </p:cond>
                                  </p:endCondLst>
                                  <p:childTnLst>
                                    <p:set>
                                      <p:cBhvr>
                                        <p:cTn id="54" dur="1" fill="hold">
                                          <p:stCondLst>
                                            <p:cond delay="0"/>
                                          </p:stCondLst>
                                        </p:cTn>
                                        <p:tgtEl>
                                          <p:spTgt spid="171420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14188"/>
                                        </p:tgtEl>
                                        <p:attrNameLst>
                                          <p:attrName>style.visibility</p:attrName>
                                        </p:attrNameLst>
                                      </p:cBhvr>
                                      <p:to>
                                        <p:strVal val="visible"/>
                                      </p:to>
                                    </p:set>
                                  </p:childTnLst>
                                </p:cTn>
                              </p:par>
                            </p:childTnLst>
                          </p:cTn>
                        </p:par>
                        <p:par>
                          <p:cTn id="59" fill="hold" nodeType="afterGroup">
                            <p:stCondLst>
                              <p:cond delay="0"/>
                            </p:stCondLst>
                            <p:childTnLst>
                              <p:par>
                                <p:cTn id="60" presetID="1" presetClass="entr" presetSubtype="0" fill="hold" nodeType="afterEffect">
                                  <p:stCondLst>
                                    <p:cond delay="300"/>
                                  </p:stCondLst>
                                  <p:childTnLst>
                                    <p:set>
                                      <p:cBhvr>
                                        <p:cTn id="61" dur="1" fill="hold">
                                          <p:stCondLst>
                                            <p:cond delay="0"/>
                                          </p:stCondLst>
                                        </p:cTn>
                                        <p:tgtEl>
                                          <p:spTgt spid="1714189"/>
                                        </p:tgtEl>
                                        <p:attrNameLst>
                                          <p:attrName>style.visibility</p:attrName>
                                        </p:attrNameLst>
                                      </p:cBhvr>
                                      <p:to>
                                        <p:strVal val="visible"/>
                                      </p:to>
                                    </p:set>
                                  </p:childTnLst>
                                </p:cTn>
                              </p:par>
                            </p:childTnLst>
                          </p:cTn>
                        </p:par>
                        <p:par>
                          <p:cTn id="62" fill="hold" nodeType="afterGroup">
                            <p:stCondLst>
                              <p:cond delay="300"/>
                            </p:stCondLst>
                            <p:childTnLst>
                              <p:par>
                                <p:cTn id="63" presetID="1" presetClass="entr" presetSubtype="0" fill="hold" nodeType="afterEffect">
                                  <p:stCondLst>
                                    <p:cond delay="300"/>
                                  </p:stCondLst>
                                  <p:childTnLst>
                                    <p:set>
                                      <p:cBhvr>
                                        <p:cTn id="64" dur="1" fill="hold">
                                          <p:stCondLst>
                                            <p:cond delay="0"/>
                                          </p:stCondLst>
                                        </p:cTn>
                                        <p:tgtEl>
                                          <p:spTgt spid="1714190"/>
                                        </p:tgtEl>
                                        <p:attrNameLst>
                                          <p:attrName>style.visibility</p:attrName>
                                        </p:attrNameLst>
                                      </p:cBhvr>
                                      <p:to>
                                        <p:strVal val="visible"/>
                                      </p:to>
                                    </p:set>
                                  </p:childTnLst>
                                </p:cTn>
                              </p:par>
                            </p:childTnLst>
                          </p:cTn>
                        </p:par>
                        <p:par>
                          <p:cTn id="65" fill="hold" nodeType="afterGroup">
                            <p:stCondLst>
                              <p:cond delay="600"/>
                            </p:stCondLst>
                            <p:childTnLst>
                              <p:par>
                                <p:cTn id="66" presetID="1" presetClass="entr" presetSubtype="0" fill="hold" nodeType="afterEffect">
                                  <p:stCondLst>
                                    <p:cond delay="300"/>
                                  </p:stCondLst>
                                  <p:childTnLst>
                                    <p:set>
                                      <p:cBhvr>
                                        <p:cTn id="67" dur="1" fill="hold">
                                          <p:stCondLst>
                                            <p:cond delay="0"/>
                                          </p:stCondLst>
                                        </p:cTn>
                                        <p:tgtEl>
                                          <p:spTgt spid="1714191"/>
                                        </p:tgtEl>
                                        <p:attrNameLst>
                                          <p:attrName>style.visibility</p:attrName>
                                        </p:attrNameLst>
                                      </p:cBhvr>
                                      <p:to>
                                        <p:strVal val="visible"/>
                                      </p:to>
                                    </p:set>
                                  </p:childTnLst>
                                </p:cTn>
                              </p:par>
                            </p:childTnLst>
                          </p:cTn>
                        </p:par>
                        <p:par>
                          <p:cTn id="68" fill="hold" nodeType="afterGroup">
                            <p:stCondLst>
                              <p:cond delay="900"/>
                            </p:stCondLst>
                            <p:childTnLst>
                              <p:par>
                                <p:cTn id="69" presetID="1" presetClass="entr" presetSubtype="0" fill="hold" nodeType="afterEffect">
                                  <p:stCondLst>
                                    <p:cond delay="300"/>
                                  </p:stCondLst>
                                  <p:childTnLst>
                                    <p:set>
                                      <p:cBhvr>
                                        <p:cTn id="70" dur="1" fill="hold">
                                          <p:stCondLst>
                                            <p:cond delay="0"/>
                                          </p:stCondLst>
                                        </p:cTn>
                                        <p:tgtEl>
                                          <p:spTgt spid="1714192"/>
                                        </p:tgtEl>
                                        <p:attrNameLst>
                                          <p:attrName>style.visibility</p:attrName>
                                        </p:attrNameLst>
                                      </p:cBhvr>
                                      <p:to>
                                        <p:strVal val="visible"/>
                                      </p:to>
                                    </p:set>
                                  </p:childTnLst>
                                </p:cTn>
                              </p:par>
                            </p:childTnLst>
                          </p:cTn>
                        </p:par>
                        <p:par>
                          <p:cTn id="71" fill="hold" nodeType="afterGroup">
                            <p:stCondLst>
                              <p:cond delay="1200"/>
                            </p:stCondLst>
                            <p:childTnLst>
                              <p:par>
                                <p:cTn id="72" presetID="1" presetClass="entr" presetSubtype="0" fill="hold" nodeType="afterEffect">
                                  <p:stCondLst>
                                    <p:cond delay="300"/>
                                  </p:stCondLst>
                                  <p:childTnLst>
                                    <p:set>
                                      <p:cBhvr>
                                        <p:cTn id="73" dur="1" fill="hold">
                                          <p:stCondLst>
                                            <p:cond delay="0"/>
                                          </p:stCondLst>
                                        </p:cTn>
                                        <p:tgtEl>
                                          <p:spTgt spid="1714193"/>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nodeType="clickEffect">
                                  <p:stCondLst>
                                    <p:cond delay="0"/>
                                  </p:stCondLst>
                                  <p:childTnLst>
                                    <p:set>
                                      <p:cBhvr>
                                        <p:cTn id="77" dur="1" fill="hold">
                                          <p:stCondLst>
                                            <p:cond delay="0"/>
                                          </p:stCondLst>
                                        </p:cTn>
                                        <p:tgtEl>
                                          <p:spTgt spid="1714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4195" grpId="0" animBg="1"/>
      <p:bldP spid="1714200" grpId="0" animBg="1"/>
      <p:bldP spid="1714201" grpId="0" animBg="1"/>
      <p:bldP spid="1714202" grpId="0" animBg="1"/>
      <p:bldP spid="1714206" grpId="0" animBg="1"/>
      <p:bldP spid="1714207" grpId="0" animBg="1"/>
      <p:bldP spid="1714208" grpId="0" animBg="1"/>
      <p:bldP spid="1714209" grpId="0"/>
      <p:bldP spid="17142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1957" name="Rectangle 5"/>
          <p:cNvSpPr>
            <a:spLocks noGrp="1" noChangeArrowheads="1"/>
          </p:cNvSpPr>
          <p:nvPr>
            <p:ph type="title"/>
          </p:nvPr>
        </p:nvSpPr>
        <p:spPr/>
        <p:txBody>
          <a:bodyPr/>
          <a:lstStyle/>
          <a:p>
            <a:r>
              <a:rPr lang="en-US"/>
              <a:t>Augment cut</a:t>
            </a:r>
          </a:p>
        </p:txBody>
      </p:sp>
      <p:sp>
        <p:nvSpPr>
          <p:cNvPr id="1661958" name="Rectangle 6"/>
          <p:cNvSpPr>
            <a:spLocks noGrp="1" noChangeArrowheads="1"/>
          </p:cNvSpPr>
          <p:nvPr>
            <p:ph type="body" idx="1"/>
          </p:nvPr>
        </p:nvSpPr>
        <p:spPr>
          <a:xfrm>
            <a:off x="381000" y="990600"/>
            <a:ext cx="8763000" cy="5410200"/>
          </a:xfrm>
        </p:spPr>
        <p:txBody>
          <a:bodyPr/>
          <a:lstStyle/>
          <a:p>
            <a:r>
              <a:rPr lang="en-US"/>
              <a:t>Make the cut pass through “extrema”.</a:t>
            </a:r>
          </a:p>
          <a:p>
            <a:pPr>
              <a:spcBef>
                <a:spcPct val="50000"/>
              </a:spcBef>
            </a:pPr>
            <a:r>
              <a:rPr lang="en-US"/>
              <a:t>Approach: parametrize and look for “bad” areas.</a:t>
            </a:r>
          </a:p>
        </p:txBody>
      </p:sp>
      <p:pic>
        <p:nvPicPr>
          <p:cNvPr id="1661956" name="Picture 4" descr="step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2590800" y="2667000"/>
            <a:ext cx="3886200" cy="38862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42" name="Rectangle 6"/>
          <p:cNvSpPr>
            <a:spLocks noGrp="1" noChangeArrowheads="1"/>
          </p:cNvSpPr>
          <p:nvPr>
            <p:ph type="title"/>
          </p:nvPr>
        </p:nvSpPr>
        <p:spPr/>
        <p:txBody>
          <a:bodyPr/>
          <a:lstStyle/>
          <a:p>
            <a:r>
              <a:rPr lang="en-US"/>
              <a:t>My collaborators</a:t>
            </a:r>
          </a:p>
        </p:txBody>
      </p:sp>
      <p:sp>
        <p:nvSpPr>
          <p:cNvPr id="1652743" name="Rectangle 7"/>
          <p:cNvSpPr>
            <a:spLocks noGrp="1" noChangeArrowheads="1"/>
          </p:cNvSpPr>
          <p:nvPr>
            <p:ph type="body" idx="1"/>
          </p:nvPr>
        </p:nvSpPr>
        <p:spPr>
          <a:xfrm>
            <a:off x="381000" y="1295400"/>
            <a:ext cx="8610600" cy="5105400"/>
          </a:xfrm>
        </p:spPr>
        <p:txBody>
          <a:bodyPr/>
          <a:lstStyle/>
          <a:p>
            <a:pPr>
              <a:spcBef>
                <a:spcPct val="60000"/>
              </a:spcBef>
            </a:pPr>
            <a:r>
              <a:rPr lang="en-US" sz="2600"/>
              <a:t>Xianfeng Gu, Pedro Sander, Steven Gortler (Harvard)</a:t>
            </a:r>
          </a:p>
          <a:p>
            <a:pPr>
              <a:spcBef>
                <a:spcPct val="60000"/>
              </a:spcBef>
            </a:pPr>
            <a:r>
              <a:rPr lang="en-US" sz="2600"/>
              <a:t>Arul Asirvatham, John Schreiner, Emil Praun (Utah)</a:t>
            </a:r>
          </a:p>
          <a:p>
            <a:pPr>
              <a:spcBef>
                <a:spcPct val="60000"/>
              </a:spcBef>
            </a:pPr>
            <a:r>
              <a:rPr lang="en-US" sz="2600"/>
              <a:t>John Snyder (Microsoft Research)</a:t>
            </a:r>
          </a:p>
          <a:p>
            <a:pPr>
              <a:spcBef>
                <a:spcPct val="60000"/>
              </a:spcBef>
            </a:pPr>
            <a:r>
              <a:rPr lang="en-US" sz="2600"/>
              <a:t>Zoe Wood (Caltech)</a:t>
            </a:r>
          </a:p>
          <a:p>
            <a:pPr>
              <a:spcBef>
                <a:spcPct val="60000"/>
              </a:spcBef>
            </a:pPr>
            <a:r>
              <a:rPr lang="en-US" sz="2600"/>
              <a:t>Hector Briceno, Leonard McMillan (MIT)</a:t>
            </a:r>
          </a:p>
          <a:p>
            <a:pPr>
              <a:spcBef>
                <a:spcPct val="60000"/>
              </a:spcBef>
            </a:pPr>
            <a:r>
              <a:rPr lang="en-US" sz="2600"/>
              <a:t>Frank Losasso (Stanford)</a:t>
            </a:r>
          </a:p>
          <a:p>
            <a:pPr>
              <a:spcBef>
                <a:spcPct val="60000"/>
              </a:spcBef>
            </a:pPr>
            <a:r>
              <a:rPr lang="en-US" sz="2600"/>
              <a:t>Scott Schaefer, Joe Warren (Rice)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3698" name="Picture 2" descr="v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304800" y="1447800"/>
            <a:ext cx="4114800" cy="4114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93699" name="Picture 3" descr="v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4800600" y="1447800"/>
            <a:ext cx="4114800" cy="4114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93700" name="Picture 4" descr="start"/>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Gray">
          <a:xfrm>
            <a:off x="304800" y="1447800"/>
            <a:ext cx="4113213" cy="411321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93701" name="Rectangle 5"/>
          <p:cNvSpPr>
            <a:spLocks noGrp="1" noChangeArrowheads="1"/>
          </p:cNvSpPr>
          <p:nvPr>
            <p:ph type="title"/>
          </p:nvPr>
        </p:nvSpPr>
        <p:spPr/>
        <p:txBody>
          <a:bodyPr/>
          <a:lstStyle/>
          <a:p>
            <a:r>
              <a:rPr lang="en-US"/>
              <a:t>Augment cut</a:t>
            </a:r>
          </a:p>
        </p:txBody>
      </p:sp>
      <p:sp>
        <p:nvSpPr>
          <p:cNvPr id="1693702" name="Line 6"/>
          <p:cNvSpPr>
            <a:spLocks noChangeShapeType="1"/>
          </p:cNvSpPr>
          <p:nvPr/>
        </p:nvSpPr>
        <p:spPr bwMode="blackGray">
          <a:xfrm>
            <a:off x="1782763" y="4462463"/>
            <a:ext cx="230187" cy="84137"/>
          </a:xfrm>
          <a:prstGeom prst="line">
            <a:avLst/>
          </a:prstGeom>
          <a:noFill/>
          <a:ln w="1905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pic>
        <p:nvPicPr>
          <p:cNvPr id="1693703" name="Picture 7" descr="step0"/>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blackGray">
          <a:xfrm>
            <a:off x="304800" y="1447800"/>
            <a:ext cx="4113213" cy="411321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93704" name="Oval 8"/>
          <p:cNvSpPr>
            <a:spLocks noChangeArrowheads="1"/>
          </p:cNvSpPr>
          <p:nvPr/>
        </p:nvSpPr>
        <p:spPr bwMode="blackGray">
          <a:xfrm>
            <a:off x="1652588" y="1600200"/>
            <a:ext cx="74612" cy="74613"/>
          </a:xfrm>
          <a:prstGeom prst="ellipse">
            <a:avLst/>
          </a:prstGeom>
          <a:noFill/>
          <a:ln w="38100" algn="ctr">
            <a:solidFill>
              <a:schemeClr val="accent2"/>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pic>
        <p:nvPicPr>
          <p:cNvPr id="1693705" name="Picture 9" descr="step1"/>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blackGray">
          <a:xfrm>
            <a:off x="304800" y="1447800"/>
            <a:ext cx="4113213" cy="411321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93706" name="Picture 10" descr="step3"/>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blackGray">
          <a:xfrm>
            <a:off x="304800" y="1447800"/>
            <a:ext cx="4113213" cy="411321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93707" name="Freeform 11"/>
          <p:cNvSpPr>
            <a:spLocks/>
          </p:cNvSpPr>
          <p:nvPr/>
        </p:nvSpPr>
        <p:spPr bwMode="blackGray">
          <a:xfrm>
            <a:off x="4987925" y="3087688"/>
            <a:ext cx="1300163" cy="298450"/>
          </a:xfrm>
          <a:custGeom>
            <a:avLst/>
            <a:gdLst>
              <a:gd name="T0" fmla="*/ 0 w 819"/>
              <a:gd name="T1" fmla="*/ 188 h 188"/>
              <a:gd name="T2" fmla="*/ 586 w 819"/>
              <a:gd name="T3" fmla="*/ 18 h 188"/>
              <a:gd name="T4" fmla="*/ 661 w 819"/>
              <a:gd name="T5" fmla="*/ 60 h 188"/>
              <a:gd name="T6" fmla="*/ 730 w 819"/>
              <a:gd name="T7" fmla="*/ 26 h 188"/>
              <a:gd name="T8" fmla="*/ 750 w 819"/>
              <a:gd name="T9" fmla="*/ 45 h 188"/>
              <a:gd name="T10" fmla="*/ 819 w 819"/>
              <a:gd name="T11" fmla="*/ 0 h 188"/>
            </a:gdLst>
            <a:ahLst/>
            <a:cxnLst>
              <a:cxn ang="0">
                <a:pos x="T0" y="T1"/>
              </a:cxn>
              <a:cxn ang="0">
                <a:pos x="T2" y="T3"/>
              </a:cxn>
              <a:cxn ang="0">
                <a:pos x="T4" y="T5"/>
              </a:cxn>
              <a:cxn ang="0">
                <a:pos x="T6" y="T7"/>
              </a:cxn>
              <a:cxn ang="0">
                <a:pos x="T8" y="T9"/>
              </a:cxn>
              <a:cxn ang="0">
                <a:pos x="T10" y="T11"/>
              </a:cxn>
            </a:cxnLst>
            <a:rect l="0" t="0" r="r" b="b"/>
            <a:pathLst>
              <a:path w="819" h="188">
                <a:moveTo>
                  <a:pt x="0" y="188"/>
                </a:moveTo>
                <a:lnTo>
                  <a:pt x="586" y="18"/>
                </a:lnTo>
                <a:lnTo>
                  <a:pt x="661" y="60"/>
                </a:lnTo>
                <a:lnTo>
                  <a:pt x="730" y="26"/>
                </a:lnTo>
                <a:lnTo>
                  <a:pt x="750" y="45"/>
                </a:lnTo>
                <a:lnTo>
                  <a:pt x="819" y="0"/>
                </a:lnTo>
              </a:path>
            </a:pathLst>
          </a:custGeom>
          <a:noFill/>
          <a:ln w="3810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93708" name="Oval 12"/>
          <p:cNvSpPr>
            <a:spLocks noChangeArrowheads="1"/>
          </p:cNvSpPr>
          <p:nvPr/>
        </p:nvSpPr>
        <p:spPr bwMode="blackGray">
          <a:xfrm>
            <a:off x="6249988" y="3048000"/>
            <a:ext cx="74612" cy="74613"/>
          </a:xfrm>
          <a:prstGeom prst="ellipse">
            <a:avLst/>
          </a:prstGeom>
          <a:noFill/>
          <a:ln w="38100"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1693709" name="Picture 13" descr="step5"/>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blackGray">
          <a:xfrm>
            <a:off x="304800" y="1447800"/>
            <a:ext cx="4113213" cy="411321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93710" name="Picture 14" descr="step1"/>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blackGray">
          <a:xfrm>
            <a:off x="4800600" y="1447800"/>
            <a:ext cx="4113213" cy="411321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93711" name="Picture 15" descr="step2"/>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blackGray">
          <a:xfrm>
            <a:off x="4800600" y="1447800"/>
            <a:ext cx="4113213" cy="411321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93712" name="Picture 16" descr="step4"/>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blackGray">
          <a:xfrm>
            <a:off x="4800600" y="1447800"/>
            <a:ext cx="4113213" cy="411321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93713" name="Text Box 17"/>
          <p:cNvSpPr txBox="1">
            <a:spLocks noChangeArrowheads="1"/>
          </p:cNvSpPr>
          <p:nvPr/>
        </p:nvSpPr>
        <p:spPr bwMode="blackGray">
          <a:xfrm>
            <a:off x="2362200" y="5867400"/>
            <a:ext cx="65420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a:r>
              <a:rPr lang="en-US">
                <a:effectLst>
                  <a:outerShdw blurRad="38100" dist="38100" dir="2700000" algn="tl">
                    <a:srgbClr val="C0C0C0"/>
                  </a:outerShdw>
                </a:effectLst>
              </a:rPr>
              <a:t>…iterate while parametrization improves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937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937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936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937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937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93707"/>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nodeType="afterEffect">
                                  <p:stCondLst>
                                    <p:cond delay="0"/>
                                  </p:stCondLst>
                                  <p:childTnLst>
                                    <p:set>
                                      <p:cBhvr>
                                        <p:cTn id="25" dur="1" fill="hold">
                                          <p:stCondLst>
                                            <p:cond delay="0"/>
                                          </p:stCondLst>
                                        </p:cTn>
                                        <p:tgtEl>
                                          <p:spTgt spid="169370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69371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69370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93713">
                                            <p:txEl>
                                              <p:pRg st="0" end="0"/>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693711"/>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169370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1693712"/>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1693709"/>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16937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3702" grpId="0" animBg="1"/>
      <p:bldP spid="1693704" grpId="0" animBg="1"/>
      <p:bldP spid="1693707" grpId="0" animBg="1"/>
      <p:bldP spid="1693708" grpId="0" animBg="1"/>
      <p:bldP spid="169371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4002" name="Picture 2" descr="ty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304800" y="1447800"/>
            <a:ext cx="4114800" cy="4114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64003" name="Text Box 3"/>
          <p:cNvSpPr txBox="1">
            <a:spLocks noChangeArrowheads="1"/>
          </p:cNvSpPr>
          <p:nvPr/>
        </p:nvSpPr>
        <p:spPr bwMode="blackGray">
          <a:xfrm>
            <a:off x="1636713" y="5616575"/>
            <a:ext cx="14525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genus 0</a:t>
            </a:r>
          </a:p>
        </p:txBody>
      </p:sp>
      <p:pic>
        <p:nvPicPr>
          <p:cNvPr id="1664004" name="Picture 4" descr="drag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4724400" y="1447800"/>
            <a:ext cx="4114800" cy="4114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64005" name="Rectangle 5"/>
          <p:cNvSpPr>
            <a:spLocks noGrp="1" noChangeArrowheads="1"/>
          </p:cNvSpPr>
          <p:nvPr>
            <p:ph type="title"/>
          </p:nvPr>
        </p:nvSpPr>
        <p:spPr/>
        <p:txBody>
          <a:bodyPr/>
          <a:lstStyle/>
          <a:p>
            <a:r>
              <a:rPr lang="en-US"/>
              <a:t>Examples of cuts</a:t>
            </a:r>
          </a:p>
        </p:txBody>
      </p:sp>
      <p:sp>
        <p:nvSpPr>
          <p:cNvPr id="1664006" name="Text Box 6"/>
          <p:cNvSpPr txBox="1">
            <a:spLocks noChangeArrowheads="1"/>
          </p:cNvSpPr>
          <p:nvPr/>
        </p:nvSpPr>
        <p:spPr bwMode="blackGray">
          <a:xfrm>
            <a:off x="5984875" y="5616575"/>
            <a:ext cx="1452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genus 6</a:t>
            </a:r>
          </a:p>
        </p:txBody>
      </p:sp>
      <p:pic>
        <p:nvPicPr>
          <p:cNvPr id="1664007" name="Picture 7" descr="budd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447800"/>
            <a:ext cx="4114800" cy="4114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6" name="Rectangle 2"/>
          <p:cNvSpPr>
            <a:spLocks noGrp="1" noChangeArrowheads="1"/>
          </p:cNvSpPr>
          <p:nvPr>
            <p:ph type="title"/>
          </p:nvPr>
        </p:nvSpPr>
        <p:spPr/>
        <p:txBody>
          <a:bodyPr/>
          <a:lstStyle/>
          <a:p>
            <a:r>
              <a:rPr lang="en-US"/>
              <a:t>Parametrization</a:t>
            </a:r>
          </a:p>
        </p:txBody>
      </p:sp>
      <p:sp>
        <p:nvSpPr>
          <p:cNvPr id="1726467" name="Rectangle 3"/>
          <p:cNvSpPr>
            <a:spLocks noGrp="1" noChangeArrowheads="1"/>
          </p:cNvSpPr>
          <p:nvPr>
            <p:ph type="body" idx="1"/>
          </p:nvPr>
        </p:nvSpPr>
        <p:spPr>
          <a:xfrm>
            <a:off x="762000" y="5334000"/>
            <a:ext cx="7467600" cy="762000"/>
          </a:xfrm>
        </p:spPr>
        <p:txBody>
          <a:bodyPr/>
          <a:lstStyle/>
          <a:p>
            <a:pPr>
              <a:spcBef>
                <a:spcPct val="40000"/>
              </a:spcBef>
            </a:pPr>
            <a:r>
              <a:rPr lang="en-US" sz="2800"/>
              <a:t>Boundary: constraints </a:t>
            </a:r>
            <a:r>
              <a:rPr lang="en-US" sz="2800">
                <a:sym typeface="Wingdings" pitchFamily="2" charset="2"/>
              </a:rPr>
              <a:t> no cracks</a:t>
            </a:r>
          </a:p>
        </p:txBody>
      </p:sp>
      <p:pic>
        <p:nvPicPr>
          <p:cNvPr id="1726468" name="Picture 4" descr="w1"/>
          <p:cNvPicPr preferRelativeResize="0">
            <a:picLocks noChangeAspect="1" noChangeArrowheads="1"/>
          </p:cNvPicPr>
          <p:nvPr/>
        </p:nvPicPr>
        <p:blipFill>
          <a:blip r:embed="rId3">
            <a:lum bright="34000" contrast="-88000"/>
            <a:extLst>
              <a:ext uri="{28A0092B-C50C-407E-A947-70E740481C1C}">
                <a14:useLocalDpi xmlns:a14="http://schemas.microsoft.com/office/drawing/2010/main" val="0"/>
              </a:ext>
            </a:extLst>
          </a:blip>
          <a:srcRect/>
          <a:stretch>
            <a:fillRect/>
          </a:stretch>
        </p:blipFill>
        <p:spPr bwMode="blackGray">
          <a:xfrm>
            <a:off x="5154613" y="1433513"/>
            <a:ext cx="3484562" cy="348615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726469" name="Line 5"/>
          <p:cNvSpPr>
            <a:spLocks noChangeShapeType="1"/>
          </p:cNvSpPr>
          <p:nvPr/>
        </p:nvSpPr>
        <p:spPr bwMode="blackGray">
          <a:xfrm>
            <a:off x="4116388" y="3135313"/>
            <a:ext cx="804862" cy="0"/>
          </a:xfrm>
          <a:prstGeom prst="line">
            <a:avLst/>
          </a:prstGeom>
          <a:noFill/>
          <a:ln w="57150">
            <a:solidFill>
              <a:schemeClr val="tx1"/>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n-US"/>
          </a:p>
        </p:txBody>
      </p:sp>
      <p:pic>
        <p:nvPicPr>
          <p:cNvPr id="1726470" name="Picture 6" descr="step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412750" y="1433513"/>
            <a:ext cx="3487738" cy="34893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726471" name="Oval 7"/>
          <p:cNvSpPr>
            <a:spLocks noChangeArrowheads="1"/>
          </p:cNvSpPr>
          <p:nvPr/>
        </p:nvSpPr>
        <p:spPr bwMode="blackGray">
          <a:xfrm>
            <a:off x="1504950" y="1535113"/>
            <a:ext cx="103188" cy="103187"/>
          </a:xfrm>
          <a:prstGeom prst="ellipse">
            <a:avLst/>
          </a:prstGeom>
          <a:noFill/>
          <a:ln w="1905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72" name="Oval 8"/>
          <p:cNvSpPr>
            <a:spLocks noChangeArrowheads="1"/>
          </p:cNvSpPr>
          <p:nvPr/>
        </p:nvSpPr>
        <p:spPr bwMode="blackGray">
          <a:xfrm>
            <a:off x="460375" y="1952625"/>
            <a:ext cx="103188" cy="103188"/>
          </a:xfrm>
          <a:prstGeom prst="ellipse">
            <a:avLst/>
          </a:prstGeom>
          <a:noFill/>
          <a:ln w="1905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73" name="Oval 9"/>
          <p:cNvSpPr>
            <a:spLocks noChangeArrowheads="1"/>
          </p:cNvSpPr>
          <p:nvPr/>
        </p:nvSpPr>
        <p:spPr bwMode="blackGray">
          <a:xfrm>
            <a:off x="512763" y="3252788"/>
            <a:ext cx="103187" cy="101600"/>
          </a:xfrm>
          <a:prstGeom prst="ellipse">
            <a:avLst/>
          </a:prstGeom>
          <a:noFill/>
          <a:ln w="1905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74" name="Oval 10"/>
          <p:cNvSpPr>
            <a:spLocks noChangeArrowheads="1"/>
          </p:cNvSpPr>
          <p:nvPr/>
        </p:nvSpPr>
        <p:spPr bwMode="blackGray">
          <a:xfrm>
            <a:off x="1787525" y="4156075"/>
            <a:ext cx="103188" cy="101600"/>
          </a:xfrm>
          <a:prstGeom prst="ellipse">
            <a:avLst/>
          </a:prstGeom>
          <a:noFill/>
          <a:ln w="1905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75" name="Oval 11"/>
          <p:cNvSpPr>
            <a:spLocks noChangeArrowheads="1"/>
          </p:cNvSpPr>
          <p:nvPr/>
        </p:nvSpPr>
        <p:spPr bwMode="blackGray">
          <a:xfrm>
            <a:off x="1685925" y="3309938"/>
            <a:ext cx="101600" cy="103187"/>
          </a:xfrm>
          <a:prstGeom prst="ellipse">
            <a:avLst/>
          </a:prstGeom>
          <a:noFill/>
          <a:ln w="1905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76" name="Oval 12"/>
          <p:cNvSpPr>
            <a:spLocks noChangeArrowheads="1"/>
          </p:cNvSpPr>
          <p:nvPr/>
        </p:nvSpPr>
        <p:spPr bwMode="blackGray">
          <a:xfrm>
            <a:off x="2332038" y="2451100"/>
            <a:ext cx="101600" cy="103188"/>
          </a:xfrm>
          <a:prstGeom prst="ellipse">
            <a:avLst/>
          </a:prstGeom>
          <a:noFill/>
          <a:ln w="1905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77" name="Oval 13"/>
          <p:cNvSpPr>
            <a:spLocks noChangeArrowheads="1"/>
          </p:cNvSpPr>
          <p:nvPr/>
        </p:nvSpPr>
        <p:spPr bwMode="blackGray">
          <a:xfrm>
            <a:off x="3011488" y="3086100"/>
            <a:ext cx="101600" cy="103188"/>
          </a:xfrm>
          <a:prstGeom prst="ellipse">
            <a:avLst/>
          </a:prstGeom>
          <a:noFill/>
          <a:ln w="1905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78" name="Oval 14"/>
          <p:cNvSpPr>
            <a:spLocks noChangeArrowheads="1"/>
          </p:cNvSpPr>
          <p:nvPr/>
        </p:nvSpPr>
        <p:spPr bwMode="blackGray">
          <a:xfrm>
            <a:off x="1633538" y="2963863"/>
            <a:ext cx="103187" cy="103187"/>
          </a:xfrm>
          <a:prstGeom prst="ellipse">
            <a:avLst/>
          </a:prstGeom>
          <a:noFill/>
          <a:ln w="1905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79" name="Oval 15"/>
          <p:cNvSpPr>
            <a:spLocks noChangeArrowheads="1"/>
          </p:cNvSpPr>
          <p:nvPr/>
        </p:nvSpPr>
        <p:spPr bwMode="blackGray">
          <a:xfrm>
            <a:off x="2281238" y="2862263"/>
            <a:ext cx="103187" cy="101600"/>
          </a:xfrm>
          <a:prstGeom prst="ellipse">
            <a:avLst/>
          </a:prstGeom>
          <a:noFill/>
          <a:ln w="1905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80" name="Freeform 16"/>
          <p:cNvSpPr>
            <a:spLocks/>
          </p:cNvSpPr>
          <p:nvPr/>
        </p:nvSpPr>
        <p:spPr bwMode="blackGray">
          <a:xfrm>
            <a:off x="1727200" y="2963863"/>
            <a:ext cx="577850" cy="136525"/>
          </a:xfrm>
          <a:custGeom>
            <a:avLst/>
            <a:gdLst>
              <a:gd name="T0" fmla="*/ 0 w 311"/>
              <a:gd name="T1" fmla="*/ 53 h 73"/>
              <a:gd name="T2" fmla="*/ 50 w 311"/>
              <a:gd name="T3" fmla="*/ 73 h 73"/>
              <a:gd name="T4" fmla="*/ 102 w 311"/>
              <a:gd name="T5" fmla="*/ 26 h 73"/>
              <a:gd name="T6" fmla="*/ 270 w 311"/>
              <a:gd name="T7" fmla="*/ 6 h 73"/>
              <a:gd name="T8" fmla="*/ 311 w 311"/>
              <a:gd name="T9" fmla="*/ 0 h 73"/>
            </a:gdLst>
            <a:ahLst/>
            <a:cxnLst>
              <a:cxn ang="0">
                <a:pos x="T0" y="T1"/>
              </a:cxn>
              <a:cxn ang="0">
                <a:pos x="T2" y="T3"/>
              </a:cxn>
              <a:cxn ang="0">
                <a:pos x="T4" y="T5"/>
              </a:cxn>
              <a:cxn ang="0">
                <a:pos x="T6" y="T7"/>
              </a:cxn>
              <a:cxn ang="0">
                <a:pos x="T8" y="T9"/>
              </a:cxn>
            </a:cxnLst>
            <a:rect l="0" t="0" r="r" b="b"/>
            <a:pathLst>
              <a:path w="311" h="73">
                <a:moveTo>
                  <a:pt x="0" y="53"/>
                </a:moveTo>
                <a:lnTo>
                  <a:pt x="50" y="73"/>
                </a:lnTo>
                <a:lnTo>
                  <a:pt x="102" y="26"/>
                </a:lnTo>
                <a:lnTo>
                  <a:pt x="270" y="6"/>
                </a:lnTo>
                <a:lnTo>
                  <a:pt x="311" y="0"/>
                </a:lnTo>
              </a:path>
            </a:pathLst>
          </a:custGeom>
          <a:noFill/>
          <a:ln w="38100" cap="flat" cmpd="sng">
            <a:solidFill>
              <a:schemeClr val="tx2"/>
            </a:solidFill>
            <a:prstDash val="solid"/>
            <a:round/>
            <a:headEnd type="none" w="med" len="med"/>
            <a:tailEnd type="none" w="med" len="med"/>
          </a:ln>
          <a:effectLst>
            <a:outerShdw dist="12700" dir="54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81" name="Freeform 17"/>
          <p:cNvSpPr>
            <a:spLocks/>
          </p:cNvSpPr>
          <p:nvPr/>
        </p:nvSpPr>
        <p:spPr bwMode="blackGray">
          <a:xfrm>
            <a:off x="1738313" y="2879725"/>
            <a:ext cx="534987" cy="133350"/>
          </a:xfrm>
          <a:custGeom>
            <a:avLst/>
            <a:gdLst>
              <a:gd name="T0" fmla="*/ 0 w 288"/>
              <a:gd name="T1" fmla="*/ 63 h 71"/>
              <a:gd name="T2" fmla="*/ 28 w 288"/>
              <a:gd name="T3" fmla="*/ 71 h 71"/>
              <a:gd name="T4" fmla="*/ 80 w 288"/>
              <a:gd name="T5" fmla="*/ 24 h 71"/>
              <a:gd name="T6" fmla="*/ 248 w 288"/>
              <a:gd name="T7" fmla="*/ 4 h 71"/>
              <a:gd name="T8" fmla="*/ 288 w 288"/>
              <a:gd name="T9" fmla="*/ 0 h 71"/>
            </a:gdLst>
            <a:ahLst/>
            <a:cxnLst>
              <a:cxn ang="0">
                <a:pos x="T0" y="T1"/>
              </a:cxn>
              <a:cxn ang="0">
                <a:pos x="T2" y="T3"/>
              </a:cxn>
              <a:cxn ang="0">
                <a:pos x="T4" y="T5"/>
              </a:cxn>
              <a:cxn ang="0">
                <a:pos x="T6" y="T7"/>
              </a:cxn>
              <a:cxn ang="0">
                <a:pos x="T8" y="T9"/>
              </a:cxn>
            </a:cxnLst>
            <a:rect l="0" t="0" r="r" b="b"/>
            <a:pathLst>
              <a:path w="288" h="71">
                <a:moveTo>
                  <a:pt x="0" y="63"/>
                </a:moveTo>
                <a:lnTo>
                  <a:pt x="28" y="71"/>
                </a:lnTo>
                <a:lnTo>
                  <a:pt x="80" y="24"/>
                </a:lnTo>
                <a:lnTo>
                  <a:pt x="248" y="4"/>
                </a:lnTo>
                <a:lnTo>
                  <a:pt x="288" y="0"/>
                </a:lnTo>
              </a:path>
            </a:pathLst>
          </a:custGeom>
          <a:noFill/>
          <a:ln w="38100" cap="flat" cmpd="sng">
            <a:solidFill>
              <a:schemeClr val="tx2"/>
            </a:solidFill>
            <a:prstDash val="solid"/>
            <a:round/>
            <a:headEnd type="none" w="med" len="med"/>
            <a:tailEnd type="none" w="med" len="med"/>
          </a:ln>
          <a:effectLst>
            <a:outerShdw dist="12700" dir="54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82" name="Line 18"/>
          <p:cNvSpPr>
            <a:spLocks noChangeShapeType="1"/>
          </p:cNvSpPr>
          <p:nvPr/>
        </p:nvSpPr>
        <p:spPr bwMode="blackGray">
          <a:xfrm>
            <a:off x="5970588" y="4970463"/>
            <a:ext cx="719137"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26483" name="Line 19"/>
          <p:cNvSpPr>
            <a:spLocks noChangeShapeType="1"/>
          </p:cNvSpPr>
          <p:nvPr/>
        </p:nvSpPr>
        <p:spPr bwMode="blackGray">
          <a:xfrm rot="5400000">
            <a:off x="8326438" y="3841750"/>
            <a:ext cx="71755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26484" name="Oval 20"/>
          <p:cNvSpPr>
            <a:spLocks noChangeArrowheads="1"/>
          </p:cNvSpPr>
          <p:nvPr/>
        </p:nvSpPr>
        <p:spPr bwMode="blackGray">
          <a:xfrm>
            <a:off x="5913438" y="4867275"/>
            <a:ext cx="101600" cy="103188"/>
          </a:xfrm>
          <a:prstGeom prst="ellipse">
            <a:avLst/>
          </a:prstGeom>
          <a:noFill/>
          <a:ln w="3810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85" name="Oval 21"/>
          <p:cNvSpPr>
            <a:spLocks noChangeArrowheads="1"/>
          </p:cNvSpPr>
          <p:nvPr/>
        </p:nvSpPr>
        <p:spPr bwMode="blackGray">
          <a:xfrm>
            <a:off x="6638925" y="4867275"/>
            <a:ext cx="101600" cy="103188"/>
          </a:xfrm>
          <a:prstGeom prst="ellipse">
            <a:avLst/>
          </a:prstGeom>
          <a:noFill/>
          <a:ln w="3810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86" name="Oval 22"/>
          <p:cNvSpPr>
            <a:spLocks noChangeArrowheads="1"/>
          </p:cNvSpPr>
          <p:nvPr/>
        </p:nvSpPr>
        <p:spPr bwMode="blackGray">
          <a:xfrm>
            <a:off x="8582025" y="4146550"/>
            <a:ext cx="103188" cy="103188"/>
          </a:xfrm>
          <a:prstGeom prst="ellipse">
            <a:avLst/>
          </a:prstGeom>
          <a:noFill/>
          <a:ln w="3810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87" name="Oval 23"/>
          <p:cNvSpPr>
            <a:spLocks noChangeArrowheads="1"/>
          </p:cNvSpPr>
          <p:nvPr/>
        </p:nvSpPr>
        <p:spPr bwMode="blackGray">
          <a:xfrm>
            <a:off x="8582025" y="3436938"/>
            <a:ext cx="103188" cy="103187"/>
          </a:xfrm>
          <a:prstGeom prst="ellipse">
            <a:avLst/>
          </a:prstGeom>
          <a:noFill/>
          <a:ln w="3810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88" name="Text Box 24"/>
          <p:cNvSpPr txBox="1">
            <a:spLocks noChangeArrowheads="1"/>
          </p:cNvSpPr>
          <p:nvPr/>
        </p:nvSpPr>
        <p:spPr bwMode="blackGray">
          <a:xfrm>
            <a:off x="1768475" y="2419350"/>
            <a:ext cx="352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tx2"/>
                </a:solidFill>
                <a:effectLst>
                  <a:outerShdw blurRad="38100" dist="38100" dir="2700000" algn="tl">
                    <a:srgbClr val="C0C0C0"/>
                  </a:outerShdw>
                </a:effectLst>
              </a:rPr>
              <a:t>a</a:t>
            </a:r>
          </a:p>
        </p:txBody>
      </p:sp>
      <p:sp>
        <p:nvSpPr>
          <p:cNvPr id="1726489" name="Text Box 25"/>
          <p:cNvSpPr txBox="1">
            <a:spLocks noChangeArrowheads="1"/>
          </p:cNvSpPr>
          <p:nvPr/>
        </p:nvSpPr>
        <p:spPr bwMode="blackGray">
          <a:xfrm>
            <a:off x="1903413" y="2900363"/>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tx2"/>
                </a:solidFill>
                <a:effectLst>
                  <a:outerShdw blurRad="38100" dist="38100" dir="2700000" algn="tl">
                    <a:srgbClr val="C0C0C0"/>
                  </a:outerShdw>
                </a:effectLst>
              </a:rPr>
              <a:t>a’</a:t>
            </a:r>
          </a:p>
        </p:txBody>
      </p:sp>
      <p:sp>
        <p:nvSpPr>
          <p:cNvPr id="1726490" name="Text Box 26"/>
          <p:cNvSpPr txBox="1">
            <a:spLocks noChangeArrowheads="1"/>
          </p:cNvSpPr>
          <p:nvPr/>
        </p:nvSpPr>
        <p:spPr bwMode="blackGray">
          <a:xfrm>
            <a:off x="6167438" y="4895850"/>
            <a:ext cx="354012"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tx2"/>
                </a:solidFill>
                <a:effectLst>
                  <a:outerShdw blurRad="38100" dist="38100" dir="2700000" algn="tl">
                    <a:srgbClr val="C0C0C0"/>
                  </a:outerShdw>
                </a:effectLst>
              </a:rPr>
              <a:t>a</a:t>
            </a:r>
          </a:p>
        </p:txBody>
      </p:sp>
      <p:sp>
        <p:nvSpPr>
          <p:cNvPr id="1726491" name="Text Box 27"/>
          <p:cNvSpPr txBox="1">
            <a:spLocks noChangeArrowheads="1"/>
          </p:cNvSpPr>
          <p:nvPr/>
        </p:nvSpPr>
        <p:spPr bwMode="blackGray">
          <a:xfrm>
            <a:off x="8731250" y="357028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tx2"/>
                </a:solidFill>
                <a:effectLst>
                  <a:outerShdw blurRad="38100" dist="38100" dir="2700000" algn="tl">
                    <a:srgbClr val="C0C0C0"/>
                  </a:outerShdw>
                </a:effectLst>
              </a:rPr>
              <a:t>a’</a:t>
            </a:r>
          </a:p>
        </p:txBody>
      </p:sp>
      <p:sp>
        <p:nvSpPr>
          <p:cNvPr id="1726492" name="Oval 28"/>
          <p:cNvSpPr>
            <a:spLocks noChangeArrowheads="1"/>
          </p:cNvSpPr>
          <p:nvPr/>
        </p:nvSpPr>
        <p:spPr bwMode="blackGray">
          <a:xfrm>
            <a:off x="8582025" y="2327275"/>
            <a:ext cx="103188" cy="101600"/>
          </a:xfrm>
          <a:prstGeom prst="ellipse">
            <a:avLst/>
          </a:prstGeom>
          <a:noFill/>
          <a:ln w="3810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93" name="Oval 29"/>
          <p:cNvSpPr>
            <a:spLocks noChangeArrowheads="1"/>
          </p:cNvSpPr>
          <p:nvPr/>
        </p:nvSpPr>
        <p:spPr bwMode="blackGray">
          <a:xfrm>
            <a:off x="7672388" y="1371600"/>
            <a:ext cx="101600" cy="103188"/>
          </a:xfrm>
          <a:prstGeom prst="ellipse">
            <a:avLst/>
          </a:prstGeom>
          <a:noFill/>
          <a:ln w="3810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94" name="Oval 30"/>
          <p:cNvSpPr>
            <a:spLocks noChangeArrowheads="1"/>
          </p:cNvSpPr>
          <p:nvPr/>
        </p:nvSpPr>
        <p:spPr bwMode="blackGray">
          <a:xfrm>
            <a:off x="5959475" y="1371600"/>
            <a:ext cx="101600" cy="103188"/>
          </a:xfrm>
          <a:prstGeom prst="ellipse">
            <a:avLst/>
          </a:prstGeom>
          <a:noFill/>
          <a:ln w="3810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95" name="Oval 31"/>
          <p:cNvSpPr>
            <a:spLocks noChangeArrowheads="1"/>
          </p:cNvSpPr>
          <p:nvPr/>
        </p:nvSpPr>
        <p:spPr bwMode="blackGray">
          <a:xfrm>
            <a:off x="5094288" y="2143125"/>
            <a:ext cx="101600" cy="101600"/>
          </a:xfrm>
          <a:prstGeom prst="ellipse">
            <a:avLst/>
          </a:prstGeom>
          <a:noFill/>
          <a:ln w="3810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96" name="Oval 32"/>
          <p:cNvSpPr>
            <a:spLocks noChangeArrowheads="1"/>
          </p:cNvSpPr>
          <p:nvPr/>
        </p:nvSpPr>
        <p:spPr bwMode="blackGray">
          <a:xfrm>
            <a:off x="5094288" y="3757613"/>
            <a:ext cx="101600" cy="101600"/>
          </a:xfrm>
          <a:prstGeom prst="ellipse">
            <a:avLst/>
          </a:prstGeom>
          <a:noFill/>
          <a:ln w="3810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1726497" name="Oval 33"/>
          <p:cNvSpPr>
            <a:spLocks noChangeArrowheads="1"/>
          </p:cNvSpPr>
          <p:nvPr/>
        </p:nvSpPr>
        <p:spPr bwMode="blackGray">
          <a:xfrm>
            <a:off x="7835900" y="4867275"/>
            <a:ext cx="101600" cy="103188"/>
          </a:xfrm>
          <a:prstGeom prst="ellipse">
            <a:avLst/>
          </a:prstGeom>
          <a:noFill/>
          <a:ln w="38100" algn="ctr">
            <a:solidFill>
              <a:schemeClr val="hlink"/>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4691" name="Picture 35" descr="step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419100" y="1435100"/>
            <a:ext cx="3492500" cy="34925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34692" name="Picture 36" descr="w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419100" y="1435100"/>
            <a:ext cx="3492500" cy="34925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734658" name="Rectangle 2"/>
          <p:cNvSpPr>
            <a:spLocks noGrp="1" noChangeArrowheads="1"/>
          </p:cNvSpPr>
          <p:nvPr>
            <p:ph type="title"/>
          </p:nvPr>
        </p:nvSpPr>
        <p:spPr/>
        <p:txBody>
          <a:bodyPr/>
          <a:lstStyle/>
          <a:p>
            <a:r>
              <a:rPr lang="en-US"/>
              <a:t>Parametrization</a:t>
            </a:r>
          </a:p>
        </p:txBody>
      </p:sp>
      <p:sp>
        <p:nvSpPr>
          <p:cNvPr id="1734659" name="Rectangle 3"/>
          <p:cNvSpPr>
            <a:spLocks noGrp="1" noChangeArrowheads="1"/>
          </p:cNvSpPr>
          <p:nvPr>
            <p:ph type="body" idx="1"/>
          </p:nvPr>
        </p:nvSpPr>
        <p:spPr>
          <a:xfrm>
            <a:off x="762000" y="5334000"/>
            <a:ext cx="8001000" cy="762000"/>
          </a:xfrm>
        </p:spPr>
        <p:txBody>
          <a:bodyPr/>
          <a:lstStyle/>
          <a:p>
            <a:pPr>
              <a:spcBef>
                <a:spcPct val="40000"/>
              </a:spcBef>
            </a:pPr>
            <a:r>
              <a:rPr lang="en-US" sz="2800"/>
              <a:t>Boundary: constraints </a:t>
            </a:r>
            <a:r>
              <a:rPr lang="en-US" sz="2800">
                <a:sym typeface="Wingdings" pitchFamily="2" charset="2"/>
              </a:rPr>
              <a:t> no cracks</a:t>
            </a:r>
          </a:p>
          <a:p>
            <a:pPr>
              <a:spcBef>
                <a:spcPct val="40000"/>
              </a:spcBef>
            </a:pPr>
            <a:r>
              <a:rPr lang="en-US" sz="2800">
                <a:sym typeface="Wingdings" pitchFamily="2" charset="2"/>
              </a:rPr>
              <a:t>Interior: stretch parametrization   </a:t>
            </a:r>
            <a:r>
              <a:rPr lang="en-US" sz="2000">
                <a:sym typeface="Wingdings" pitchFamily="2" charset="2"/>
              </a:rPr>
              <a:t>[Sander et al 2001]</a:t>
            </a:r>
          </a:p>
        </p:txBody>
      </p:sp>
      <p:pic>
        <p:nvPicPr>
          <p:cNvPr id="1734660" name="Picture 4" descr="w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Gray">
          <a:xfrm>
            <a:off x="5154613" y="1433513"/>
            <a:ext cx="3484562" cy="348615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734661" name="Line 5"/>
          <p:cNvSpPr>
            <a:spLocks noChangeShapeType="1"/>
          </p:cNvSpPr>
          <p:nvPr/>
        </p:nvSpPr>
        <p:spPr bwMode="blackGray">
          <a:xfrm>
            <a:off x="4116388" y="3135313"/>
            <a:ext cx="804862" cy="0"/>
          </a:xfrm>
          <a:prstGeom prst="line">
            <a:avLst/>
          </a:prstGeom>
          <a:noFill/>
          <a:ln w="57150">
            <a:solidFill>
              <a:schemeClr val="tx1"/>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n-US"/>
          </a:p>
        </p:txBody>
      </p:sp>
      <p:pic>
        <p:nvPicPr>
          <p:cNvPr id="1734693" name="Picture 37"/>
          <p:cNvPicPr>
            <a:picLocks noChangeAspect="1" noChangeArrowheads="1"/>
          </p:cNvPicPr>
          <p:nvPr/>
        </p:nvPicPr>
        <p:blipFill>
          <a:blip r:embed="rId6">
            <a:clrChange>
              <a:clrFrom>
                <a:srgbClr val="F2F2F2"/>
              </a:clrFrom>
              <a:clrTo>
                <a:srgbClr val="F2F2F2">
                  <a:alpha val="0"/>
                </a:srgbClr>
              </a:clrTo>
            </a:clrChange>
            <a:lum bright="-78000"/>
            <a:extLst>
              <a:ext uri="{28A0092B-C50C-407E-A947-70E740481C1C}">
                <a14:useLocalDpi xmlns:a14="http://schemas.microsoft.com/office/drawing/2010/main" val="0"/>
              </a:ext>
            </a:extLst>
          </a:blip>
          <a:srcRect/>
          <a:stretch>
            <a:fillRect/>
          </a:stretch>
        </p:blipFill>
        <p:spPr bwMode="blackGray">
          <a:xfrm>
            <a:off x="5156200" y="1435100"/>
            <a:ext cx="3492500"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734694" name="Picture 38" descr="w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blackGray">
          <a:xfrm>
            <a:off x="423863" y="1425575"/>
            <a:ext cx="3492500" cy="34925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346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346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34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7602" name="Freeform 2"/>
          <p:cNvSpPr>
            <a:spLocks/>
          </p:cNvSpPr>
          <p:nvPr/>
        </p:nvSpPr>
        <p:spPr bwMode="auto">
          <a:xfrm>
            <a:off x="2590800" y="5562600"/>
            <a:ext cx="1933575" cy="1588"/>
          </a:xfrm>
          <a:custGeom>
            <a:avLst/>
            <a:gdLst>
              <a:gd name="T0" fmla="*/ 0 w 1218"/>
              <a:gd name="T1" fmla="*/ 0 h 1"/>
              <a:gd name="T2" fmla="*/ 1218 w 1218"/>
              <a:gd name="T3" fmla="*/ 0 h 1"/>
            </a:gdLst>
            <a:ahLst/>
            <a:cxnLst>
              <a:cxn ang="0">
                <a:pos x="T0" y="T1"/>
              </a:cxn>
              <a:cxn ang="0">
                <a:pos x="T2" y="T3"/>
              </a:cxn>
            </a:cxnLst>
            <a:rect l="0" t="0" r="r" b="b"/>
            <a:pathLst>
              <a:path w="1218" h="1">
                <a:moveTo>
                  <a:pt x="0" y="0"/>
                </a:moveTo>
                <a:lnTo>
                  <a:pt x="1218" y="0"/>
                </a:lnTo>
              </a:path>
            </a:pathLst>
          </a:custGeom>
          <a:noFill/>
          <a:ln w="38100" cap="flat" cmpd="sng">
            <a:solidFill>
              <a:schemeClr val="accent2"/>
            </a:solidFill>
            <a:prstDash val="solid"/>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817603" name="Freeform 3"/>
          <p:cNvSpPr>
            <a:spLocks/>
          </p:cNvSpPr>
          <p:nvPr/>
        </p:nvSpPr>
        <p:spPr bwMode="auto">
          <a:xfrm>
            <a:off x="990600" y="4724400"/>
            <a:ext cx="1676400" cy="1563688"/>
          </a:xfrm>
          <a:custGeom>
            <a:avLst/>
            <a:gdLst>
              <a:gd name="T0" fmla="*/ 0 w 158"/>
              <a:gd name="T1" fmla="*/ 16 h 256"/>
              <a:gd name="T2" fmla="*/ 158 w 158"/>
              <a:gd name="T3" fmla="*/ 0 h 256"/>
              <a:gd name="T4" fmla="*/ 42 w 158"/>
              <a:gd name="T5" fmla="*/ 256 h 256"/>
              <a:gd name="T6" fmla="*/ 0 w 158"/>
              <a:gd name="T7" fmla="*/ 16 h 256"/>
            </a:gdLst>
            <a:ahLst/>
            <a:cxnLst>
              <a:cxn ang="0">
                <a:pos x="T0" y="T1"/>
              </a:cxn>
              <a:cxn ang="0">
                <a:pos x="T2" y="T3"/>
              </a:cxn>
              <a:cxn ang="0">
                <a:pos x="T4" y="T5"/>
              </a:cxn>
              <a:cxn ang="0">
                <a:pos x="T6" y="T7"/>
              </a:cxn>
            </a:cxnLst>
            <a:rect l="0" t="0" r="r" b="b"/>
            <a:pathLst>
              <a:path w="158" h="256">
                <a:moveTo>
                  <a:pt x="0" y="16"/>
                </a:moveTo>
                <a:lnTo>
                  <a:pt x="158" y="0"/>
                </a:lnTo>
                <a:lnTo>
                  <a:pt x="42" y="256"/>
                </a:lnTo>
                <a:lnTo>
                  <a:pt x="0" y="16"/>
                </a:lnTo>
                <a:close/>
              </a:path>
            </a:pathLst>
          </a:custGeom>
          <a:solidFill>
            <a:schemeClr val="accent1"/>
          </a:solidFill>
          <a:ln w="19050"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17604" name="Oval 4"/>
          <p:cNvSpPr>
            <a:spLocks noChangeArrowheads="1"/>
          </p:cNvSpPr>
          <p:nvPr/>
        </p:nvSpPr>
        <p:spPr bwMode="auto">
          <a:xfrm>
            <a:off x="1244600" y="4843463"/>
            <a:ext cx="750888" cy="81915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05" name="Line 5"/>
          <p:cNvSpPr>
            <a:spLocks noChangeShapeType="1"/>
          </p:cNvSpPr>
          <p:nvPr/>
        </p:nvSpPr>
        <p:spPr bwMode="auto">
          <a:xfrm flipV="1">
            <a:off x="1619250" y="5267325"/>
            <a:ext cx="304800" cy="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en-US"/>
          </a:p>
        </p:txBody>
      </p:sp>
      <p:sp>
        <p:nvSpPr>
          <p:cNvPr id="1817606" name="Freeform 6"/>
          <p:cNvSpPr>
            <a:spLocks/>
          </p:cNvSpPr>
          <p:nvPr/>
        </p:nvSpPr>
        <p:spPr bwMode="auto">
          <a:xfrm rot="-1205569">
            <a:off x="4953000" y="4800600"/>
            <a:ext cx="4300538" cy="1563688"/>
          </a:xfrm>
          <a:custGeom>
            <a:avLst/>
            <a:gdLst>
              <a:gd name="T0" fmla="*/ 0 w 158"/>
              <a:gd name="T1" fmla="*/ 16 h 256"/>
              <a:gd name="T2" fmla="*/ 158 w 158"/>
              <a:gd name="T3" fmla="*/ 0 h 256"/>
              <a:gd name="T4" fmla="*/ 42 w 158"/>
              <a:gd name="T5" fmla="*/ 256 h 256"/>
              <a:gd name="T6" fmla="*/ 0 w 158"/>
              <a:gd name="T7" fmla="*/ 16 h 256"/>
            </a:gdLst>
            <a:ahLst/>
            <a:cxnLst>
              <a:cxn ang="0">
                <a:pos x="T0" y="T1"/>
              </a:cxn>
              <a:cxn ang="0">
                <a:pos x="T2" y="T3"/>
              </a:cxn>
              <a:cxn ang="0">
                <a:pos x="T4" y="T5"/>
              </a:cxn>
              <a:cxn ang="0">
                <a:pos x="T6" y="T7"/>
              </a:cxn>
            </a:cxnLst>
            <a:rect l="0" t="0" r="r" b="b"/>
            <a:pathLst>
              <a:path w="158" h="256">
                <a:moveTo>
                  <a:pt x="0" y="16"/>
                </a:moveTo>
                <a:lnTo>
                  <a:pt x="158" y="0"/>
                </a:lnTo>
                <a:lnTo>
                  <a:pt x="42" y="256"/>
                </a:lnTo>
                <a:lnTo>
                  <a:pt x="0" y="16"/>
                </a:lnTo>
                <a:close/>
              </a:path>
            </a:pathLst>
          </a:custGeom>
          <a:solidFill>
            <a:schemeClr val="accent1"/>
          </a:solidFill>
          <a:ln w="19050"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17607" name="Oval 7"/>
          <p:cNvSpPr>
            <a:spLocks noChangeArrowheads="1"/>
          </p:cNvSpPr>
          <p:nvPr/>
        </p:nvSpPr>
        <p:spPr bwMode="auto">
          <a:xfrm rot="-1205569">
            <a:off x="5548313" y="5118100"/>
            <a:ext cx="1927225" cy="81915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08" name="Line 8"/>
          <p:cNvSpPr>
            <a:spLocks noChangeShapeType="1"/>
          </p:cNvSpPr>
          <p:nvPr/>
        </p:nvSpPr>
        <p:spPr bwMode="auto">
          <a:xfrm rot="20394431" flipV="1">
            <a:off x="6491288" y="5408613"/>
            <a:ext cx="7810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en-US"/>
          </a:p>
        </p:txBody>
      </p:sp>
      <p:sp>
        <p:nvSpPr>
          <p:cNvPr id="1817609" name="Line 9"/>
          <p:cNvSpPr>
            <a:spLocks noChangeShapeType="1"/>
          </p:cNvSpPr>
          <p:nvPr/>
        </p:nvSpPr>
        <p:spPr bwMode="auto">
          <a:xfrm rot="20394431" flipV="1">
            <a:off x="6477000" y="5257800"/>
            <a:ext cx="0" cy="2857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en-US"/>
          </a:p>
        </p:txBody>
      </p:sp>
      <p:sp>
        <p:nvSpPr>
          <p:cNvPr id="1817610" name="Text Box 10"/>
          <p:cNvSpPr txBox="1">
            <a:spLocks noChangeArrowheads="1"/>
          </p:cNvSpPr>
          <p:nvPr/>
        </p:nvSpPr>
        <p:spPr bwMode="auto">
          <a:xfrm>
            <a:off x="5943600" y="5105400"/>
            <a:ext cx="5334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pPr>
              <a:spcBef>
                <a:spcPct val="50000"/>
              </a:spcBef>
            </a:pPr>
            <a:r>
              <a:rPr lang="en-US">
                <a:effectLst>
                  <a:outerShdw blurRad="38100" dist="38100" dir="2700000" algn="tl">
                    <a:srgbClr val="C0C0C0"/>
                  </a:outerShdw>
                </a:effectLst>
                <a:latin typeface="Symbol" pitchFamily="18" charset="2"/>
              </a:rPr>
              <a:t>g</a:t>
            </a:r>
          </a:p>
        </p:txBody>
      </p:sp>
      <p:sp>
        <p:nvSpPr>
          <p:cNvPr id="1817611" name="Text Box 11"/>
          <p:cNvSpPr txBox="1">
            <a:spLocks noChangeArrowheads="1"/>
          </p:cNvSpPr>
          <p:nvPr/>
        </p:nvSpPr>
        <p:spPr bwMode="auto">
          <a:xfrm>
            <a:off x="6705600" y="5305425"/>
            <a:ext cx="5334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pPr>
              <a:spcBef>
                <a:spcPct val="50000"/>
              </a:spcBef>
            </a:pPr>
            <a:r>
              <a:rPr lang="en-US">
                <a:effectLst>
                  <a:outerShdw blurRad="38100" dist="38100" dir="2700000" algn="tl">
                    <a:srgbClr val="C0C0C0"/>
                  </a:outerShdw>
                </a:effectLst>
                <a:latin typeface="Symbol" pitchFamily="18" charset="2"/>
              </a:rPr>
              <a:t>G</a:t>
            </a:r>
          </a:p>
        </p:txBody>
      </p:sp>
      <p:sp>
        <p:nvSpPr>
          <p:cNvPr id="1817612" name="Rectangle 12"/>
          <p:cNvSpPr>
            <a:spLocks noGrp="1" noChangeArrowheads="1"/>
          </p:cNvSpPr>
          <p:nvPr>
            <p:ph type="title"/>
          </p:nvPr>
        </p:nvSpPr>
        <p:spPr/>
        <p:txBody>
          <a:bodyPr/>
          <a:lstStyle/>
          <a:p>
            <a:r>
              <a:rPr lang="en-US"/>
              <a:t>Stretch metric</a:t>
            </a:r>
          </a:p>
        </p:txBody>
      </p:sp>
      <p:pic>
        <p:nvPicPr>
          <p:cNvPr id="1817613" name="Picture 13" descr="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752475" y="1069975"/>
            <a:ext cx="2590800" cy="25749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817614" name="Picture 14" descr="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5519738" y="1052513"/>
            <a:ext cx="2590800" cy="2590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817615" name="Text Box 15"/>
          <p:cNvSpPr txBox="1">
            <a:spLocks noChangeArrowheads="1"/>
          </p:cNvSpPr>
          <p:nvPr/>
        </p:nvSpPr>
        <p:spPr bwMode="auto">
          <a:xfrm>
            <a:off x="709613" y="3662363"/>
            <a:ext cx="267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2D texture domain</a:t>
            </a:r>
          </a:p>
        </p:txBody>
      </p:sp>
      <p:sp>
        <p:nvSpPr>
          <p:cNvPr id="1817616" name="Text Box 16"/>
          <p:cNvSpPr txBox="1">
            <a:spLocks noChangeArrowheads="1"/>
          </p:cNvSpPr>
          <p:nvPr/>
        </p:nvSpPr>
        <p:spPr bwMode="auto">
          <a:xfrm>
            <a:off x="5829300" y="3662363"/>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surface in 3D</a:t>
            </a:r>
          </a:p>
        </p:txBody>
      </p:sp>
      <p:sp>
        <p:nvSpPr>
          <p:cNvPr id="1817617" name="Line 17"/>
          <p:cNvSpPr>
            <a:spLocks noChangeShapeType="1"/>
          </p:cNvSpPr>
          <p:nvPr/>
        </p:nvSpPr>
        <p:spPr bwMode="auto">
          <a:xfrm rot="16200000" flipV="1">
            <a:off x="1476375" y="5095875"/>
            <a:ext cx="304800" cy="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endParaRPr lang="en-US"/>
          </a:p>
        </p:txBody>
      </p:sp>
      <p:grpSp>
        <p:nvGrpSpPr>
          <p:cNvPr id="1817618" name="Group 18"/>
          <p:cNvGrpSpPr>
            <a:grpSpLocks/>
          </p:cNvGrpSpPr>
          <p:nvPr/>
        </p:nvGrpSpPr>
        <p:grpSpPr bwMode="auto">
          <a:xfrm>
            <a:off x="2516188" y="2689225"/>
            <a:ext cx="4413250" cy="946150"/>
            <a:chOff x="1633" y="1909"/>
            <a:chExt cx="2780" cy="596"/>
          </a:xfrm>
        </p:grpSpPr>
        <p:sp>
          <p:nvSpPr>
            <p:cNvPr id="1817619" name="Freeform 19"/>
            <p:cNvSpPr>
              <a:spLocks/>
            </p:cNvSpPr>
            <p:nvPr/>
          </p:nvSpPr>
          <p:spPr bwMode="auto">
            <a:xfrm>
              <a:off x="1781" y="2163"/>
              <a:ext cx="298" cy="274"/>
            </a:xfrm>
            <a:custGeom>
              <a:avLst/>
              <a:gdLst>
                <a:gd name="T0" fmla="*/ 0 w 298"/>
                <a:gd name="T1" fmla="*/ 34 h 274"/>
                <a:gd name="T2" fmla="*/ 58 w 298"/>
                <a:gd name="T3" fmla="*/ 0 h 274"/>
                <a:gd name="T4" fmla="*/ 298 w 298"/>
                <a:gd name="T5" fmla="*/ 274 h 274"/>
                <a:gd name="T6" fmla="*/ 0 w 298"/>
                <a:gd name="T7" fmla="*/ 34 h 274"/>
              </a:gdLst>
              <a:ahLst/>
              <a:cxnLst>
                <a:cxn ang="0">
                  <a:pos x="T0" y="T1"/>
                </a:cxn>
                <a:cxn ang="0">
                  <a:pos x="T2" y="T3"/>
                </a:cxn>
                <a:cxn ang="0">
                  <a:pos x="T4" y="T5"/>
                </a:cxn>
                <a:cxn ang="0">
                  <a:pos x="T6" y="T7"/>
                </a:cxn>
              </a:cxnLst>
              <a:rect l="0" t="0" r="r" b="b"/>
              <a:pathLst>
                <a:path w="298" h="274">
                  <a:moveTo>
                    <a:pt x="0" y="34"/>
                  </a:moveTo>
                  <a:lnTo>
                    <a:pt x="58" y="0"/>
                  </a:lnTo>
                  <a:lnTo>
                    <a:pt x="298" y="274"/>
                  </a:lnTo>
                  <a:lnTo>
                    <a:pt x="0" y="34"/>
                  </a:lnTo>
                  <a:close/>
                </a:path>
              </a:pathLst>
            </a:custGeom>
            <a:solidFill>
              <a:schemeClr val="hlink"/>
            </a:solidFill>
            <a:ln w="19050"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17620" name="Freeform 20"/>
            <p:cNvSpPr>
              <a:spLocks/>
            </p:cNvSpPr>
            <p:nvPr/>
          </p:nvSpPr>
          <p:spPr bwMode="auto">
            <a:xfrm>
              <a:off x="4255" y="1909"/>
              <a:ext cx="158" cy="256"/>
            </a:xfrm>
            <a:custGeom>
              <a:avLst/>
              <a:gdLst>
                <a:gd name="T0" fmla="*/ 0 w 158"/>
                <a:gd name="T1" fmla="*/ 16 h 256"/>
                <a:gd name="T2" fmla="*/ 158 w 158"/>
                <a:gd name="T3" fmla="*/ 0 h 256"/>
                <a:gd name="T4" fmla="*/ 42 w 158"/>
                <a:gd name="T5" fmla="*/ 256 h 256"/>
                <a:gd name="T6" fmla="*/ 0 w 158"/>
                <a:gd name="T7" fmla="*/ 16 h 256"/>
              </a:gdLst>
              <a:ahLst/>
              <a:cxnLst>
                <a:cxn ang="0">
                  <a:pos x="T0" y="T1"/>
                </a:cxn>
                <a:cxn ang="0">
                  <a:pos x="T2" y="T3"/>
                </a:cxn>
                <a:cxn ang="0">
                  <a:pos x="T4" y="T5"/>
                </a:cxn>
                <a:cxn ang="0">
                  <a:pos x="T6" y="T7"/>
                </a:cxn>
              </a:cxnLst>
              <a:rect l="0" t="0" r="r" b="b"/>
              <a:pathLst>
                <a:path w="158" h="256">
                  <a:moveTo>
                    <a:pt x="0" y="16"/>
                  </a:moveTo>
                  <a:lnTo>
                    <a:pt x="158" y="0"/>
                  </a:lnTo>
                  <a:lnTo>
                    <a:pt x="42" y="256"/>
                  </a:lnTo>
                  <a:lnTo>
                    <a:pt x="0" y="16"/>
                  </a:lnTo>
                  <a:close/>
                </a:path>
              </a:pathLst>
            </a:custGeom>
            <a:solidFill>
              <a:schemeClr val="hlink"/>
            </a:solidFill>
            <a:ln w="19050"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17621" name="Freeform 21"/>
            <p:cNvSpPr>
              <a:spLocks/>
            </p:cNvSpPr>
            <p:nvPr/>
          </p:nvSpPr>
          <p:spPr bwMode="auto">
            <a:xfrm>
              <a:off x="1947" y="2037"/>
              <a:ext cx="2256" cy="210"/>
            </a:xfrm>
            <a:custGeom>
              <a:avLst/>
              <a:gdLst>
                <a:gd name="T0" fmla="*/ 0 w 2256"/>
                <a:gd name="T1" fmla="*/ 210 h 210"/>
                <a:gd name="T2" fmla="*/ 2256 w 2256"/>
                <a:gd name="T3" fmla="*/ 0 h 210"/>
              </a:gdLst>
              <a:ahLst/>
              <a:cxnLst>
                <a:cxn ang="0">
                  <a:pos x="T0" y="T1"/>
                </a:cxn>
                <a:cxn ang="0">
                  <a:pos x="T2" y="T3"/>
                </a:cxn>
              </a:cxnLst>
              <a:rect l="0" t="0" r="r" b="b"/>
              <a:pathLst>
                <a:path w="2256" h="210">
                  <a:moveTo>
                    <a:pt x="0" y="210"/>
                  </a:moveTo>
                  <a:lnTo>
                    <a:pt x="2256" y="0"/>
                  </a:lnTo>
                </a:path>
              </a:pathLst>
            </a:custGeom>
            <a:noFill/>
            <a:ln w="38100" cap="flat" cmpd="sng">
              <a:solidFill>
                <a:schemeClr val="accent2"/>
              </a:solidFill>
              <a:prstDash val="solid"/>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817622" name="Text Box 22"/>
            <p:cNvSpPr txBox="1">
              <a:spLocks noChangeArrowheads="1"/>
            </p:cNvSpPr>
            <p:nvPr/>
          </p:nvSpPr>
          <p:spPr bwMode="auto">
            <a:xfrm rot="-319929">
              <a:off x="2278" y="2182"/>
              <a:ext cx="116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a:effectLst>
                    <a:outerShdw blurRad="38100" dist="38100" dir="2700000" algn="tl">
                      <a:srgbClr val="C0C0C0"/>
                    </a:outerShdw>
                  </a:effectLst>
                </a:rPr>
                <a:t>linear map</a:t>
              </a:r>
            </a:p>
          </p:txBody>
        </p:sp>
        <p:sp>
          <p:nvSpPr>
            <p:cNvPr id="1817623" name="Text Box 23"/>
            <p:cNvSpPr txBox="1">
              <a:spLocks noChangeArrowheads="1"/>
            </p:cNvSpPr>
            <p:nvPr/>
          </p:nvSpPr>
          <p:spPr bwMode="auto">
            <a:xfrm>
              <a:off x="1633" y="2178"/>
              <a:ext cx="116" cy="32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endParaRPr lang="en-US">
                <a:solidFill>
                  <a:schemeClr val="hlink"/>
                </a:solidFill>
                <a:effectLst>
                  <a:outerShdw blurRad="38100" dist="38100" dir="2700000" algn="tl">
                    <a:srgbClr val="C0C0C0"/>
                  </a:outerShdw>
                </a:effectLst>
              </a:endParaRPr>
            </a:p>
          </p:txBody>
        </p:sp>
      </p:grpSp>
      <p:grpSp>
        <p:nvGrpSpPr>
          <p:cNvPr id="1817624" name="Group 24"/>
          <p:cNvGrpSpPr>
            <a:grpSpLocks/>
          </p:cNvGrpSpPr>
          <p:nvPr/>
        </p:nvGrpSpPr>
        <p:grpSpPr bwMode="auto">
          <a:xfrm>
            <a:off x="2776538" y="3597275"/>
            <a:ext cx="3516312" cy="1127125"/>
            <a:chOff x="1749" y="2266"/>
            <a:chExt cx="2215" cy="710"/>
          </a:xfrm>
        </p:grpSpPr>
        <p:sp>
          <p:nvSpPr>
            <p:cNvPr id="1817625" name="Text Box 25"/>
            <p:cNvSpPr txBox="1">
              <a:spLocks noChangeArrowheads="1"/>
            </p:cNvSpPr>
            <p:nvPr/>
          </p:nvSpPr>
          <p:spPr bwMode="auto">
            <a:xfrm>
              <a:off x="1749" y="2649"/>
              <a:ext cx="22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effectLst>
                    <a:outerShdw blurRad="38100" dist="38100" dir="2700000" algn="tl">
                      <a:srgbClr val="C0C0C0"/>
                    </a:outerShdw>
                  </a:effectLst>
                </a:rPr>
                <a:t>singular values:  </a:t>
              </a:r>
              <a:r>
                <a:rPr lang="el-GR">
                  <a:effectLst>
                    <a:outerShdw blurRad="38100" dist="38100" dir="2700000" algn="tl">
                      <a:srgbClr val="C0C0C0"/>
                    </a:outerShdw>
                  </a:effectLst>
                  <a:latin typeface="Times New Roman" pitchFamily="18" charset="0"/>
                  <a:cs typeface="Times New Roman" pitchFamily="18" charset="0"/>
                </a:rPr>
                <a:t>γ</a:t>
              </a:r>
              <a:r>
                <a:rPr lang="en-US">
                  <a:effectLst>
                    <a:outerShdw blurRad="38100" dist="38100" dir="2700000" algn="tl">
                      <a:srgbClr val="C0C0C0"/>
                    </a:outerShdw>
                  </a:effectLst>
                  <a:cs typeface="Arial" charset="0"/>
                </a:rPr>
                <a:t> , </a:t>
              </a:r>
              <a:r>
                <a:rPr lang="el-GR">
                  <a:effectLst>
                    <a:outerShdw blurRad="38100" dist="38100" dir="2700000" algn="tl">
                      <a:srgbClr val="C0C0C0"/>
                    </a:outerShdw>
                  </a:effectLst>
                  <a:latin typeface="Times New Roman" pitchFamily="18" charset="0"/>
                  <a:cs typeface="Times New Roman" pitchFamily="18" charset="0"/>
                </a:rPr>
                <a:t>Γ</a:t>
              </a:r>
              <a:endParaRPr lang="el-GR">
                <a:effectLst>
                  <a:outerShdw blurRad="38100" dist="38100" dir="2700000" algn="tl">
                    <a:srgbClr val="C0C0C0"/>
                  </a:outerShdw>
                </a:effectLst>
                <a:latin typeface="Times New Roman" pitchFamily="18" charset="0"/>
                <a:cs typeface="Arial" charset="0"/>
              </a:endParaRPr>
            </a:p>
          </p:txBody>
        </p:sp>
        <p:sp>
          <p:nvSpPr>
            <p:cNvPr id="1817626" name="Freeform 26"/>
            <p:cNvSpPr>
              <a:spLocks/>
            </p:cNvSpPr>
            <p:nvPr/>
          </p:nvSpPr>
          <p:spPr bwMode="auto">
            <a:xfrm>
              <a:off x="2744" y="2266"/>
              <a:ext cx="47" cy="383"/>
            </a:xfrm>
            <a:custGeom>
              <a:avLst/>
              <a:gdLst>
                <a:gd name="T0" fmla="*/ 0 w 106"/>
                <a:gd name="T1" fmla="*/ 510 h 510"/>
                <a:gd name="T2" fmla="*/ 90 w 106"/>
                <a:gd name="T3" fmla="*/ 246 h 510"/>
                <a:gd name="T4" fmla="*/ 96 w 106"/>
                <a:gd name="T5" fmla="*/ 0 h 510"/>
              </a:gdLst>
              <a:ahLst/>
              <a:cxnLst>
                <a:cxn ang="0">
                  <a:pos x="T0" y="T1"/>
                </a:cxn>
                <a:cxn ang="0">
                  <a:pos x="T2" y="T3"/>
                </a:cxn>
                <a:cxn ang="0">
                  <a:pos x="T4" y="T5"/>
                </a:cxn>
              </a:cxnLst>
              <a:rect l="0" t="0" r="r" b="b"/>
              <a:pathLst>
                <a:path w="106" h="510">
                  <a:moveTo>
                    <a:pt x="0" y="510"/>
                  </a:moveTo>
                  <a:cubicBezTo>
                    <a:pt x="14" y="466"/>
                    <a:pt x="74" y="331"/>
                    <a:pt x="90" y="246"/>
                  </a:cubicBezTo>
                  <a:cubicBezTo>
                    <a:pt x="106" y="161"/>
                    <a:pt x="95" y="51"/>
                    <a:pt x="96" y="0"/>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817627" name="Group 27"/>
          <p:cNvGrpSpPr>
            <a:grpSpLocks/>
          </p:cNvGrpSpPr>
          <p:nvPr/>
        </p:nvGrpSpPr>
        <p:grpSpPr bwMode="auto">
          <a:xfrm>
            <a:off x="1171575" y="4814888"/>
            <a:ext cx="914400" cy="914400"/>
            <a:chOff x="-576" y="3312"/>
            <a:chExt cx="576" cy="576"/>
          </a:xfrm>
        </p:grpSpPr>
        <p:sp>
          <p:nvSpPr>
            <p:cNvPr id="1817628" name="Oval 28"/>
            <p:cNvSpPr>
              <a:spLocks noChangeArrowheads="1"/>
            </p:cNvSpPr>
            <p:nvPr/>
          </p:nvSpPr>
          <p:spPr bwMode="auto">
            <a:xfrm>
              <a:off x="-96" y="3552"/>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29" name="Oval 29"/>
            <p:cNvSpPr>
              <a:spLocks noChangeArrowheads="1"/>
            </p:cNvSpPr>
            <p:nvPr/>
          </p:nvSpPr>
          <p:spPr bwMode="auto">
            <a:xfrm>
              <a:off x="-96" y="3792"/>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30" name="Oval 30"/>
            <p:cNvSpPr>
              <a:spLocks noChangeArrowheads="1"/>
            </p:cNvSpPr>
            <p:nvPr/>
          </p:nvSpPr>
          <p:spPr bwMode="auto">
            <a:xfrm>
              <a:off x="-96" y="3312"/>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31" name="Oval 31"/>
            <p:cNvSpPr>
              <a:spLocks noChangeArrowheads="1"/>
            </p:cNvSpPr>
            <p:nvPr/>
          </p:nvSpPr>
          <p:spPr bwMode="auto">
            <a:xfrm>
              <a:off x="-576" y="3552"/>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32" name="Oval 32"/>
            <p:cNvSpPr>
              <a:spLocks noChangeArrowheads="1"/>
            </p:cNvSpPr>
            <p:nvPr/>
          </p:nvSpPr>
          <p:spPr bwMode="auto">
            <a:xfrm>
              <a:off x="-336" y="3552"/>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33" name="Oval 33"/>
            <p:cNvSpPr>
              <a:spLocks noChangeArrowheads="1"/>
            </p:cNvSpPr>
            <p:nvPr/>
          </p:nvSpPr>
          <p:spPr bwMode="auto">
            <a:xfrm>
              <a:off x="-576" y="3792"/>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34" name="Oval 34"/>
            <p:cNvSpPr>
              <a:spLocks noChangeArrowheads="1"/>
            </p:cNvSpPr>
            <p:nvPr/>
          </p:nvSpPr>
          <p:spPr bwMode="auto">
            <a:xfrm>
              <a:off x="-336" y="3792"/>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35" name="Oval 35"/>
            <p:cNvSpPr>
              <a:spLocks noChangeArrowheads="1"/>
            </p:cNvSpPr>
            <p:nvPr/>
          </p:nvSpPr>
          <p:spPr bwMode="auto">
            <a:xfrm>
              <a:off x="-576" y="3312"/>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36" name="Oval 36"/>
            <p:cNvSpPr>
              <a:spLocks noChangeArrowheads="1"/>
            </p:cNvSpPr>
            <p:nvPr/>
          </p:nvSpPr>
          <p:spPr bwMode="auto">
            <a:xfrm>
              <a:off x="-336" y="3312"/>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637" name="Group 37"/>
          <p:cNvGrpSpPr>
            <a:grpSpLocks/>
          </p:cNvGrpSpPr>
          <p:nvPr/>
        </p:nvGrpSpPr>
        <p:grpSpPr bwMode="auto">
          <a:xfrm>
            <a:off x="914400" y="1219200"/>
            <a:ext cx="2276475" cy="2265363"/>
            <a:chOff x="-1392" y="622"/>
            <a:chExt cx="1680" cy="1672"/>
          </a:xfrm>
        </p:grpSpPr>
        <p:grpSp>
          <p:nvGrpSpPr>
            <p:cNvPr id="1817638" name="Group 38"/>
            <p:cNvGrpSpPr>
              <a:grpSpLocks/>
            </p:cNvGrpSpPr>
            <p:nvPr/>
          </p:nvGrpSpPr>
          <p:grpSpPr bwMode="auto">
            <a:xfrm>
              <a:off x="-1392" y="622"/>
              <a:ext cx="816" cy="818"/>
              <a:chOff x="-1392" y="622"/>
              <a:chExt cx="816" cy="818"/>
            </a:xfrm>
          </p:grpSpPr>
          <p:grpSp>
            <p:nvGrpSpPr>
              <p:cNvPr id="1817639" name="Group 39"/>
              <p:cNvGrpSpPr>
                <a:grpSpLocks noChangeAspect="1"/>
              </p:cNvGrpSpPr>
              <p:nvPr/>
            </p:nvGrpSpPr>
            <p:grpSpPr bwMode="auto">
              <a:xfrm>
                <a:off x="-1392" y="624"/>
                <a:ext cx="386" cy="386"/>
                <a:chOff x="-1392" y="624"/>
                <a:chExt cx="1536" cy="1536"/>
              </a:xfrm>
            </p:grpSpPr>
            <p:grpSp>
              <p:nvGrpSpPr>
                <p:cNvPr id="1817640" name="Group 40"/>
                <p:cNvGrpSpPr>
                  <a:grpSpLocks noChangeAspect="1"/>
                </p:cNvGrpSpPr>
                <p:nvPr/>
              </p:nvGrpSpPr>
              <p:grpSpPr bwMode="auto">
                <a:xfrm>
                  <a:off x="-672" y="1344"/>
                  <a:ext cx="816" cy="816"/>
                  <a:chOff x="-1008" y="2784"/>
                  <a:chExt cx="816" cy="816"/>
                </a:xfrm>
              </p:grpSpPr>
              <p:sp>
                <p:nvSpPr>
                  <p:cNvPr id="1817641" name="Oval 41"/>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42" name="Oval 42"/>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43" name="Oval 43"/>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44" name="Oval 44"/>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45" name="Oval 45"/>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46" name="Oval 46"/>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47" name="Oval 47"/>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48" name="Oval 48"/>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49" name="Oval 49"/>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50" name="Oval 50"/>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51" name="Oval 51"/>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52" name="Oval 52"/>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53" name="Oval 53"/>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54" name="Oval 54"/>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55" name="Oval 55"/>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56" name="Oval 56"/>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657" name="Group 57"/>
                <p:cNvGrpSpPr>
                  <a:grpSpLocks noChangeAspect="1"/>
                </p:cNvGrpSpPr>
                <p:nvPr/>
              </p:nvGrpSpPr>
              <p:grpSpPr bwMode="auto">
                <a:xfrm>
                  <a:off x="-1392" y="1344"/>
                  <a:ext cx="816" cy="816"/>
                  <a:chOff x="-1008" y="2784"/>
                  <a:chExt cx="816" cy="816"/>
                </a:xfrm>
              </p:grpSpPr>
              <p:sp>
                <p:nvSpPr>
                  <p:cNvPr id="1817658" name="Oval 58"/>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59" name="Oval 59"/>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60" name="Oval 60"/>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61" name="Oval 61"/>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62" name="Oval 62"/>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63" name="Oval 63"/>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64" name="Oval 64"/>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65" name="Oval 65"/>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66" name="Oval 66"/>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67" name="Oval 67"/>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68" name="Oval 68"/>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69" name="Oval 69"/>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70" name="Oval 70"/>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71" name="Oval 71"/>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72" name="Oval 72"/>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73" name="Oval 73"/>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674" name="Group 74"/>
                <p:cNvGrpSpPr>
                  <a:grpSpLocks noChangeAspect="1"/>
                </p:cNvGrpSpPr>
                <p:nvPr/>
              </p:nvGrpSpPr>
              <p:grpSpPr bwMode="auto">
                <a:xfrm>
                  <a:off x="-672" y="624"/>
                  <a:ext cx="816" cy="816"/>
                  <a:chOff x="-1008" y="2784"/>
                  <a:chExt cx="816" cy="816"/>
                </a:xfrm>
              </p:grpSpPr>
              <p:sp>
                <p:nvSpPr>
                  <p:cNvPr id="1817675" name="Oval 75"/>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76" name="Oval 76"/>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77" name="Oval 77"/>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78" name="Oval 78"/>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79" name="Oval 79"/>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80" name="Oval 80"/>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81" name="Oval 81"/>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82" name="Oval 82"/>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83" name="Oval 83"/>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84" name="Oval 84"/>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85" name="Oval 85"/>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86" name="Oval 86"/>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87" name="Oval 87"/>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88" name="Oval 88"/>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89" name="Oval 89"/>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90" name="Oval 90"/>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691" name="Group 91"/>
                <p:cNvGrpSpPr>
                  <a:grpSpLocks noChangeAspect="1"/>
                </p:cNvGrpSpPr>
                <p:nvPr/>
              </p:nvGrpSpPr>
              <p:grpSpPr bwMode="auto">
                <a:xfrm>
                  <a:off x="-1392" y="624"/>
                  <a:ext cx="816" cy="816"/>
                  <a:chOff x="-1008" y="2784"/>
                  <a:chExt cx="816" cy="816"/>
                </a:xfrm>
              </p:grpSpPr>
              <p:sp>
                <p:nvSpPr>
                  <p:cNvPr id="1817692" name="Oval 92"/>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93" name="Oval 93"/>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94" name="Oval 94"/>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95" name="Oval 95"/>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96" name="Oval 96"/>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97" name="Oval 97"/>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98" name="Oval 98"/>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699" name="Oval 99"/>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00" name="Oval 100"/>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01" name="Oval 101"/>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02" name="Oval 102"/>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03" name="Oval 103"/>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04" name="Oval 104"/>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05" name="Oval 105"/>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06" name="Oval 106"/>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07" name="Oval 107"/>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7708" name="Group 108"/>
              <p:cNvGrpSpPr>
                <a:grpSpLocks noChangeAspect="1"/>
              </p:cNvGrpSpPr>
              <p:nvPr/>
            </p:nvGrpSpPr>
            <p:grpSpPr bwMode="auto">
              <a:xfrm>
                <a:off x="-962" y="622"/>
                <a:ext cx="386" cy="386"/>
                <a:chOff x="-1392" y="624"/>
                <a:chExt cx="1536" cy="1536"/>
              </a:xfrm>
            </p:grpSpPr>
            <p:grpSp>
              <p:nvGrpSpPr>
                <p:cNvPr id="1817709" name="Group 109"/>
                <p:cNvGrpSpPr>
                  <a:grpSpLocks noChangeAspect="1"/>
                </p:cNvGrpSpPr>
                <p:nvPr/>
              </p:nvGrpSpPr>
              <p:grpSpPr bwMode="auto">
                <a:xfrm>
                  <a:off x="-672" y="1344"/>
                  <a:ext cx="816" cy="816"/>
                  <a:chOff x="-1008" y="2784"/>
                  <a:chExt cx="816" cy="816"/>
                </a:xfrm>
              </p:grpSpPr>
              <p:sp>
                <p:nvSpPr>
                  <p:cNvPr id="1817710" name="Oval 110"/>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11" name="Oval 111"/>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12" name="Oval 112"/>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13" name="Oval 113"/>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14" name="Oval 114"/>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15" name="Oval 115"/>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16" name="Oval 116"/>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17" name="Oval 117"/>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18" name="Oval 118"/>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19" name="Oval 119"/>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20" name="Oval 120"/>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21" name="Oval 121"/>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22" name="Oval 122"/>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23" name="Oval 123"/>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24" name="Oval 124"/>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25" name="Oval 125"/>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726" name="Group 126"/>
                <p:cNvGrpSpPr>
                  <a:grpSpLocks noChangeAspect="1"/>
                </p:cNvGrpSpPr>
                <p:nvPr/>
              </p:nvGrpSpPr>
              <p:grpSpPr bwMode="auto">
                <a:xfrm>
                  <a:off x="-1392" y="1344"/>
                  <a:ext cx="816" cy="816"/>
                  <a:chOff x="-1008" y="2784"/>
                  <a:chExt cx="816" cy="816"/>
                </a:xfrm>
              </p:grpSpPr>
              <p:sp>
                <p:nvSpPr>
                  <p:cNvPr id="1817727" name="Oval 127"/>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28" name="Oval 128"/>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29" name="Oval 129"/>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30" name="Oval 130"/>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31" name="Oval 131"/>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32" name="Oval 132"/>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33" name="Oval 133"/>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34" name="Oval 134"/>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35" name="Oval 135"/>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36" name="Oval 136"/>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37" name="Oval 137"/>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38" name="Oval 138"/>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39" name="Oval 139"/>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40" name="Oval 140"/>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41" name="Oval 141"/>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42" name="Oval 142"/>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743" name="Group 143"/>
                <p:cNvGrpSpPr>
                  <a:grpSpLocks noChangeAspect="1"/>
                </p:cNvGrpSpPr>
                <p:nvPr/>
              </p:nvGrpSpPr>
              <p:grpSpPr bwMode="auto">
                <a:xfrm>
                  <a:off x="-672" y="624"/>
                  <a:ext cx="816" cy="816"/>
                  <a:chOff x="-1008" y="2784"/>
                  <a:chExt cx="816" cy="816"/>
                </a:xfrm>
              </p:grpSpPr>
              <p:sp>
                <p:nvSpPr>
                  <p:cNvPr id="1817744" name="Oval 144"/>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45" name="Oval 145"/>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46" name="Oval 146"/>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47" name="Oval 147"/>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48" name="Oval 148"/>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49" name="Oval 149"/>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50" name="Oval 150"/>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51" name="Oval 151"/>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52" name="Oval 152"/>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53" name="Oval 153"/>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54" name="Oval 154"/>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55" name="Oval 155"/>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56" name="Oval 156"/>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57" name="Oval 157"/>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58" name="Oval 158"/>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59" name="Oval 159"/>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760" name="Group 160"/>
                <p:cNvGrpSpPr>
                  <a:grpSpLocks noChangeAspect="1"/>
                </p:cNvGrpSpPr>
                <p:nvPr/>
              </p:nvGrpSpPr>
              <p:grpSpPr bwMode="auto">
                <a:xfrm>
                  <a:off x="-1392" y="624"/>
                  <a:ext cx="816" cy="816"/>
                  <a:chOff x="-1008" y="2784"/>
                  <a:chExt cx="816" cy="816"/>
                </a:xfrm>
              </p:grpSpPr>
              <p:sp>
                <p:nvSpPr>
                  <p:cNvPr id="1817761" name="Oval 161"/>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62" name="Oval 162"/>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63" name="Oval 163"/>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64" name="Oval 164"/>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65" name="Oval 165"/>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66" name="Oval 166"/>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67" name="Oval 167"/>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68" name="Oval 168"/>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69" name="Oval 169"/>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70" name="Oval 170"/>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71" name="Oval 171"/>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72" name="Oval 172"/>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73" name="Oval 173"/>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74" name="Oval 174"/>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75" name="Oval 175"/>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76" name="Oval 176"/>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7777" name="Group 177"/>
              <p:cNvGrpSpPr>
                <a:grpSpLocks noChangeAspect="1"/>
              </p:cNvGrpSpPr>
              <p:nvPr/>
            </p:nvGrpSpPr>
            <p:grpSpPr bwMode="auto">
              <a:xfrm>
                <a:off x="-1392" y="1054"/>
                <a:ext cx="386" cy="386"/>
                <a:chOff x="-1392" y="624"/>
                <a:chExt cx="1536" cy="1536"/>
              </a:xfrm>
            </p:grpSpPr>
            <p:grpSp>
              <p:nvGrpSpPr>
                <p:cNvPr id="1817778" name="Group 178"/>
                <p:cNvGrpSpPr>
                  <a:grpSpLocks noChangeAspect="1"/>
                </p:cNvGrpSpPr>
                <p:nvPr/>
              </p:nvGrpSpPr>
              <p:grpSpPr bwMode="auto">
                <a:xfrm>
                  <a:off x="-672" y="1344"/>
                  <a:ext cx="816" cy="816"/>
                  <a:chOff x="-1008" y="2784"/>
                  <a:chExt cx="816" cy="816"/>
                </a:xfrm>
              </p:grpSpPr>
              <p:sp>
                <p:nvSpPr>
                  <p:cNvPr id="1817779" name="Oval 179"/>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80" name="Oval 180"/>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81" name="Oval 181"/>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82" name="Oval 182"/>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83" name="Oval 183"/>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84" name="Oval 184"/>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85" name="Oval 185"/>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86" name="Oval 186"/>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87" name="Oval 187"/>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88" name="Oval 188"/>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89" name="Oval 189"/>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90" name="Oval 190"/>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91" name="Oval 191"/>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92" name="Oval 192"/>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93" name="Oval 193"/>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94" name="Oval 194"/>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795" name="Group 195"/>
                <p:cNvGrpSpPr>
                  <a:grpSpLocks noChangeAspect="1"/>
                </p:cNvGrpSpPr>
                <p:nvPr/>
              </p:nvGrpSpPr>
              <p:grpSpPr bwMode="auto">
                <a:xfrm>
                  <a:off x="-1392" y="1344"/>
                  <a:ext cx="816" cy="816"/>
                  <a:chOff x="-1008" y="2784"/>
                  <a:chExt cx="816" cy="816"/>
                </a:xfrm>
              </p:grpSpPr>
              <p:sp>
                <p:nvSpPr>
                  <p:cNvPr id="1817796" name="Oval 196"/>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97" name="Oval 197"/>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98" name="Oval 198"/>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799" name="Oval 199"/>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00" name="Oval 200"/>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01" name="Oval 201"/>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02" name="Oval 202"/>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03" name="Oval 203"/>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04" name="Oval 204"/>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05" name="Oval 205"/>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06" name="Oval 206"/>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07" name="Oval 207"/>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08" name="Oval 208"/>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09" name="Oval 209"/>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10" name="Oval 210"/>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11" name="Oval 211"/>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812" name="Group 212"/>
                <p:cNvGrpSpPr>
                  <a:grpSpLocks noChangeAspect="1"/>
                </p:cNvGrpSpPr>
                <p:nvPr/>
              </p:nvGrpSpPr>
              <p:grpSpPr bwMode="auto">
                <a:xfrm>
                  <a:off x="-672" y="624"/>
                  <a:ext cx="816" cy="816"/>
                  <a:chOff x="-1008" y="2784"/>
                  <a:chExt cx="816" cy="816"/>
                </a:xfrm>
              </p:grpSpPr>
              <p:sp>
                <p:nvSpPr>
                  <p:cNvPr id="1817813" name="Oval 213"/>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14" name="Oval 214"/>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15" name="Oval 215"/>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16" name="Oval 216"/>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17" name="Oval 217"/>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18" name="Oval 218"/>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19" name="Oval 219"/>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20" name="Oval 220"/>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21" name="Oval 221"/>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22" name="Oval 222"/>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23" name="Oval 223"/>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24" name="Oval 224"/>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25" name="Oval 225"/>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26" name="Oval 226"/>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27" name="Oval 227"/>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28" name="Oval 228"/>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829" name="Group 229"/>
                <p:cNvGrpSpPr>
                  <a:grpSpLocks noChangeAspect="1"/>
                </p:cNvGrpSpPr>
                <p:nvPr/>
              </p:nvGrpSpPr>
              <p:grpSpPr bwMode="auto">
                <a:xfrm>
                  <a:off x="-1392" y="624"/>
                  <a:ext cx="816" cy="816"/>
                  <a:chOff x="-1008" y="2784"/>
                  <a:chExt cx="816" cy="816"/>
                </a:xfrm>
              </p:grpSpPr>
              <p:sp>
                <p:nvSpPr>
                  <p:cNvPr id="1817830" name="Oval 230"/>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31" name="Oval 231"/>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32" name="Oval 232"/>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33" name="Oval 233"/>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34" name="Oval 234"/>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35" name="Oval 235"/>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36" name="Oval 236"/>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37" name="Oval 237"/>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38" name="Oval 238"/>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39" name="Oval 239"/>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40" name="Oval 240"/>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41" name="Oval 241"/>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42" name="Oval 242"/>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43" name="Oval 243"/>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44" name="Oval 244"/>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45" name="Oval 245"/>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7846" name="Group 246"/>
              <p:cNvGrpSpPr>
                <a:grpSpLocks noChangeAspect="1"/>
              </p:cNvGrpSpPr>
              <p:nvPr/>
            </p:nvGrpSpPr>
            <p:grpSpPr bwMode="auto">
              <a:xfrm>
                <a:off x="-962" y="1052"/>
                <a:ext cx="386" cy="386"/>
                <a:chOff x="-1392" y="624"/>
                <a:chExt cx="1536" cy="1536"/>
              </a:xfrm>
            </p:grpSpPr>
            <p:grpSp>
              <p:nvGrpSpPr>
                <p:cNvPr id="1817847" name="Group 247"/>
                <p:cNvGrpSpPr>
                  <a:grpSpLocks noChangeAspect="1"/>
                </p:cNvGrpSpPr>
                <p:nvPr/>
              </p:nvGrpSpPr>
              <p:grpSpPr bwMode="auto">
                <a:xfrm>
                  <a:off x="-672" y="1344"/>
                  <a:ext cx="816" cy="816"/>
                  <a:chOff x="-1008" y="2784"/>
                  <a:chExt cx="816" cy="816"/>
                </a:xfrm>
              </p:grpSpPr>
              <p:sp>
                <p:nvSpPr>
                  <p:cNvPr id="1817848" name="Oval 248"/>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49" name="Oval 249"/>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50" name="Oval 250"/>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51" name="Oval 251"/>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52" name="Oval 252"/>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53" name="Oval 253"/>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54" name="Oval 254"/>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55" name="Oval 255"/>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56" name="Oval 256"/>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57" name="Oval 257"/>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58" name="Oval 258"/>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59" name="Oval 259"/>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60" name="Oval 260"/>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61" name="Oval 261"/>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62" name="Oval 262"/>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63" name="Oval 263"/>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864" name="Group 264"/>
                <p:cNvGrpSpPr>
                  <a:grpSpLocks noChangeAspect="1"/>
                </p:cNvGrpSpPr>
                <p:nvPr/>
              </p:nvGrpSpPr>
              <p:grpSpPr bwMode="auto">
                <a:xfrm>
                  <a:off x="-1392" y="1344"/>
                  <a:ext cx="816" cy="816"/>
                  <a:chOff x="-1008" y="2784"/>
                  <a:chExt cx="816" cy="816"/>
                </a:xfrm>
              </p:grpSpPr>
              <p:sp>
                <p:nvSpPr>
                  <p:cNvPr id="1817865" name="Oval 265"/>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66" name="Oval 266"/>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67" name="Oval 267"/>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68" name="Oval 268"/>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69" name="Oval 269"/>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70" name="Oval 270"/>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71" name="Oval 271"/>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72" name="Oval 272"/>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73" name="Oval 273"/>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74" name="Oval 274"/>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75" name="Oval 275"/>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76" name="Oval 276"/>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77" name="Oval 277"/>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78" name="Oval 278"/>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79" name="Oval 279"/>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80" name="Oval 280"/>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881" name="Group 281"/>
                <p:cNvGrpSpPr>
                  <a:grpSpLocks noChangeAspect="1"/>
                </p:cNvGrpSpPr>
                <p:nvPr/>
              </p:nvGrpSpPr>
              <p:grpSpPr bwMode="auto">
                <a:xfrm>
                  <a:off x="-672" y="624"/>
                  <a:ext cx="816" cy="816"/>
                  <a:chOff x="-1008" y="2784"/>
                  <a:chExt cx="816" cy="816"/>
                </a:xfrm>
              </p:grpSpPr>
              <p:sp>
                <p:nvSpPr>
                  <p:cNvPr id="1817882" name="Oval 282"/>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83" name="Oval 283"/>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84" name="Oval 284"/>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85" name="Oval 285"/>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86" name="Oval 286"/>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87" name="Oval 287"/>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88" name="Oval 288"/>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89" name="Oval 289"/>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90" name="Oval 290"/>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91" name="Oval 291"/>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92" name="Oval 292"/>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93" name="Oval 293"/>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94" name="Oval 294"/>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95" name="Oval 295"/>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96" name="Oval 296"/>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897" name="Oval 297"/>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898" name="Group 298"/>
                <p:cNvGrpSpPr>
                  <a:grpSpLocks noChangeAspect="1"/>
                </p:cNvGrpSpPr>
                <p:nvPr/>
              </p:nvGrpSpPr>
              <p:grpSpPr bwMode="auto">
                <a:xfrm>
                  <a:off x="-1392" y="624"/>
                  <a:ext cx="816" cy="816"/>
                  <a:chOff x="-1008" y="2784"/>
                  <a:chExt cx="816" cy="816"/>
                </a:xfrm>
              </p:grpSpPr>
              <p:sp>
                <p:nvSpPr>
                  <p:cNvPr id="1817899" name="Oval 299"/>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00" name="Oval 300"/>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01" name="Oval 301"/>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02" name="Oval 302"/>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03" name="Oval 303"/>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04" name="Oval 304"/>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05" name="Oval 305"/>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06" name="Oval 306"/>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07" name="Oval 307"/>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08" name="Oval 308"/>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09" name="Oval 309"/>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10" name="Oval 310"/>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11" name="Oval 311"/>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12" name="Oval 312"/>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13" name="Oval 313"/>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14" name="Oval 314"/>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grpSp>
          <p:nvGrpSpPr>
            <p:cNvPr id="1817915" name="Group 315"/>
            <p:cNvGrpSpPr>
              <a:grpSpLocks/>
            </p:cNvGrpSpPr>
            <p:nvPr/>
          </p:nvGrpSpPr>
          <p:grpSpPr bwMode="auto">
            <a:xfrm>
              <a:off x="-528" y="622"/>
              <a:ext cx="816" cy="818"/>
              <a:chOff x="-1392" y="622"/>
              <a:chExt cx="816" cy="818"/>
            </a:xfrm>
          </p:grpSpPr>
          <p:grpSp>
            <p:nvGrpSpPr>
              <p:cNvPr id="1817916" name="Group 316"/>
              <p:cNvGrpSpPr>
                <a:grpSpLocks noChangeAspect="1"/>
              </p:cNvGrpSpPr>
              <p:nvPr/>
            </p:nvGrpSpPr>
            <p:grpSpPr bwMode="auto">
              <a:xfrm>
                <a:off x="-1392" y="624"/>
                <a:ext cx="386" cy="386"/>
                <a:chOff x="-1392" y="624"/>
                <a:chExt cx="1536" cy="1536"/>
              </a:xfrm>
            </p:grpSpPr>
            <p:grpSp>
              <p:nvGrpSpPr>
                <p:cNvPr id="1817917" name="Group 317"/>
                <p:cNvGrpSpPr>
                  <a:grpSpLocks noChangeAspect="1"/>
                </p:cNvGrpSpPr>
                <p:nvPr/>
              </p:nvGrpSpPr>
              <p:grpSpPr bwMode="auto">
                <a:xfrm>
                  <a:off x="-672" y="1344"/>
                  <a:ext cx="816" cy="816"/>
                  <a:chOff x="-1008" y="2784"/>
                  <a:chExt cx="816" cy="816"/>
                </a:xfrm>
              </p:grpSpPr>
              <p:sp>
                <p:nvSpPr>
                  <p:cNvPr id="1817918" name="Oval 318"/>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19" name="Oval 319"/>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20" name="Oval 320"/>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21" name="Oval 321"/>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22" name="Oval 322"/>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23" name="Oval 323"/>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24" name="Oval 324"/>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25" name="Oval 325"/>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26" name="Oval 326"/>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27" name="Oval 327"/>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28" name="Oval 328"/>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29" name="Oval 329"/>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30" name="Oval 330"/>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31" name="Oval 331"/>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32" name="Oval 332"/>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33" name="Oval 333"/>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934" name="Group 334"/>
                <p:cNvGrpSpPr>
                  <a:grpSpLocks noChangeAspect="1"/>
                </p:cNvGrpSpPr>
                <p:nvPr/>
              </p:nvGrpSpPr>
              <p:grpSpPr bwMode="auto">
                <a:xfrm>
                  <a:off x="-1392" y="1344"/>
                  <a:ext cx="816" cy="816"/>
                  <a:chOff x="-1008" y="2784"/>
                  <a:chExt cx="816" cy="816"/>
                </a:xfrm>
              </p:grpSpPr>
              <p:sp>
                <p:nvSpPr>
                  <p:cNvPr id="1817935" name="Oval 335"/>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36" name="Oval 336"/>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37" name="Oval 337"/>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38" name="Oval 338"/>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39" name="Oval 339"/>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40" name="Oval 340"/>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41" name="Oval 341"/>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42" name="Oval 342"/>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43" name="Oval 343"/>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44" name="Oval 344"/>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45" name="Oval 345"/>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46" name="Oval 346"/>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47" name="Oval 347"/>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48" name="Oval 348"/>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49" name="Oval 349"/>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50" name="Oval 350"/>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951" name="Group 351"/>
                <p:cNvGrpSpPr>
                  <a:grpSpLocks noChangeAspect="1"/>
                </p:cNvGrpSpPr>
                <p:nvPr/>
              </p:nvGrpSpPr>
              <p:grpSpPr bwMode="auto">
                <a:xfrm>
                  <a:off x="-672" y="624"/>
                  <a:ext cx="816" cy="816"/>
                  <a:chOff x="-1008" y="2784"/>
                  <a:chExt cx="816" cy="816"/>
                </a:xfrm>
              </p:grpSpPr>
              <p:sp>
                <p:nvSpPr>
                  <p:cNvPr id="1817952" name="Oval 352"/>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53" name="Oval 353"/>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54" name="Oval 354"/>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55" name="Oval 355"/>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56" name="Oval 356"/>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57" name="Oval 357"/>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58" name="Oval 358"/>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59" name="Oval 359"/>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60" name="Oval 360"/>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61" name="Oval 361"/>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62" name="Oval 362"/>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63" name="Oval 363"/>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64" name="Oval 364"/>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65" name="Oval 365"/>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66" name="Oval 366"/>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67" name="Oval 367"/>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7968" name="Group 368"/>
                <p:cNvGrpSpPr>
                  <a:grpSpLocks noChangeAspect="1"/>
                </p:cNvGrpSpPr>
                <p:nvPr/>
              </p:nvGrpSpPr>
              <p:grpSpPr bwMode="auto">
                <a:xfrm>
                  <a:off x="-1392" y="624"/>
                  <a:ext cx="816" cy="816"/>
                  <a:chOff x="-1008" y="2784"/>
                  <a:chExt cx="816" cy="816"/>
                </a:xfrm>
              </p:grpSpPr>
              <p:sp>
                <p:nvSpPr>
                  <p:cNvPr id="1817969" name="Oval 369"/>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70" name="Oval 370"/>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71" name="Oval 371"/>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72" name="Oval 372"/>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73" name="Oval 373"/>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74" name="Oval 374"/>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75" name="Oval 375"/>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76" name="Oval 376"/>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77" name="Oval 377"/>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78" name="Oval 378"/>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79" name="Oval 379"/>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80" name="Oval 380"/>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81" name="Oval 381"/>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82" name="Oval 382"/>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83" name="Oval 383"/>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84" name="Oval 384"/>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7985" name="Group 385"/>
              <p:cNvGrpSpPr>
                <a:grpSpLocks noChangeAspect="1"/>
              </p:cNvGrpSpPr>
              <p:nvPr/>
            </p:nvGrpSpPr>
            <p:grpSpPr bwMode="auto">
              <a:xfrm>
                <a:off x="-962" y="622"/>
                <a:ext cx="386" cy="386"/>
                <a:chOff x="-1392" y="624"/>
                <a:chExt cx="1536" cy="1536"/>
              </a:xfrm>
            </p:grpSpPr>
            <p:grpSp>
              <p:nvGrpSpPr>
                <p:cNvPr id="1817986" name="Group 386"/>
                <p:cNvGrpSpPr>
                  <a:grpSpLocks noChangeAspect="1"/>
                </p:cNvGrpSpPr>
                <p:nvPr/>
              </p:nvGrpSpPr>
              <p:grpSpPr bwMode="auto">
                <a:xfrm>
                  <a:off x="-672" y="1344"/>
                  <a:ext cx="816" cy="816"/>
                  <a:chOff x="-1008" y="2784"/>
                  <a:chExt cx="816" cy="816"/>
                </a:xfrm>
              </p:grpSpPr>
              <p:sp>
                <p:nvSpPr>
                  <p:cNvPr id="1817987" name="Oval 387"/>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88" name="Oval 388"/>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89" name="Oval 389"/>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90" name="Oval 390"/>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91" name="Oval 391"/>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92" name="Oval 392"/>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93" name="Oval 393"/>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94" name="Oval 394"/>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95" name="Oval 395"/>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96" name="Oval 396"/>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97" name="Oval 397"/>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98" name="Oval 398"/>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7999" name="Oval 399"/>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00" name="Oval 400"/>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01" name="Oval 401"/>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02" name="Oval 402"/>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003" name="Group 403"/>
                <p:cNvGrpSpPr>
                  <a:grpSpLocks noChangeAspect="1"/>
                </p:cNvGrpSpPr>
                <p:nvPr/>
              </p:nvGrpSpPr>
              <p:grpSpPr bwMode="auto">
                <a:xfrm>
                  <a:off x="-1392" y="1344"/>
                  <a:ext cx="816" cy="816"/>
                  <a:chOff x="-1008" y="2784"/>
                  <a:chExt cx="816" cy="816"/>
                </a:xfrm>
              </p:grpSpPr>
              <p:sp>
                <p:nvSpPr>
                  <p:cNvPr id="1818004" name="Oval 404"/>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05" name="Oval 405"/>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06" name="Oval 406"/>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07" name="Oval 407"/>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08" name="Oval 408"/>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09" name="Oval 409"/>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10" name="Oval 410"/>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11" name="Oval 411"/>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12" name="Oval 412"/>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13" name="Oval 413"/>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14" name="Oval 414"/>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15" name="Oval 415"/>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16" name="Oval 416"/>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17" name="Oval 417"/>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18" name="Oval 418"/>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19" name="Oval 419"/>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020" name="Group 420"/>
                <p:cNvGrpSpPr>
                  <a:grpSpLocks noChangeAspect="1"/>
                </p:cNvGrpSpPr>
                <p:nvPr/>
              </p:nvGrpSpPr>
              <p:grpSpPr bwMode="auto">
                <a:xfrm>
                  <a:off x="-672" y="624"/>
                  <a:ext cx="816" cy="816"/>
                  <a:chOff x="-1008" y="2784"/>
                  <a:chExt cx="816" cy="816"/>
                </a:xfrm>
              </p:grpSpPr>
              <p:sp>
                <p:nvSpPr>
                  <p:cNvPr id="1818021" name="Oval 421"/>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22" name="Oval 422"/>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23" name="Oval 423"/>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24" name="Oval 424"/>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25" name="Oval 425"/>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26" name="Oval 426"/>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27" name="Oval 427"/>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28" name="Oval 428"/>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29" name="Oval 429"/>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30" name="Oval 430"/>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31" name="Oval 431"/>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32" name="Oval 432"/>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33" name="Oval 433"/>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34" name="Oval 434"/>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35" name="Oval 435"/>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36" name="Oval 436"/>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037" name="Group 437"/>
                <p:cNvGrpSpPr>
                  <a:grpSpLocks noChangeAspect="1"/>
                </p:cNvGrpSpPr>
                <p:nvPr/>
              </p:nvGrpSpPr>
              <p:grpSpPr bwMode="auto">
                <a:xfrm>
                  <a:off x="-1392" y="624"/>
                  <a:ext cx="816" cy="816"/>
                  <a:chOff x="-1008" y="2784"/>
                  <a:chExt cx="816" cy="816"/>
                </a:xfrm>
              </p:grpSpPr>
              <p:sp>
                <p:nvSpPr>
                  <p:cNvPr id="1818038" name="Oval 438"/>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39" name="Oval 439"/>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40" name="Oval 440"/>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41" name="Oval 441"/>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42" name="Oval 442"/>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43" name="Oval 443"/>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44" name="Oval 444"/>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45" name="Oval 445"/>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46" name="Oval 446"/>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47" name="Oval 447"/>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48" name="Oval 448"/>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49" name="Oval 449"/>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50" name="Oval 450"/>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51" name="Oval 451"/>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52" name="Oval 452"/>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53" name="Oval 453"/>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8054" name="Group 454"/>
              <p:cNvGrpSpPr>
                <a:grpSpLocks noChangeAspect="1"/>
              </p:cNvGrpSpPr>
              <p:nvPr/>
            </p:nvGrpSpPr>
            <p:grpSpPr bwMode="auto">
              <a:xfrm>
                <a:off x="-1392" y="1054"/>
                <a:ext cx="386" cy="386"/>
                <a:chOff x="-1392" y="624"/>
                <a:chExt cx="1536" cy="1536"/>
              </a:xfrm>
            </p:grpSpPr>
            <p:grpSp>
              <p:nvGrpSpPr>
                <p:cNvPr id="1818055" name="Group 455"/>
                <p:cNvGrpSpPr>
                  <a:grpSpLocks noChangeAspect="1"/>
                </p:cNvGrpSpPr>
                <p:nvPr/>
              </p:nvGrpSpPr>
              <p:grpSpPr bwMode="auto">
                <a:xfrm>
                  <a:off x="-672" y="1344"/>
                  <a:ext cx="816" cy="816"/>
                  <a:chOff x="-1008" y="2784"/>
                  <a:chExt cx="816" cy="816"/>
                </a:xfrm>
              </p:grpSpPr>
              <p:sp>
                <p:nvSpPr>
                  <p:cNvPr id="1818056" name="Oval 456"/>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57" name="Oval 457"/>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58" name="Oval 458"/>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59" name="Oval 459"/>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60" name="Oval 460"/>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61" name="Oval 461"/>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62" name="Oval 462"/>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63" name="Oval 463"/>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64" name="Oval 464"/>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65" name="Oval 465"/>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66" name="Oval 466"/>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67" name="Oval 467"/>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68" name="Oval 468"/>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69" name="Oval 469"/>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70" name="Oval 470"/>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71" name="Oval 471"/>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072" name="Group 472"/>
                <p:cNvGrpSpPr>
                  <a:grpSpLocks noChangeAspect="1"/>
                </p:cNvGrpSpPr>
                <p:nvPr/>
              </p:nvGrpSpPr>
              <p:grpSpPr bwMode="auto">
                <a:xfrm>
                  <a:off x="-1392" y="1344"/>
                  <a:ext cx="816" cy="816"/>
                  <a:chOff x="-1008" y="2784"/>
                  <a:chExt cx="816" cy="816"/>
                </a:xfrm>
              </p:grpSpPr>
              <p:sp>
                <p:nvSpPr>
                  <p:cNvPr id="1818073" name="Oval 473"/>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74" name="Oval 474"/>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75" name="Oval 475"/>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76" name="Oval 476"/>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77" name="Oval 477"/>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78" name="Oval 478"/>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79" name="Oval 479"/>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80" name="Oval 480"/>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81" name="Oval 481"/>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82" name="Oval 482"/>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83" name="Oval 483"/>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84" name="Oval 484"/>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85" name="Oval 485"/>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86" name="Oval 486"/>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87" name="Oval 487"/>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88" name="Oval 488"/>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089" name="Group 489"/>
                <p:cNvGrpSpPr>
                  <a:grpSpLocks noChangeAspect="1"/>
                </p:cNvGrpSpPr>
                <p:nvPr/>
              </p:nvGrpSpPr>
              <p:grpSpPr bwMode="auto">
                <a:xfrm>
                  <a:off x="-672" y="624"/>
                  <a:ext cx="816" cy="816"/>
                  <a:chOff x="-1008" y="2784"/>
                  <a:chExt cx="816" cy="816"/>
                </a:xfrm>
              </p:grpSpPr>
              <p:sp>
                <p:nvSpPr>
                  <p:cNvPr id="1818090" name="Oval 490"/>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91" name="Oval 491"/>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92" name="Oval 492"/>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93" name="Oval 493"/>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94" name="Oval 494"/>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95" name="Oval 495"/>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96" name="Oval 496"/>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97" name="Oval 497"/>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98" name="Oval 498"/>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099" name="Oval 499"/>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00" name="Oval 500"/>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01" name="Oval 501"/>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02" name="Oval 502"/>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03" name="Oval 503"/>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04" name="Oval 504"/>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05" name="Oval 505"/>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106" name="Group 506"/>
                <p:cNvGrpSpPr>
                  <a:grpSpLocks noChangeAspect="1"/>
                </p:cNvGrpSpPr>
                <p:nvPr/>
              </p:nvGrpSpPr>
              <p:grpSpPr bwMode="auto">
                <a:xfrm>
                  <a:off x="-1392" y="624"/>
                  <a:ext cx="816" cy="816"/>
                  <a:chOff x="-1008" y="2784"/>
                  <a:chExt cx="816" cy="816"/>
                </a:xfrm>
              </p:grpSpPr>
              <p:sp>
                <p:nvSpPr>
                  <p:cNvPr id="1818107" name="Oval 507"/>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08" name="Oval 508"/>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09" name="Oval 509"/>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10" name="Oval 510"/>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11" name="Oval 511"/>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12" name="Oval 512"/>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13" name="Oval 513"/>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14" name="Oval 514"/>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15" name="Oval 515"/>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16" name="Oval 516"/>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17" name="Oval 517"/>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18" name="Oval 518"/>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19" name="Oval 519"/>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20" name="Oval 520"/>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21" name="Oval 521"/>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22" name="Oval 522"/>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8123" name="Group 523"/>
              <p:cNvGrpSpPr>
                <a:grpSpLocks noChangeAspect="1"/>
              </p:cNvGrpSpPr>
              <p:nvPr/>
            </p:nvGrpSpPr>
            <p:grpSpPr bwMode="auto">
              <a:xfrm>
                <a:off x="-962" y="1052"/>
                <a:ext cx="386" cy="386"/>
                <a:chOff x="-1392" y="624"/>
                <a:chExt cx="1536" cy="1536"/>
              </a:xfrm>
            </p:grpSpPr>
            <p:grpSp>
              <p:nvGrpSpPr>
                <p:cNvPr id="1818124" name="Group 524"/>
                <p:cNvGrpSpPr>
                  <a:grpSpLocks noChangeAspect="1"/>
                </p:cNvGrpSpPr>
                <p:nvPr/>
              </p:nvGrpSpPr>
              <p:grpSpPr bwMode="auto">
                <a:xfrm>
                  <a:off x="-672" y="1344"/>
                  <a:ext cx="816" cy="816"/>
                  <a:chOff x="-1008" y="2784"/>
                  <a:chExt cx="816" cy="816"/>
                </a:xfrm>
              </p:grpSpPr>
              <p:sp>
                <p:nvSpPr>
                  <p:cNvPr id="1818125" name="Oval 525"/>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26" name="Oval 526"/>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27" name="Oval 527"/>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28" name="Oval 528"/>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29" name="Oval 529"/>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30" name="Oval 530"/>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31" name="Oval 531"/>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32" name="Oval 532"/>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33" name="Oval 533"/>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34" name="Oval 534"/>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35" name="Oval 535"/>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36" name="Oval 536"/>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37" name="Oval 537"/>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38" name="Oval 538"/>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39" name="Oval 539"/>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40" name="Oval 540"/>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141" name="Group 541"/>
                <p:cNvGrpSpPr>
                  <a:grpSpLocks noChangeAspect="1"/>
                </p:cNvGrpSpPr>
                <p:nvPr/>
              </p:nvGrpSpPr>
              <p:grpSpPr bwMode="auto">
                <a:xfrm>
                  <a:off x="-1392" y="1344"/>
                  <a:ext cx="816" cy="816"/>
                  <a:chOff x="-1008" y="2784"/>
                  <a:chExt cx="816" cy="816"/>
                </a:xfrm>
              </p:grpSpPr>
              <p:sp>
                <p:nvSpPr>
                  <p:cNvPr id="1818142" name="Oval 542"/>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43" name="Oval 543"/>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44" name="Oval 544"/>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45" name="Oval 545"/>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46" name="Oval 546"/>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47" name="Oval 547"/>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48" name="Oval 548"/>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49" name="Oval 549"/>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50" name="Oval 550"/>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51" name="Oval 551"/>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52" name="Oval 552"/>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53" name="Oval 553"/>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54" name="Oval 554"/>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55" name="Oval 555"/>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56" name="Oval 556"/>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57" name="Oval 557"/>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158" name="Group 558"/>
                <p:cNvGrpSpPr>
                  <a:grpSpLocks noChangeAspect="1"/>
                </p:cNvGrpSpPr>
                <p:nvPr/>
              </p:nvGrpSpPr>
              <p:grpSpPr bwMode="auto">
                <a:xfrm>
                  <a:off x="-672" y="624"/>
                  <a:ext cx="816" cy="816"/>
                  <a:chOff x="-1008" y="2784"/>
                  <a:chExt cx="816" cy="816"/>
                </a:xfrm>
              </p:grpSpPr>
              <p:sp>
                <p:nvSpPr>
                  <p:cNvPr id="1818159" name="Oval 559"/>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60" name="Oval 560"/>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61" name="Oval 561"/>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62" name="Oval 562"/>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63" name="Oval 563"/>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64" name="Oval 564"/>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65" name="Oval 565"/>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66" name="Oval 566"/>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67" name="Oval 567"/>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68" name="Oval 568"/>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69" name="Oval 569"/>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70" name="Oval 570"/>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71" name="Oval 571"/>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72" name="Oval 572"/>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73" name="Oval 573"/>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74" name="Oval 574"/>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175" name="Group 575"/>
                <p:cNvGrpSpPr>
                  <a:grpSpLocks noChangeAspect="1"/>
                </p:cNvGrpSpPr>
                <p:nvPr/>
              </p:nvGrpSpPr>
              <p:grpSpPr bwMode="auto">
                <a:xfrm>
                  <a:off x="-1392" y="624"/>
                  <a:ext cx="816" cy="816"/>
                  <a:chOff x="-1008" y="2784"/>
                  <a:chExt cx="816" cy="816"/>
                </a:xfrm>
              </p:grpSpPr>
              <p:sp>
                <p:nvSpPr>
                  <p:cNvPr id="1818176" name="Oval 576"/>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77" name="Oval 577"/>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78" name="Oval 578"/>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79" name="Oval 579"/>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80" name="Oval 580"/>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81" name="Oval 581"/>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82" name="Oval 582"/>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83" name="Oval 583"/>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84" name="Oval 584"/>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85" name="Oval 585"/>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86" name="Oval 586"/>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87" name="Oval 587"/>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88" name="Oval 588"/>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89" name="Oval 589"/>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90" name="Oval 590"/>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91" name="Oval 591"/>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grpSp>
          <p:nvGrpSpPr>
            <p:cNvPr id="1818192" name="Group 592"/>
            <p:cNvGrpSpPr>
              <a:grpSpLocks/>
            </p:cNvGrpSpPr>
            <p:nvPr/>
          </p:nvGrpSpPr>
          <p:grpSpPr bwMode="auto">
            <a:xfrm>
              <a:off x="-1392" y="1476"/>
              <a:ext cx="816" cy="818"/>
              <a:chOff x="-1392" y="622"/>
              <a:chExt cx="816" cy="818"/>
            </a:xfrm>
          </p:grpSpPr>
          <p:grpSp>
            <p:nvGrpSpPr>
              <p:cNvPr id="1818193" name="Group 593"/>
              <p:cNvGrpSpPr>
                <a:grpSpLocks noChangeAspect="1"/>
              </p:cNvGrpSpPr>
              <p:nvPr/>
            </p:nvGrpSpPr>
            <p:grpSpPr bwMode="auto">
              <a:xfrm>
                <a:off x="-1392" y="624"/>
                <a:ext cx="386" cy="386"/>
                <a:chOff x="-1392" y="624"/>
                <a:chExt cx="1536" cy="1536"/>
              </a:xfrm>
            </p:grpSpPr>
            <p:grpSp>
              <p:nvGrpSpPr>
                <p:cNvPr id="1818194" name="Group 594"/>
                <p:cNvGrpSpPr>
                  <a:grpSpLocks noChangeAspect="1"/>
                </p:cNvGrpSpPr>
                <p:nvPr/>
              </p:nvGrpSpPr>
              <p:grpSpPr bwMode="auto">
                <a:xfrm>
                  <a:off x="-672" y="1344"/>
                  <a:ext cx="816" cy="816"/>
                  <a:chOff x="-1008" y="2784"/>
                  <a:chExt cx="816" cy="816"/>
                </a:xfrm>
              </p:grpSpPr>
              <p:sp>
                <p:nvSpPr>
                  <p:cNvPr id="1818195" name="Oval 595"/>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96" name="Oval 596"/>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97" name="Oval 597"/>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98" name="Oval 598"/>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199" name="Oval 599"/>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00" name="Oval 600"/>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01" name="Oval 601"/>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02" name="Oval 602"/>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03" name="Oval 603"/>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04" name="Oval 604"/>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05" name="Oval 605"/>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06" name="Oval 606"/>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07" name="Oval 607"/>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08" name="Oval 608"/>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09" name="Oval 609"/>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10" name="Oval 610"/>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211" name="Group 611"/>
                <p:cNvGrpSpPr>
                  <a:grpSpLocks noChangeAspect="1"/>
                </p:cNvGrpSpPr>
                <p:nvPr/>
              </p:nvGrpSpPr>
              <p:grpSpPr bwMode="auto">
                <a:xfrm>
                  <a:off x="-1392" y="1344"/>
                  <a:ext cx="816" cy="816"/>
                  <a:chOff x="-1008" y="2784"/>
                  <a:chExt cx="816" cy="816"/>
                </a:xfrm>
              </p:grpSpPr>
              <p:sp>
                <p:nvSpPr>
                  <p:cNvPr id="1818212" name="Oval 612"/>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13" name="Oval 613"/>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14" name="Oval 614"/>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15" name="Oval 615"/>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16" name="Oval 616"/>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17" name="Oval 617"/>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18" name="Oval 618"/>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19" name="Oval 619"/>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20" name="Oval 620"/>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21" name="Oval 621"/>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22" name="Oval 622"/>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23" name="Oval 623"/>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24" name="Oval 624"/>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25" name="Oval 625"/>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26" name="Oval 626"/>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27" name="Oval 627"/>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228" name="Group 628"/>
                <p:cNvGrpSpPr>
                  <a:grpSpLocks noChangeAspect="1"/>
                </p:cNvGrpSpPr>
                <p:nvPr/>
              </p:nvGrpSpPr>
              <p:grpSpPr bwMode="auto">
                <a:xfrm>
                  <a:off x="-672" y="624"/>
                  <a:ext cx="816" cy="816"/>
                  <a:chOff x="-1008" y="2784"/>
                  <a:chExt cx="816" cy="816"/>
                </a:xfrm>
              </p:grpSpPr>
              <p:sp>
                <p:nvSpPr>
                  <p:cNvPr id="1818229" name="Oval 629"/>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30" name="Oval 630"/>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31" name="Oval 631"/>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32" name="Oval 632"/>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33" name="Oval 633"/>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34" name="Oval 634"/>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35" name="Oval 635"/>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36" name="Oval 636"/>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37" name="Oval 637"/>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38" name="Oval 638"/>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39" name="Oval 639"/>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40" name="Oval 640"/>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41" name="Oval 641"/>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42" name="Oval 642"/>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43" name="Oval 643"/>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44" name="Oval 644"/>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245" name="Group 645"/>
                <p:cNvGrpSpPr>
                  <a:grpSpLocks noChangeAspect="1"/>
                </p:cNvGrpSpPr>
                <p:nvPr/>
              </p:nvGrpSpPr>
              <p:grpSpPr bwMode="auto">
                <a:xfrm>
                  <a:off x="-1392" y="624"/>
                  <a:ext cx="816" cy="816"/>
                  <a:chOff x="-1008" y="2784"/>
                  <a:chExt cx="816" cy="816"/>
                </a:xfrm>
              </p:grpSpPr>
              <p:sp>
                <p:nvSpPr>
                  <p:cNvPr id="1818246" name="Oval 646"/>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47" name="Oval 647"/>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48" name="Oval 648"/>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49" name="Oval 649"/>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50" name="Oval 650"/>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51" name="Oval 651"/>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52" name="Oval 652"/>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53" name="Oval 653"/>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54" name="Oval 654"/>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55" name="Oval 655"/>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56" name="Oval 656"/>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57" name="Oval 657"/>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58" name="Oval 658"/>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59" name="Oval 659"/>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60" name="Oval 660"/>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61" name="Oval 661"/>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8262" name="Group 662"/>
              <p:cNvGrpSpPr>
                <a:grpSpLocks noChangeAspect="1"/>
              </p:cNvGrpSpPr>
              <p:nvPr/>
            </p:nvGrpSpPr>
            <p:grpSpPr bwMode="auto">
              <a:xfrm>
                <a:off x="-962" y="622"/>
                <a:ext cx="386" cy="386"/>
                <a:chOff x="-1392" y="624"/>
                <a:chExt cx="1536" cy="1536"/>
              </a:xfrm>
            </p:grpSpPr>
            <p:grpSp>
              <p:nvGrpSpPr>
                <p:cNvPr id="1818263" name="Group 663"/>
                <p:cNvGrpSpPr>
                  <a:grpSpLocks noChangeAspect="1"/>
                </p:cNvGrpSpPr>
                <p:nvPr/>
              </p:nvGrpSpPr>
              <p:grpSpPr bwMode="auto">
                <a:xfrm>
                  <a:off x="-672" y="1344"/>
                  <a:ext cx="816" cy="816"/>
                  <a:chOff x="-1008" y="2784"/>
                  <a:chExt cx="816" cy="816"/>
                </a:xfrm>
              </p:grpSpPr>
              <p:sp>
                <p:nvSpPr>
                  <p:cNvPr id="1818264" name="Oval 664"/>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65" name="Oval 665"/>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66" name="Oval 666"/>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67" name="Oval 667"/>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68" name="Oval 668"/>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69" name="Oval 669"/>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70" name="Oval 670"/>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71" name="Oval 671"/>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72" name="Oval 672"/>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73" name="Oval 673"/>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74" name="Oval 674"/>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75" name="Oval 675"/>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76" name="Oval 676"/>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77" name="Oval 677"/>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78" name="Oval 678"/>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79" name="Oval 679"/>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280" name="Group 680"/>
                <p:cNvGrpSpPr>
                  <a:grpSpLocks noChangeAspect="1"/>
                </p:cNvGrpSpPr>
                <p:nvPr/>
              </p:nvGrpSpPr>
              <p:grpSpPr bwMode="auto">
                <a:xfrm>
                  <a:off x="-1392" y="1344"/>
                  <a:ext cx="816" cy="816"/>
                  <a:chOff x="-1008" y="2784"/>
                  <a:chExt cx="816" cy="816"/>
                </a:xfrm>
              </p:grpSpPr>
              <p:sp>
                <p:nvSpPr>
                  <p:cNvPr id="1818281" name="Oval 681"/>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82" name="Oval 682"/>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83" name="Oval 683"/>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84" name="Oval 684"/>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85" name="Oval 685"/>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86" name="Oval 686"/>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87" name="Oval 687"/>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88" name="Oval 688"/>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89" name="Oval 689"/>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90" name="Oval 690"/>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91" name="Oval 691"/>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92" name="Oval 692"/>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93" name="Oval 693"/>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94" name="Oval 694"/>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95" name="Oval 695"/>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96" name="Oval 696"/>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297" name="Group 697"/>
                <p:cNvGrpSpPr>
                  <a:grpSpLocks noChangeAspect="1"/>
                </p:cNvGrpSpPr>
                <p:nvPr/>
              </p:nvGrpSpPr>
              <p:grpSpPr bwMode="auto">
                <a:xfrm>
                  <a:off x="-672" y="624"/>
                  <a:ext cx="816" cy="816"/>
                  <a:chOff x="-1008" y="2784"/>
                  <a:chExt cx="816" cy="816"/>
                </a:xfrm>
              </p:grpSpPr>
              <p:sp>
                <p:nvSpPr>
                  <p:cNvPr id="1818298" name="Oval 698"/>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299" name="Oval 699"/>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00" name="Oval 700"/>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01" name="Oval 701"/>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02" name="Oval 702"/>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03" name="Oval 703"/>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04" name="Oval 704"/>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05" name="Oval 705"/>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06" name="Oval 706"/>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07" name="Oval 707"/>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08" name="Oval 708"/>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09" name="Oval 709"/>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10" name="Oval 710"/>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11" name="Oval 711"/>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12" name="Oval 712"/>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13" name="Oval 713"/>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314" name="Group 714"/>
                <p:cNvGrpSpPr>
                  <a:grpSpLocks noChangeAspect="1"/>
                </p:cNvGrpSpPr>
                <p:nvPr/>
              </p:nvGrpSpPr>
              <p:grpSpPr bwMode="auto">
                <a:xfrm>
                  <a:off x="-1392" y="624"/>
                  <a:ext cx="816" cy="816"/>
                  <a:chOff x="-1008" y="2784"/>
                  <a:chExt cx="816" cy="816"/>
                </a:xfrm>
              </p:grpSpPr>
              <p:sp>
                <p:nvSpPr>
                  <p:cNvPr id="1818315" name="Oval 715"/>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16" name="Oval 716"/>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17" name="Oval 717"/>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18" name="Oval 718"/>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19" name="Oval 719"/>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20" name="Oval 720"/>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21" name="Oval 721"/>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22" name="Oval 722"/>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23" name="Oval 723"/>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24" name="Oval 724"/>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25" name="Oval 725"/>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26" name="Oval 726"/>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27" name="Oval 727"/>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28" name="Oval 728"/>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29" name="Oval 729"/>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30" name="Oval 730"/>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8331" name="Group 731"/>
              <p:cNvGrpSpPr>
                <a:grpSpLocks noChangeAspect="1"/>
              </p:cNvGrpSpPr>
              <p:nvPr/>
            </p:nvGrpSpPr>
            <p:grpSpPr bwMode="auto">
              <a:xfrm>
                <a:off x="-1392" y="1054"/>
                <a:ext cx="386" cy="386"/>
                <a:chOff x="-1392" y="624"/>
                <a:chExt cx="1536" cy="1536"/>
              </a:xfrm>
            </p:grpSpPr>
            <p:grpSp>
              <p:nvGrpSpPr>
                <p:cNvPr id="1818332" name="Group 732"/>
                <p:cNvGrpSpPr>
                  <a:grpSpLocks noChangeAspect="1"/>
                </p:cNvGrpSpPr>
                <p:nvPr/>
              </p:nvGrpSpPr>
              <p:grpSpPr bwMode="auto">
                <a:xfrm>
                  <a:off x="-672" y="1344"/>
                  <a:ext cx="816" cy="816"/>
                  <a:chOff x="-1008" y="2784"/>
                  <a:chExt cx="816" cy="816"/>
                </a:xfrm>
              </p:grpSpPr>
              <p:sp>
                <p:nvSpPr>
                  <p:cNvPr id="1818333" name="Oval 733"/>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34" name="Oval 734"/>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35" name="Oval 735"/>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36" name="Oval 736"/>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37" name="Oval 737"/>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38" name="Oval 738"/>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39" name="Oval 739"/>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40" name="Oval 740"/>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41" name="Oval 741"/>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42" name="Oval 742"/>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43" name="Oval 743"/>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44" name="Oval 744"/>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45" name="Oval 745"/>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46" name="Oval 746"/>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47" name="Oval 747"/>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48" name="Oval 748"/>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349" name="Group 749"/>
                <p:cNvGrpSpPr>
                  <a:grpSpLocks noChangeAspect="1"/>
                </p:cNvGrpSpPr>
                <p:nvPr/>
              </p:nvGrpSpPr>
              <p:grpSpPr bwMode="auto">
                <a:xfrm>
                  <a:off x="-1392" y="1344"/>
                  <a:ext cx="816" cy="816"/>
                  <a:chOff x="-1008" y="2784"/>
                  <a:chExt cx="816" cy="816"/>
                </a:xfrm>
              </p:grpSpPr>
              <p:sp>
                <p:nvSpPr>
                  <p:cNvPr id="1818350" name="Oval 750"/>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51" name="Oval 751"/>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52" name="Oval 752"/>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53" name="Oval 753"/>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54" name="Oval 754"/>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55" name="Oval 755"/>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56" name="Oval 756"/>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57" name="Oval 757"/>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58" name="Oval 758"/>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59" name="Oval 759"/>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60" name="Oval 760"/>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61" name="Oval 761"/>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62" name="Oval 762"/>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63" name="Oval 763"/>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64" name="Oval 764"/>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65" name="Oval 765"/>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366" name="Group 766"/>
                <p:cNvGrpSpPr>
                  <a:grpSpLocks noChangeAspect="1"/>
                </p:cNvGrpSpPr>
                <p:nvPr/>
              </p:nvGrpSpPr>
              <p:grpSpPr bwMode="auto">
                <a:xfrm>
                  <a:off x="-672" y="624"/>
                  <a:ext cx="816" cy="816"/>
                  <a:chOff x="-1008" y="2784"/>
                  <a:chExt cx="816" cy="816"/>
                </a:xfrm>
              </p:grpSpPr>
              <p:sp>
                <p:nvSpPr>
                  <p:cNvPr id="1818367" name="Oval 767"/>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68" name="Oval 768"/>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69" name="Oval 769"/>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70" name="Oval 770"/>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71" name="Oval 771"/>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72" name="Oval 772"/>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73" name="Oval 773"/>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74" name="Oval 774"/>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75" name="Oval 775"/>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76" name="Oval 776"/>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77" name="Oval 777"/>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78" name="Oval 778"/>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79" name="Oval 779"/>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80" name="Oval 780"/>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81" name="Oval 781"/>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82" name="Oval 782"/>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383" name="Group 783"/>
                <p:cNvGrpSpPr>
                  <a:grpSpLocks noChangeAspect="1"/>
                </p:cNvGrpSpPr>
                <p:nvPr/>
              </p:nvGrpSpPr>
              <p:grpSpPr bwMode="auto">
                <a:xfrm>
                  <a:off x="-1392" y="624"/>
                  <a:ext cx="816" cy="816"/>
                  <a:chOff x="-1008" y="2784"/>
                  <a:chExt cx="816" cy="816"/>
                </a:xfrm>
              </p:grpSpPr>
              <p:sp>
                <p:nvSpPr>
                  <p:cNvPr id="1818384" name="Oval 784"/>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85" name="Oval 785"/>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86" name="Oval 786"/>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87" name="Oval 787"/>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88" name="Oval 788"/>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89" name="Oval 789"/>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90" name="Oval 790"/>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91" name="Oval 791"/>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92" name="Oval 792"/>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93" name="Oval 793"/>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94" name="Oval 794"/>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95" name="Oval 795"/>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96" name="Oval 796"/>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97" name="Oval 797"/>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98" name="Oval 798"/>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399" name="Oval 799"/>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8400" name="Group 800"/>
              <p:cNvGrpSpPr>
                <a:grpSpLocks noChangeAspect="1"/>
              </p:cNvGrpSpPr>
              <p:nvPr/>
            </p:nvGrpSpPr>
            <p:grpSpPr bwMode="auto">
              <a:xfrm>
                <a:off x="-962" y="1052"/>
                <a:ext cx="386" cy="386"/>
                <a:chOff x="-1392" y="624"/>
                <a:chExt cx="1536" cy="1536"/>
              </a:xfrm>
            </p:grpSpPr>
            <p:grpSp>
              <p:nvGrpSpPr>
                <p:cNvPr id="1818401" name="Group 801"/>
                <p:cNvGrpSpPr>
                  <a:grpSpLocks noChangeAspect="1"/>
                </p:cNvGrpSpPr>
                <p:nvPr/>
              </p:nvGrpSpPr>
              <p:grpSpPr bwMode="auto">
                <a:xfrm>
                  <a:off x="-672" y="1344"/>
                  <a:ext cx="816" cy="816"/>
                  <a:chOff x="-1008" y="2784"/>
                  <a:chExt cx="816" cy="816"/>
                </a:xfrm>
              </p:grpSpPr>
              <p:sp>
                <p:nvSpPr>
                  <p:cNvPr id="1818402" name="Oval 802"/>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03" name="Oval 803"/>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04" name="Oval 804"/>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05" name="Oval 805"/>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06" name="Oval 806"/>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07" name="Oval 807"/>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08" name="Oval 808"/>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09" name="Oval 809"/>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10" name="Oval 810"/>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11" name="Oval 811"/>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12" name="Oval 812"/>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13" name="Oval 813"/>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14" name="Oval 814"/>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15" name="Oval 815"/>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16" name="Oval 816"/>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17" name="Oval 817"/>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418" name="Group 818"/>
                <p:cNvGrpSpPr>
                  <a:grpSpLocks noChangeAspect="1"/>
                </p:cNvGrpSpPr>
                <p:nvPr/>
              </p:nvGrpSpPr>
              <p:grpSpPr bwMode="auto">
                <a:xfrm>
                  <a:off x="-1392" y="1344"/>
                  <a:ext cx="816" cy="816"/>
                  <a:chOff x="-1008" y="2784"/>
                  <a:chExt cx="816" cy="816"/>
                </a:xfrm>
              </p:grpSpPr>
              <p:sp>
                <p:nvSpPr>
                  <p:cNvPr id="1818419" name="Oval 819"/>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20" name="Oval 820"/>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21" name="Oval 821"/>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22" name="Oval 822"/>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23" name="Oval 823"/>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24" name="Oval 824"/>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25" name="Oval 825"/>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26" name="Oval 826"/>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27" name="Oval 827"/>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28" name="Oval 828"/>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29" name="Oval 829"/>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30" name="Oval 830"/>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31" name="Oval 831"/>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32" name="Oval 832"/>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33" name="Oval 833"/>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34" name="Oval 834"/>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435" name="Group 835"/>
                <p:cNvGrpSpPr>
                  <a:grpSpLocks noChangeAspect="1"/>
                </p:cNvGrpSpPr>
                <p:nvPr/>
              </p:nvGrpSpPr>
              <p:grpSpPr bwMode="auto">
                <a:xfrm>
                  <a:off x="-672" y="624"/>
                  <a:ext cx="816" cy="816"/>
                  <a:chOff x="-1008" y="2784"/>
                  <a:chExt cx="816" cy="816"/>
                </a:xfrm>
              </p:grpSpPr>
              <p:sp>
                <p:nvSpPr>
                  <p:cNvPr id="1818436" name="Oval 836"/>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37" name="Oval 837"/>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38" name="Oval 838"/>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39" name="Oval 839"/>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40" name="Oval 840"/>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41" name="Oval 841"/>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42" name="Oval 842"/>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43" name="Oval 843"/>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44" name="Oval 844"/>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45" name="Oval 845"/>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46" name="Oval 846"/>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47" name="Oval 847"/>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48" name="Oval 848"/>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49" name="Oval 849"/>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50" name="Oval 850"/>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51" name="Oval 851"/>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452" name="Group 852"/>
                <p:cNvGrpSpPr>
                  <a:grpSpLocks noChangeAspect="1"/>
                </p:cNvGrpSpPr>
                <p:nvPr/>
              </p:nvGrpSpPr>
              <p:grpSpPr bwMode="auto">
                <a:xfrm>
                  <a:off x="-1392" y="624"/>
                  <a:ext cx="816" cy="816"/>
                  <a:chOff x="-1008" y="2784"/>
                  <a:chExt cx="816" cy="816"/>
                </a:xfrm>
              </p:grpSpPr>
              <p:sp>
                <p:nvSpPr>
                  <p:cNvPr id="1818453" name="Oval 853"/>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54" name="Oval 854"/>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55" name="Oval 855"/>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56" name="Oval 856"/>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57" name="Oval 857"/>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58" name="Oval 858"/>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59" name="Oval 859"/>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60" name="Oval 860"/>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61" name="Oval 861"/>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62" name="Oval 862"/>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63" name="Oval 863"/>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64" name="Oval 864"/>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65" name="Oval 865"/>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66" name="Oval 866"/>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67" name="Oval 867"/>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68" name="Oval 868"/>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grpSp>
          <p:nvGrpSpPr>
            <p:cNvPr id="1818469" name="Group 869"/>
            <p:cNvGrpSpPr>
              <a:grpSpLocks/>
            </p:cNvGrpSpPr>
            <p:nvPr/>
          </p:nvGrpSpPr>
          <p:grpSpPr bwMode="auto">
            <a:xfrm>
              <a:off x="-528" y="1476"/>
              <a:ext cx="816" cy="818"/>
              <a:chOff x="-1392" y="622"/>
              <a:chExt cx="816" cy="818"/>
            </a:xfrm>
          </p:grpSpPr>
          <p:grpSp>
            <p:nvGrpSpPr>
              <p:cNvPr id="1818470" name="Group 870"/>
              <p:cNvGrpSpPr>
                <a:grpSpLocks noChangeAspect="1"/>
              </p:cNvGrpSpPr>
              <p:nvPr/>
            </p:nvGrpSpPr>
            <p:grpSpPr bwMode="auto">
              <a:xfrm>
                <a:off x="-1392" y="624"/>
                <a:ext cx="386" cy="386"/>
                <a:chOff x="-1392" y="624"/>
                <a:chExt cx="1536" cy="1536"/>
              </a:xfrm>
            </p:grpSpPr>
            <p:grpSp>
              <p:nvGrpSpPr>
                <p:cNvPr id="1818471" name="Group 871"/>
                <p:cNvGrpSpPr>
                  <a:grpSpLocks noChangeAspect="1"/>
                </p:cNvGrpSpPr>
                <p:nvPr/>
              </p:nvGrpSpPr>
              <p:grpSpPr bwMode="auto">
                <a:xfrm>
                  <a:off x="-672" y="1344"/>
                  <a:ext cx="816" cy="816"/>
                  <a:chOff x="-1008" y="2784"/>
                  <a:chExt cx="816" cy="816"/>
                </a:xfrm>
              </p:grpSpPr>
              <p:sp>
                <p:nvSpPr>
                  <p:cNvPr id="1818472" name="Oval 872"/>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73" name="Oval 873"/>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74" name="Oval 874"/>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75" name="Oval 875"/>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76" name="Oval 876"/>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77" name="Oval 877"/>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78" name="Oval 878"/>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79" name="Oval 879"/>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80" name="Oval 880"/>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81" name="Oval 881"/>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82" name="Oval 882"/>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83" name="Oval 883"/>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84" name="Oval 884"/>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85" name="Oval 885"/>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86" name="Oval 886"/>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87" name="Oval 887"/>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488" name="Group 888"/>
                <p:cNvGrpSpPr>
                  <a:grpSpLocks noChangeAspect="1"/>
                </p:cNvGrpSpPr>
                <p:nvPr/>
              </p:nvGrpSpPr>
              <p:grpSpPr bwMode="auto">
                <a:xfrm>
                  <a:off x="-1392" y="1344"/>
                  <a:ext cx="816" cy="816"/>
                  <a:chOff x="-1008" y="2784"/>
                  <a:chExt cx="816" cy="816"/>
                </a:xfrm>
              </p:grpSpPr>
              <p:sp>
                <p:nvSpPr>
                  <p:cNvPr id="1818489" name="Oval 889"/>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90" name="Oval 890"/>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91" name="Oval 891"/>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92" name="Oval 892"/>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93" name="Oval 893"/>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94" name="Oval 894"/>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95" name="Oval 895"/>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96" name="Oval 896"/>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97" name="Oval 897"/>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98" name="Oval 898"/>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499" name="Oval 899"/>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00" name="Oval 900"/>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01" name="Oval 901"/>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02" name="Oval 902"/>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03" name="Oval 903"/>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04" name="Oval 904"/>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505" name="Group 905"/>
                <p:cNvGrpSpPr>
                  <a:grpSpLocks noChangeAspect="1"/>
                </p:cNvGrpSpPr>
                <p:nvPr/>
              </p:nvGrpSpPr>
              <p:grpSpPr bwMode="auto">
                <a:xfrm>
                  <a:off x="-672" y="624"/>
                  <a:ext cx="816" cy="816"/>
                  <a:chOff x="-1008" y="2784"/>
                  <a:chExt cx="816" cy="816"/>
                </a:xfrm>
              </p:grpSpPr>
              <p:sp>
                <p:nvSpPr>
                  <p:cNvPr id="1818506" name="Oval 906"/>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07" name="Oval 907"/>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08" name="Oval 908"/>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09" name="Oval 909"/>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10" name="Oval 910"/>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11" name="Oval 911"/>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12" name="Oval 912"/>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13" name="Oval 913"/>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14" name="Oval 914"/>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15" name="Oval 915"/>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16" name="Oval 916"/>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17" name="Oval 917"/>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18" name="Oval 918"/>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19" name="Oval 919"/>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20" name="Oval 920"/>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21" name="Oval 921"/>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522" name="Group 922"/>
                <p:cNvGrpSpPr>
                  <a:grpSpLocks noChangeAspect="1"/>
                </p:cNvGrpSpPr>
                <p:nvPr/>
              </p:nvGrpSpPr>
              <p:grpSpPr bwMode="auto">
                <a:xfrm>
                  <a:off x="-1392" y="624"/>
                  <a:ext cx="816" cy="816"/>
                  <a:chOff x="-1008" y="2784"/>
                  <a:chExt cx="816" cy="816"/>
                </a:xfrm>
              </p:grpSpPr>
              <p:sp>
                <p:nvSpPr>
                  <p:cNvPr id="1818523" name="Oval 923"/>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24" name="Oval 924"/>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25" name="Oval 925"/>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26" name="Oval 926"/>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27" name="Oval 927"/>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28" name="Oval 928"/>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29" name="Oval 929"/>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30" name="Oval 930"/>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31" name="Oval 931"/>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32" name="Oval 932"/>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33" name="Oval 933"/>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34" name="Oval 934"/>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35" name="Oval 935"/>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36" name="Oval 936"/>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37" name="Oval 937"/>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38" name="Oval 938"/>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8539" name="Group 939"/>
              <p:cNvGrpSpPr>
                <a:grpSpLocks noChangeAspect="1"/>
              </p:cNvGrpSpPr>
              <p:nvPr/>
            </p:nvGrpSpPr>
            <p:grpSpPr bwMode="auto">
              <a:xfrm>
                <a:off x="-962" y="622"/>
                <a:ext cx="386" cy="386"/>
                <a:chOff x="-1392" y="624"/>
                <a:chExt cx="1536" cy="1536"/>
              </a:xfrm>
            </p:grpSpPr>
            <p:grpSp>
              <p:nvGrpSpPr>
                <p:cNvPr id="1818540" name="Group 940"/>
                <p:cNvGrpSpPr>
                  <a:grpSpLocks noChangeAspect="1"/>
                </p:cNvGrpSpPr>
                <p:nvPr/>
              </p:nvGrpSpPr>
              <p:grpSpPr bwMode="auto">
                <a:xfrm>
                  <a:off x="-672" y="1344"/>
                  <a:ext cx="816" cy="816"/>
                  <a:chOff x="-1008" y="2784"/>
                  <a:chExt cx="816" cy="816"/>
                </a:xfrm>
              </p:grpSpPr>
              <p:sp>
                <p:nvSpPr>
                  <p:cNvPr id="1818541" name="Oval 941"/>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42" name="Oval 942"/>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43" name="Oval 943"/>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44" name="Oval 944"/>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45" name="Oval 945"/>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46" name="Oval 946"/>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47" name="Oval 947"/>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48" name="Oval 948"/>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49" name="Oval 949"/>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50" name="Oval 950"/>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51" name="Oval 951"/>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52" name="Oval 952"/>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53" name="Oval 953"/>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54" name="Oval 954"/>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55" name="Oval 955"/>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56" name="Oval 956"/>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557" name="Group 957"/>
                <p:cNvGrpSpPr>
                  <a:grpSpLocks noChangeAspect="1"/>
                </p:cNvGrpSpPr>
                <p:nvPr/>
              </p:nvGrpSpPr>
              <p:grpSpPr bwMode="auto">
                <a:xfrm>
                  <a:off x="-1392" y="1344"/>
                  <a:ext cx="816" cy="816"/>
                  <a:chOff x="-1008" y="2784"/>
                  <a:chExt cx="816" cy="816"/>
                </a:xfrm>
              </p:grpSpPr>
              <p:sp>
                <p:nvSpPr>
                  <p:cNvPr id="1818558" name="Oval 958"/>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59" name="Oval 959"/>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60" name="Oval 960"/>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61" name="Oval 961"/>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62" name="Oval 962"/>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63" name="Oval 963"/>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64" name="Oval 964"/>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65" name="Oval 965"/>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66" name="Oval 966"/>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67" name="Oval 967"/>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68" name="Oval 968"/>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69" name="Oval 969"/>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70" name="Oval 970"/>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71" name="Oval 971"/>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72" name="Oval 972"/>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73" name="Oval 973"/>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574" name="Group 974"/>
                <p:cNvGrpSpPr>
                  <a:grpSpLocks noChangeAspect="1"/>
                </p:cNvGrpSpPr>
                <p:nvPr/>
              </p:nvGrpSpPr>
              <p:grpSpPr bwMode="auto">
                <a:xfrm>
                  <a:off x="-672" y="624"/>
                  <a:ext cx="816" cy="816"/>
                  <a:chOff x="-1008" y="2784"/>
                  <a:chExt cx="816" cy="816"/>
                </a:xfrm>
              </p:grpSpPr>
              <p:sp>
                <p:nvSpPr>
                  <p:cNvPr id="1818575" name="Oval 975"/>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76" name="Oval 976"/>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77" name="Oval 977"/>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78" name="Oval 978"/>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79" name="Oval 979"/>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80" name="Oval 980"/>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81" name="Oval 981"/>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82" name="Oval 982"/>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83" name="Oval 983"/>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84" name="Oval 984"/>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85" name="Oval 985"/>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86" name="Oval 986"/>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87" name="Oval 987"/>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88" name="Oval 988"/>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89" name="Oval 989"/>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90" name="Oval 990"/>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591" name="Group 991"/>
                <p:cNvGrpSpPr>
                  <a:grpSpLocks noChangeAspect="1"/>
                </p:cNvGrpSpPr>
                <p:nvPr/>
              </p:nvGrpSpPr>
              <p:grpSpPr bwMode="auto">
                <a:xfrm>
                  <a:off x="-1392" y="624"/>
                  <a:ext cx="816" cy="816"/>
                  <a:chOff x="-1008" y="2784"/>
                  <a:chExt cx="816" cy="816"/>
                </a:xfrm>
              </p:grpSpPr>
              <p:sp>
                <p:nvSpPr>
                  <p:cNvPr id="1818592" name="Oval 992"/>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93" name="Oval 993"/>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94" name="Oval 994"/>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95" name="Oval 995"/>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96" name="Oval 996"/>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97" name="Oval 997"/>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98" name="Oval 998"/>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599" name="Oval 999"/>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00" name="Oval 1000"/>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01" name="Oval 1001"/>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02" name="Oval 1002"/>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03" name="Oval 1003"/>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04" name="Oval 1004"/>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05" name="Oval 1005"/>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06" name="Oval 1006"/>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07" name="Oval 1007"/>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8608" name="Group 1008"/>
              <p:cNvGrpSpPr>
                <a:grpSpLocks noChangeAspect="1"/>
              </p:cNvGrpSpPr>
              <p:nvPr/>
            </p:nvGrpSpPr>
            <p:grpSpPr bwMode="auto">
              <a:xfrm>
                <a:off x="-1392" y="1054"/>
                <a:ext cx="386" cy="386"/>
                <a:chOff x="-1392" y="624"/>
                <a:chExt cx="1536" cy="1536"/>
              </a:xfrm>
            </p:grpSpPr>
            <p:grpSp>
              <p:nvGrpSpPr>
                <p:cNvPr id="1818609" name="Group 1009"/>
                <p:cNvGrpSpPr>
                  <a:grpSpLocks noChangeAspect="1"/>
                </p:cNvGrpSpPr>
                <p:nvPr/>
              </p:nvGrpSpPr>
              <p:grpSpPr bwMode="auto">
                <a:xfrm>
                  <a:off x="-672" y="1344"/>
                  <a:ext cx="816" cy="816"/>
                  <a:chOff x="-1008" y="2784"/>
                  <a:chExt cx="816" cy="816"/>
                </a:xfrm>
              </p:grpSpPr>
              <p:sp>
                <p:nvSpPr>
                  <p:cNvPr id="1818610" name="Oval 1010"/>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11" name="Oval 1011"/>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12" name="Oval 1012"/>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13" name="Oval 1013"/>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14" name="Oval 1014"/>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15" name="Oval 1015"/>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16" name="Oval 1016"/>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17" name="Oval 1017"/>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18" name="Oval 1018"/>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19" name="Oval 1019"/>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20" name="Oval 1020"/>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21" name="Oval 1021"/>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22" name="Oval 1022"/>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23" name="Oval 1023"/>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24" name="Oval 1024"/>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25" name="Oval 1025"/>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626" name="Group 1026"/>
                <p:cNvGrpSpPr>
                  <a:grpSpLocks noChangeAspect="1"/>
                </p:cNvGrpSpPr>
                <p:nvPr/>
              </p:nvGrpSpPr>
              <p:grpSpPr bwMode="auto">
                <a:xfrm>
                  <a:off x="-1392" y="1344"/>
                  <a:ext cx="816" cy="816"/>
                  <a:chOff x="-1008" y="2784"/>
                  <a:chExt cx="816" cy="816"/>
                </a:xfrm>
              </p:grpSpPr>
              <p:sp>
                <p:nvSpPr>
                  <p:cNvPr id="1818627" name="Oval 1027"/>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28" name="Oval 1028"/>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29" name="Oval 1029"/>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30" name="Oval 1030"/>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31" name="Oval 1031"/>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32" name="Oval 1032"/>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33" name="Oval 1033"/>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34" name="Oval 1034"/>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35" name="Oval 1035"/>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36" name="Oval 1036"/>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37" name="Oval 1037"/>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38" name="Oval 1038"/>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39" name="Oval 1039"/>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40" name="Oval 1040"/>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41" name="Oval 1041"/>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42" name="Oval 1042"/>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643" name="Group 1043"/>
                <p:cNvGrpSpPr>
                  <a:grpSpLocks noChangeAspect="1"/>
                </p:cNvGrpSpPr>
                <p:nvPr/>
              </p:nvGrpSpPr>
              <p:grpSpPr bwMode="auto">
                <a:xfrm>
                  <a:off x="-672" y="624"/>
                  <a:ext cx="816" cy="816"/>
                  <a:chOff x="-1008" y="2784"/>
                  <a:chExt cx="816" cy="816"/>
                </a:xfrm>
              </p:grpSpPr>
              <p:sp>
                <p:nvSpPr>
                  <p:cNvPr id="1818644" name="Oval 1044"/>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45" name="Oval 1045"/>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46" name="Oval 1046"/>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47" name="Oval 1047"/>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48" name="Oval 1048"/>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49" name="Oval 1049"/>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50" name="Oval 1050"/>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51" name="Oval 1051"/>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52" name="Oval 1052"/>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53" name="Oval 1053"/>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54" name="Oval 1054"/>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55" name="Oval 1055"/>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56" name="Oval 1056"/>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57" name="Oval 1057"/>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58" name="Oval 1058"/>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59" name="Oval 1059"/>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660" name="Group 1060"/>
                <p:cNvGrpSpPr>
                  <a:grpSpLocks noChangeAspect="1"/>
                </p:cNvGrpSpPr>
                <p:nvPr/>
              </p:nvGrpSpPr>
              <p:grpSpPr bwMode="auto">
                <a:xfrm>
                  <a:off x="-1392" y="624"/>
                  <a:ext cx="816" cy="816"/>
                  <a:chOff x="-1008" y="2784"/>
                  <a:chExt cx="816" cy="816"/>
                </a:xfrm>
              </p:grpSpPr>
              <p:sp>
                <p:nvSpPr>
                  <p:cNvPr id="1818661" name="Oval 1061"/>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62" name="Oval 1062"/>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63" name="Oval 1063"/>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64" name="Oval 1064"/>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65" name="Oval 1065"/>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66" name="Oval 1066"/>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67" name="Oval 1067"/>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68" name="Oval 1068"/>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69" name="Oval 1069"/>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70" name="Oval 1070"/>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71" name="Oval 1071"/>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72" name="Oval 1072"/>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73" name="Oval 1073"/>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74" name="Oval 1074"/>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75" name="Oval 1075"/>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76" name="Oval 1076"/>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nvGrpSpPr>
              <p:cNvPr id="1818677" name="Group 1077"/>
              <p:cNvGrpSpPr>
                <a:grpSpLocks noChangeAspect="1"/>
              </p:cNvGrpSpPr>
              <p:nvPr/>
            </p:nvGrpSpPr>
            <p:grpSpPr bwMode="auto">
              <a:xfrm>
                <a:off x="-962" y="1052"/>
                <a:ext cx="386" cy="386"/>
                <a:chOff x="-1392" y="624"/>
                <a:chExt cx="1536" cy="1536"/>
              </a:xfrm>
            </p:grpSpPr>
            <p:grpSp>
              <p:nvGrpSpPr>
                <p:cNvPr id="1818678" name="Group 1078"/>
                <p:cNvGrpSpPr>
                  <a:grpSpLocks noChangeAspect="1"/>
                </p:cNvGrpSpPr>
                <p:nvPr/>
              </p:nvGrpSpPr>
              <p:grpSpPr bwMode="auto">
                <a:xfrm>
                  <a:off x="-672" y="1344"/>
                  <a:ext cx="816" cy="816"/>
                  <a:chOff x="-1008" y="2784"/>
                  <a:chExt cx="816" cy="816"/>
                </a:xfrm>
              </p:grpSpPr>
              <p:sp>
                <p:nvSpPr>
                  <p:cNvPr id="1818679" name="Oval 1079"/>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80" name="Oval 1080"/>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81" name="Oval 1081"/>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82" name="Oval 1082"/>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83" name="Oval 1083"/>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84" name="Oval 1084"/>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85" name="Oval 1085"/>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86" name="Oval 1086"/>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87" name="Oval 1087"/>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88" name="Oval 1088"/>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89" name="Oval 1089"/>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90" name="Oval 1090"/>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91" name="Oval 1091"/>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92" name="Oval 1092"/>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93" name="Oval 1093"/>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94" name="Oval 1094"/>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695" name="Group 1095"/>
                <p:cNvGrpSpPr>
                  <a:grpSpLocks noChangeAspect="1"/>
                </p:cNvGrpSpPr>
                <p:nvPr/>
              </p:nvGrpSpPr>
              <p:grpSpPr bwMode="auto">
                <a:xfrm>
                  <a:off x="-1392" y="1344"/>
                  <a:ext cx="816" cy="816"/>
                  <a:chOff x="-1008" y="2784"/>
                  <a:chExt cx="816" cy="816"/>
                </a:xfrm>
              </p:grpSpPr>
              <p:sp>
                <p:nvSpPr>
                  <p:cNvPr id="1818696" name="Oval 1096"/>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97" name="Oval 1097"/>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98" name="Oval 1098"/>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699" name="Oval 1099"/>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00" name="Oval 1100"/>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01" name="Oval 1101"/>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02" name="Oval 1102"/>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03" name="Oval 1103"/>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04" name="Oval 1104"/>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05" name="Oval 1105"/>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06" name="Oval 1106"/>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07" name="Oval 1107"/>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08" name="Oval 1108"/>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09" name="Oval 1109"/>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10" name="Oval 1110"/>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11" name="Oval 1111"/>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712" name="Group 1112"/>
                <p:cNvGrpSpPr>
                  <a:grpSpLocks noChangeAspect="1"/>
                </p:cNvGrpSpPr>
                <p:nvPr/>
              </p:nvGrpSpPr>
              <p:grpSpPr bwMode="auto">
                <a:xfrm>
                  <a:off x="-672" y="624"/>
                  <a:ext cx="816" cy="816"/>
                  <a:chOff x="-1008" y="2784"/>
                  <a:chExt cx="816" cy="816"/>
                </a:xfrm>
              </p:grpSpPr>
              <p:sp>
                <p:nvSpPr>
                  <p:cNvPr id="1818713" name="Oval 1113"/>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14" name="Oval 1114"/>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15" name="Oval 1115"/>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16" name="Oval 1116"/>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17" name="Oval 1117"/>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18" name="Oval 1118"/>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19" name="Oval 1119"/>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20" name="Oval 1120"/>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21" name="Oval 1121"/>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22" name="Oval 1122"/>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23" name="Oval 1123"/>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24" name="Oval 1124"/>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25" name="Oval 1125"/>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26" name="Oval 1126"/>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27" name="Oval 1127"/>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28" name="Oval 1128"/>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729" name="Group 1129"/>
                <p:cNvGrpSpPr>
                  <a:grpSpLocks noChangeAspect="1"/>
                </p:cNvGrpSpPr>
                <p:nvPr/>
              </p:nvGrpSpPr>
              <p:grpSpPr bwMode="auto">
                <a:xfrm>
                  <a:off x="-1392" y="624"/>
                  <a:ext cx="816" cy="816"/>
                  <a:chOff x="-1008" y="2784"/>
                  <a:chExt cx="816" cy="816"/>
                </a:xfrm>
              </p:grpSpPr>
              <p:sp>
                <p:nvSpPr>
                  <p:cNvPr id="1818730" name="Oval 1130"/>
                  <p:cNvSpPr>
                    <a:spLocks noChangeAspect="1" noChangeArrowheads="1"/>
                  </p:cNvSpPr>
                  <p:nvPr/>
                </p:nvSpPr>
                <p:spPr bwMode="auto">
                  <a:xfrm>
                    <a:off x="-52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31" name="Oval 1131"/>
                  <p:cNvSpPr>
                    <a:spLocks noChangeAspect="1" noChangeArrowheads="1"/>
                  </p:cNvSpPr>
                  <p:nvPr/>
                </p:nvSpPr>
                <p:spPr bwMode="auto">
                  <a:xfrm>
                    <a:off x="-28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32" name="Oval 1132"/>
                  <p:cNvSpPr>
                    <a:spLocks noChangeAspect="1" noChangeArrowheads="1"/>
                  </p:cNvSpPr>
                  <p:nvPr/>
                </p:nvSpPr>
                <p:spPr bwMode="auto">
                  <a:xfrm>
                    <a:off x="-52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33" name="Oval 1133"/>
                  <p:cNvSpPr>
                    <a:spLocks noChangeAspect="1" noChangeArrowheads="1"/>
                  </p:cNvSpPr>
                  <p:nvPr/>
                </p:nvSpPr>
                <p:spPr bwMode="auto">
                  <a:xfrm>
                    <a:off x="-28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34" name="Oval 1134"/>
                  <p:cNvSpPr>
                    <a:spLocks noChangeAspect="1" noChangeArrowheads="1"/>
                  </p:cNvSpPr>
                  <p:nvPr/>
                </p:nvSpPr>
                <p:spPr bwMode="auto">
                  <a:xfrm>
                    <a:off x="-52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35" name="Oval 1135"/>
                  <p:cNvSpPr>
                    <a:spLocks noChangeAspect="1" noChangeArrowheads="1"/>
                  </p:cNvSpPr>
                  <p:nvPr/>
                </p:nvSpPr>
                <p:spPr bwMode="auto">
                  <a:xfrm>
                    <a:off x="-28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36" name="Oval 1136"/>
                  <p:cNvSpPr>
                    <a:spLocks noChangeAspect="1" noChangeArrowheads="1"/>
                  </p:cNvSpPr>
                  <p:nvPr/>
                </p:nvSpPr>
                <p:spPr bwMode="auto">
                  <a:xfrm>
                    <a:off x="-52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37" name="Oval 1137"/>
                  <p:cNvSpPr>
                    <a:spLocks noChangeAspect="1" noChangeArrowheads="1"/>
                  </p:cNvSpPr>
                  <p:nvPr/>
                </p:nvSpPr>
                <p:spPr bwMode="auto">
                  <a:xfrm>
                    <a:off x="-28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38" name="Oval 1138"/>
                  <p:cNvSpPr>
                    <a:spLocks noChangeAspect="1" noChangeArrowheads="1"/>
                  </p:cNvSpPr>
                  <p:nvPr/>
                </p:nvSpPr>
                <p:spPr bwMode="auto">
                  <a:xfrm>
                    <a:off x="-100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39" name="Oval 1139"/>
                  <p:cNvSpPr>
                    <a:spLocks noChangeAspect="1" noChangeArrowheads="1"/>
                  </p:cNvSpPr>
                  <p:nvPr/>
                </p:nvSpPr>
                <p:spPr bwMode="auto">
                  <a:xfrm>
                    <a:off x="-768" y="326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40" name="Oval 1140"/>
                  <p:cNvSpPr>
                    <a:spLocks noChangeAspect="1" noChangeArrowheads="1"/>
                  </p:cNvSpPr>
                  <p:nvPr/>
                </p:nvSpPr>
                <p:spPr bwMode="auto">
                  <a:xfrm>
                    <a:off x="-100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41" name="Oval 1141"/>
                  <p:cNvSpPr>
                    <a:spLocks noChangeAspect="1" noChangeArrowheads="1"/>
                  </p:cNvSpPr>
                  <p:nvPr/>
                </p:nvSpPr>
                <p:spPr bwMode="auto">
                  <a:xfrm>
                    <a:off x="-768" y="350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42" name="Oval 1142"/>
                  <p:cNvSpPr>
                    <a:spLocks noChangeAspect="1" noChangeArrowheads="1"/>
                  </p:cNvSpPr>
                  <p:nvPr/>
                </p:nvSpPr>
                <p:spPr bwMode="auto">
                  <a:xfrm>
                    <a:off x="-100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43" name="Oval 1143"/>
                  <p:cNvSpPr>
                    <a:spLocks noChangeAspect="1" noChangeArrowheads="1"/>
                  </p:cNvSpPr>
                  <p:nvPr/>
                </p:nvSpPr>
                <p:spPr bwMode="auto">
                  <a:xfrm>
                    <a:off x="-768" y="278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44" name="Oval 1144"/>
                  <p:cNvSpPr>
                    <a:spLocks noChangeAspect="1" noChangeArrowheads="1"/>
                  </p:cNvSpPr>
                  <p:nvPr/>
                </p:nvSpPr>
                <p:spPr bwMode="auto">
                  <a:xfrm>
                    <a:off x="-100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45" name="Oval 1145"/>
                  <p:cNvSpPr>
                    <a:spLocks noChangeAspect="1" noChangeArrowheads="1"/>
                  </p:cNvSpPr>
                  <p:nvPr/>
                </p:nvSpPr>
                <p:spPr bwMode="auto">
                  <a:xfrm>
                    <a:off x="-768" y="3024"/>
                    <a:ext cx="9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grpSp>
      </p:grpSp>
      <p:grpSp>
        <p:nvGrpSpPr>
          <p:cNvPr id="1818746" name="Group 1146"/>
          <p:cNvGrpSpPr>
            <a:grpSpLocks/>
          </p:cNvGrpSpPr>
          <p:nvPr/>
        </p:nvGrpSpPr>
        <p:grpSpPr bwMode="auto">
          <a:xfrm>
            <a:off x="5294313" y="4767263"/>
            <a:ext cx="2487612" cy="1541462"/>
            <a:chOff x="3335" y="3003"/>
            <a:chExt cx="1567" cy="971"/>
          </a:xfrm>
        </p:grpSpPr>
        <p:sp>
          <p:nvSpPr>
            <p:cNvPr id="1818747" name="Oval 1147"/>
            <p:cNvSpPr>
              <a:spLocks noChangeArrowheads="1"/>
            </p:cNvSpPr>
            <p:nvPr/>
          </p:nvSpPr>
          <p:spPr bwMode="auto">
            <a:xfrm rot="-1205569">
              <a:off x="4574" y="3229"/>
              <a:ext cx="24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48" name="Oval 1148"/>
            <p:cNvSpPr>
              <a:spLocks noChangeArrowheads="1"/>
            </p:cNvSpPr>
            <p:nvPr/>
          </p:nvSpPr>
          <p:spPr bwMode="auto">
            <a:xfrm rot="-1205569">
              <a:off x="4656" y="3454"/>
              <a:ext cx="24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49" name="Oval 1149"/>
            <p:cNvSpPr>
              <a:spLocks noChangeArrowheads="1"/>
            </p:cNvSpPr>
            <p:nvPr/>
          </p:nvSpPr>
          <p:spPr bwMode="auto">
            <a:xfrm rot="-1205569">
              <a:off x="4492" y="3003"/>
              <a:ext cx="24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50" name="Oval 1150"/>
            <p:cNvSpPr>
              <a:spLocks noChangeArrowheads="1"/>
            </p:cNvSpPr>
            <p:nvPr/>
          </p:nvSpPr>
          <p:spPr bwMode="auto">
            <a:xfrm rot="-1205569">
              <a:off x="3417" y="3652"/>
              <a:ext cx="24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51" name="Oval 1151"/>
            <p:cNvSpPr>
              <a:spLocks noChangeArrowheads="1"/>
            </p:cNvSpPr>
            <p:nvPr/>
          </p:nvSpPr>
          <p:spPr bwMode="auto">
            <a:xfrm rot="-1205569">
              <a:off x="3996" y="3441"/>
              <a:ext cx="24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52" name="Oval 1152"/>
            <p:cNvSpPr>
              <a:spLocks noChangeArrowheads="1"/>
            </p:cNvSpPr>
            <p:nvPr/>
          </p:nvSpPr>
          <p:spPr bwMode="auto">
            <a:xfrm rot="-1205569">
              <a:off x="3499" y="3878"/>
              <a:ext cx="24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53" name="Oval 1153"/>
            <p:cNvSpPr>
              <a:spLocks noChangeArrowheads="1"/>
            </p:cNvSpPr>
            <p:nvPr/>
          </p:nvSpPr>
          <p:spPr bwMode="auto">
            <a:xfrm rot="-1205569">
              <a:off x="4078" y="3666"/>
              <a:ext cx="24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54" name="Oval 1154"/>
            <p:cNvSpPr>
              <a:spLocks noChangeArrowheads="1"/>
            </p:cNvSpPr>
            <p:nvPr/>
          </p:nvSpPr>
          <p:spPr bwMode="auto">
            <a:xfrm rot="-1205569">
              <a:off x="3335" y="3427"/>
              <a:ext cx="24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sp>
          <p:nvSpPr>
            <p:cNvPr id="1818755" name="Oval 1155"/>
            <p:cNvSpPr>
              <a:spLocks noChangeArrowheads="1"/>
            </p:cNvSpPr>
            <p:nvPr/>
          </p:nvSpPr>
          <p:spPr bwMode="auto">
            <a:xfrm rot="-1205569">
              <a:off x="3913" y="3215"/>
              <a:ext cx="246" cy="96"/>
            </a:xfrm>
            <a:prstGeom prst="ellipse">
              <a:avLst/>
            </a:prstGeom>
            <a:solidFill>
              <a:srgbClr val="CC3300"/>
            </a:solidFill>
            <a:ln w="9525" algn="ctr">
              <a:solidFill>
                <a:srgbClr val="CC3300"/>
              </a:solidFill>
              <a:round/>
              <a:headEnd/>
              <a:tailEnd/>
            </a:ln>
            <a:effectLst/>
            <a:extLst>
              <a:ext uri="{AF507438-7753-43E0-B8FC-AC1667EBCBE1}">
                <a14:hiddenEffects xmlns:a14="http://schemas.microsoft.com/office/drawing/2010/main">
                  <a:effectLst>
                    <a:outerShdw dist="71842" dir="2700000" algn="ctr" rotWithShape="0">
                      <a:schemeClr val="bg2"/>
                    </a:outerShdw>
                  </a:effectLst>
                </a14:hiddenEffects>
              </a:ext>
            </a:extLst>
          </p:spPr>
          <p:txBody>
            <a:bodyPr wrap="none" anchor="ctr"/>
            <a:lstStyle/>
            <a:p>
              <a:endParaRPr lang="en-US"/>
            </a:p>
          </p:txBody>
        </p:sp>
      </p:grpSp>
      <p:grpSp>
        <p:nvGrpSpPr>
          <p:cNvPr id="1818756" name="Group 1156"/>
          <p:cNvGrpSpPr>
            <a:grpSpLocks/>
          </p:cNvGrpSpPr>
          <p:nvPr/>
        </p:nvGrpSpPr>
        <p:grpSpPr bwMode="auto">
          <a:xfrm>
            <a:off x="825500" y="1143000"/>
            <a:ext cx="2432050" cy="2419350"/>
            <a:chOff x="520" y="720"/>
            <a:chExt cx="1532" cy="1524"/>
          </a:xfrm>
        </p:grpSpPr>
        <p:sp>
          <p:nvSpPr>
            <p:cNvPr id="1818757" name="Oval 1157"/>
            <p:cNvSpPr>
              <a:spLocks noChangeArrowheads="1"/>
            </p:cNvSpPr>
            <p:nvPr/>
          </p:nvSpPr>
          <p:spPr bwMode="blackGray">
            <a:xfrm>
              <a:off x="520" y="720"/>
              <a:ext cx="56" cy="56"/>
            </a:xfrm>
            <a:prstGeom prst="ellipse">
              <a:avLst/>
            </a:prstGeom>
            <a:solidFill>
              <a:srgbClr val="FF000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18758" name="Oval 1158"/>
            <p:cNvSpPr>
              <a:spLocks noChangeArrowheads="1"/>
            </p:cNvSpPr>
            <p:nvPr/>
          </p:nvSpPr>
          <p:spPr bwMode="blackGray">
            <a:xfrm>
              <a:off x="1996" y="720"/>
              <a:ext cx="56" cy="56"/>
            </a:xfrm>
            <a:prstGeom prst="ellipse">
              <a:avLst/>
            </a:prstGeom>
            <a:solidFill>
              <a:srgbClr val="FF000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18759" name="Oval 1159"/>
            <p:cNvSpPr>
              <a:spLocks noChangeArrowheads="1"/>
            </p:cNvSpPr>
            <p:nvPr/>
          </p:nvSpPr>
          <p:spPr bwMode="blackGray">
            <a:xfrm>
              <a:off x="520" y="2188"/>
              <a:ext cx="56" cy="56"/>
            </a:xfrm>
            <a:prstGeom prst="ellipse">
              <a:avLst/>
            </a:prstGeom>
            <a:solidFill>
              <a:srgbClr val="FF000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18760" name="Oval 1160"/>
            <p:cNvSpPr>
              <a:spLocks noChangeArrowheads="1"/>
            </p:cNvSpPr>
            <p:nvPr/>
          </p:nvSpPr>
          <p:spPr bwMode="blackGray">
            <a:xfrm>
              <a:off x="1996" y="2188"/>
              <a:ext cx="56" cy="56"/>
            </a:xfrm>
            <a:prstGeom prst="ellipse">
              <a:avLst/>
            </a:prstGeom>
            <a:solidFill>
              <a:srgbClr val="FF000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818756"/>
                                        </p:tgtEl>
                                        <p:attrNameLst>
                                          <p:attrName>style.visibility</p:attrName>
                                        </p:attrNameLst>
                                      </p:cBhvr>
                                      <p:to>
                                        <p:strVal val="visible"/>
                                      </p:to>
                                    </p:set>
                                  </p:childTnLst>
                                  <p:subTnLst>
                                    <p:set>
                                      <p:cBhvr override="childStyle">
                                        <p:cTn dur="1" fill="hold" display="0" masterRel="nextClick" afterEffect="1"/>
                                        <p:tgtEl>
                                          <p:spTgt spid="1818756"/>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176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762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176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176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176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176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176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176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176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176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1760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176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176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8176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176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18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7602" grpId="0" animBg="1"/>
      <p:bldP spid="1817603" grpId="0" animBg="1"/>
      <p:bldP spid="1817604" grpId="0" animBg="1"/>
      <p:bldP spid="1817605" grpId="0" animBg="1"/>
      <p:bldP spid="1817606" grpId="0" animBg="1"/>
      <p:bldP spid="1817607" grpId="0" animBg="1"/>
      <p:bldP spid="1817608" grpId="0" animBg="1"/>
      <p:bldP spid="1817609" grpId="0" animBg="1"/>
      <p:bldP spid="1817610" grpId="0"/>
      <p:bldP spid="1817611" grpId="0"/>
      <p:bldP spid="18176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0674" name="Rectangle 2"/>
          <p:cNvSpPr>
            <a:spLocks noGrp="1" noChangeArrowheads="1"/>
          </p:cNvSpPr>
          <p:nvPr>
            <p:ph type="title"/>
          </p:nvPr>
        </p:nvSpPr>
        <p:spPr/>
        <p:txBody>
          <a:bodyPr/>
          <a:lstStyle/>
          <a:p>
            <a:r>
              <a:rPr lang="en-US"/>
              <a:t>Stretch metric</a:t>
            </a:r>
          </a:p>
        </p:txBody>
      </p:sp>
      <p:pic>
        <p:nvPicPr>
          <p:cNvPr id="1820675" name="Picture 3" descr="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752475" y="1069975"/>
            <a:ext cx="2590800" cy="25749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820676" name="Picture 4" descr="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5519738" y="1052513"/>
            <a:ext cx="2590800" cy="2590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820677" name="Text Box 5"/>
          <p:cNvSpPr txBox="1">
            <a:spLocks noChangeArrowheads="1"/>
          </p:cNvSpPr>
          <p:nvPr/>
        </p:nvSpPr>
        <p:spPr bwMode="auto">
          <a:xfrm>
            <a:off x="709613" y="3662363"/>
            <a:ext cx="2676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2D texture domain</a:t>
            </a:r>
          </a:p>
        </p:txBody>
      </p:sp>
      <p:sp>
        <p:nvSpPr>
          <p:cNvPr id="1820678" name="Text Box 6"/>
          <p:cNvSpPr txBox="1">
            <a:spLocks noChangeArrowheads="1"/>
          </p:cNvSpPr>
          <p:nvPr/>
        </p:nvSpPr>
        <p:spPr bwMode="auto">
          <a:xfrm>
            <a:off x="5829300" y="3662363"/>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surface in 3D</a:t>
            </a:r>
          </a:p>
        </p:txBody>
      </p:sp>
      <p:grpSp>
        <p:nvGrpSpPr>
          <p:cNvPr id="1820679" name="Group 7"/>
          <p:cNvGrpSpPr>
            <a:grpSpLocks/>
          </p:cNvGrpSpPr>
          <p:nvPr/>
        </p:nvGrpSpPr>
        <p:grpSpPr bwMode="auto">
          <a:xfrm>
            <a:off x="2516188" y="2689225"/>
            <a:ext cx="4413250" cy="946150"/>
            <a:chOff x="1633" y="1909"/>
            <a:chExt cx="2780" cy="596"/>
          </a:xfrm>
        </p:grpSpPr>
        <p:sp>
          <p:nvSpPr>
            <p:cNvPr id="1820680" name="Freeform 8"/>
            <p:cNvSpPr>
              <a:spLocks/>
            </p:cNvSpPr>
            <p:nvPr/>
          </p:nvSpPr>
          <p:spPr bwMode="auto">
            <a:xfrm>
              <a:off x="1781" y="2163"/>
              <a:ext cx="298" cy="274"/>
            </a:xfrm>
            <a:custGeom>
              <a:avLst/>
              <a:gdLst>
                <a:gd name="T0" fmla="*/ 0 w 298"/>
                <a:gd name="T1" fmla="*/ 34 h 274"/>
                <a:gd name="T2" fmla="*/ 58 w 298"/>
                <a:gd name="T3" fmla="*/ 0 h 274"/>
                <a:gd name="T4" fmla="*/ 298 w 298"/>
                <a:gd name="T5" fmla="*/ 274 h 274"/>
                <a:gd name="T6" fmla="*/ 0 w 298"/>
                <a:gd name="T7" fmla="*/ 34 h 274"/>
              </a:gdLst>
              <a:ahLst/>
              <a:cxnLst>
                <a:cxn ang="0">
                  <a:pos x="T0" y="T1"/>
                </a:cxn>
                <a:cxn ang="0">
                  <a:pos x="T2" y="T3"/>
                </a:cxn>
                <a:cxn ang="0">
                  <a:pos x="T4" y="T5"/>
                </a:cxn>
                <a:cxn ang="0">
                  <a:pos x="T6" y="T7"/>
                </a:cxn>
              </a:cxnLst>
              <a:rect l="0" t="0" r="r" b="b"/>
              <a:pathLst>
                <a:path w="298" h="274">
                  <a:moveTo>
                    <a:pt x="0" y="34"/>
                  </a:moveTo>
                  <a:lnTo>
                    <a:pt x="58" y="0"/>
                  </a:lnTo>
                  <a:lnTo>
                    <a:pt x="298" y="274"/>
                  </a:lnTo>
                  <a:lnTo>
                    <a:pt x="0" y="34"/>
                  </a:lnTo>
                  <a:close/>
                </a:path>
              </a:pathLst>
            </a:custGeom>
            <a:solidFill>
              <a:schemeClr val="hlink"/>
            </a:solidFill>
            <a:ln w="19050"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20681" name="Freeform 9"/>
            <p:cNvSpPr>
              <a:spLocks/>
            </p:cNvSpPr>
            <p:nvPr/>
          </p:nvSpPr>
          <p:spPr bwMode="auto">
            <a:xfrm>
              <a:off x="4255" y="1909"/>
              <a:ext cx="158" cy="256"/>
            </a:xfrm>
            <a:custGeom>
              <a:avLst/>
              <a:gdLst>
                <a:gd name="T0" fmla="*/ 0 w 158"/>
                <a:gd name="T1" fmla="*/ 16 h 256"/>
                <a:gd name="T2" fmla="*/ 158 w 158"/>
                <a:gd name="T3" fmla="*/ 0 h 256"/>
                <a:gd name="T4" fmla="*/ 42 w 158"/>
                <a:gd name="T5" fmla="*/ 256 h 256"/>
                <a:gd name="T6" fmla="*/ 0 w 158"/>
                <a:gd name="T7" fmla="*/ 16 h 256"/>
              </a:gdLst>
              <a:ahLst/>
              <a:cxnLst>
                <a:cxn ang="0">
                  <a:pos x="T0" y="T1"/>
                </a:cxn>
                <a:cxn ang="0">
                  <a:pos x="T2" y="T3"/>
                </a:cxn>
                <a:cxn ang="0">
                  <a:pos x="T4" y="T5"/>
                </a:cxn>
                <a:cxn ang="0">
                  <a:pos x="T6" y="T7"/>
                </a:cxn>
              </a:cxnLst>
              <a:rect l="0" t="0" r="r" b="b"/>
              <a:pathLst>
                <a:path w="158" h="256">
                  <a:moveTo>
                    <a:pt x="0" y="16"/>
                  </a:moveTo>
                  <a:lnTo>
                    <a:pt x="158" y="0"/>
                  </a:lnTo>
                  <a:lnTo>
                    <a:pt x="42" y="256"/>
                  </a:lnTo>
                  <a:lnTo>
                    <a:pt x="0" y="16"/>
                  </a:lnTo>
                  <a:close/>
                </a:path>
              </a:pathLst>
            </a:custGeom>
            <a:solidFill>
              <a:schemeClr val="hlink"/>
            </a:solidFill>
            <a:ln w="19050"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20682" name="Freeform 10"/>
            <p:cNvSpPr>
              <a:spLocks/>
            </p:cNvSpPr>
            <p:nvPr/>
          </p:nvSpPr>
          <p:spPr bwMode="auto">
            <a:xfrm>
              <a:off x="1947" y="2037"/>
              <a:ext cx="2256" cy="210"/>
            </a:xfrm>
            <a:custGeom>
              <a:avLst/>
              <a:gdLst>
                <a:gd name="T0" fmla="*/ 0 w 2256"/>
                <a:gd name="T1" fmla="*/ 210 h 210"/>
                <a:gd name="T2" fmla="*/ 2256 w 2256"/>
                <a:gd name="T3" fmla="*/ 0 h 210"/>
              </a:gdLst>
              <a:ahLst/>
              <a:cxnLst>
                <a:cxn ang="0">
                  <a:pos x="T0" y="T1"/>
                </a:cxn>
                <a:cxn ang="0">
                  <a:pos x="T2" y="T3"/>
                </a:cxn>
              </a:cxnLst>
              <a:rect l="0" t="0" r="r" b="b"/>
              <a:pathLst>
                <a:path w="2256" h="210">
                  <a:moveTo>
                    <a:pt x="0" y="210"/>
                  </a:moveTo>
                  <a:lnTo>
                    <a:pt x="2256" y="0"/>
                  </a:lnTo>
                </a:path>
              </a:pathLst>
            </a:custGeom>
            <a:noFill/>
            <a:ln w="38100" cap="flat" cmpd="sng">
              <a:solidFill>
                <a:schemeClr val="accent2"/>
              </a:solidFill>
              <a:prstDash val="solid"/>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820683" name="Text Box 11"/>
            <p:cNvSpPr txBox="1">
              <a:spLocks noChangeArrowheads="1"/>
            </p:cNvSpPr>
            <p:nvPr/>
          </p:nvSpPr>
          <p:spPr bwMode="auto">
            <a:xfrm rot="-319929">
              <a:off x="2278" y="2182"/>
              <a:ext cx="1165"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a:effectLst>
                    <a:outerShdw blurRad="38100" dist="38100" dir="2700000" algn="tl">
                      <a:srgbClr val="C0C0C0"/>
                    </a:outerShdw>
                  </a:effectLst>
                </a:rPr>
                <a:t>linear map</a:t>
              </a:r>
            </a:p>
          </p:txBody>
        </p:sp>
        <p:sp>
          <p:nvSpPr>
            <p:cNvPr id="1820684" name="Text Box 12"/>
            <p:cNvSpPr txBox="1">
              <a:spLocks noChangeArrowheads="1"/>
            </p:cNvSpPr>
            <p:nvPr/>
          </p:nvSpPr>
          <p:spPr bwMode="auto">
            <a:xfrm>
              <a:off x="1633" y="2178"/>
              <a:ext cx="253" cy="32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solidFill>
                    <a:schemeClr val="hlink"/>
                  </a:solidFill>
                  <a:effectLst>
                    <a:outerShdw blurRad="38100" dist="38100" dir="2700000" algn="tl">
                      <a:srgbClr val="C0C0C0"/>
                    </a:outerShdw>
                  </a:effectLst>
                </a:rPr>
                <a:t>T</a:t>
              </a:r>
            </a:p>
          </p:txBody>
        </p:sp>
      </p:grpSp>
      <p:grpSp>
        <p:nvGrpSpPr>
          <p:cNvPr id="1820685" name="Group 13"/>
          <p:cNvGrpSpPr>
            <a:grpSpLocks/>
          </p:cNvGrpSpPr>
          <p:nvPr/>
        </p:nvGrpSpPr>
        <p:grpSpPr bwMode="auto">
          <a:xfrm>
            <a:off x="2776538" y="3597275"/>
            <a:ext cx="3516312" cy="1127125"/>
            <a:chOff x="1749" y="2266"/>
            <a:chExt cx="2215" cy="710"/>
          </a:xfrm>
        </p:grpSpPr>
        <p:sp>
          <p:nvSpPr>
            <p:cNvPr id="1820686" name="Text Box 14"/>
            <p:cNvSpPr txBox="1">
              <a:spLocks noChangeArrowheads="1"/>
            </p:cNvSpPr>
            <p:nvPr/>
          </p:nvSpPr>
          <p:spPr bwMode="auto">
            <a:xfrm>
              <a:off x="1749" y="2649"/>
              <a:ext cx="22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effectLst>
                    <a:outerShdw blurRad="38100" dist="38100" dir="2700000" algn="tl">
                      <a:srgbClr val="C0C0C0"/>
                    </a:outerShdw>
                  </a:effectLst>
                </a:rPr>
                <a:t>singular values:  </a:t>
              </a:r>
              <a:r>
                <a:rPr lang="el-GR">
                  <a:effectLst>
                    <a:outerShdw blurRad="38100" dist="38100" dir="2700000" algn="tl">
                      <a:srgbClr val="C0C0C0"/>
                    </a:outerShdw>
                  </a:effectLst>
                  <a:latin typeface="Times New Roman" pitchFamily="18" charset="0"/>
                  <a:cs typeface="Times New Roman" pitchFamily="18" charset="0"/>
                </a:rPr>
                <a:t>γ</a:t>
              </a:r>
              <a:r>
                <a:rPr lang="en-US">
                  <a:effectLst>
                    <a:outerShdw blurRad="38100" dist="38100" dir="2700000" algn="tl">
                      <a:srgbClr val="C0C0C0"/>
                    </a:outerShdw>
                  </a:effectLst>
                  <a:cs typeface="Arial" charset="0"/>
                </a:rPr>
                <a:t> , </a:t>
              </a:r>
              <a:r>
                <a:rPr lang="el-GR">
                  <a:effectLst>
                    <a:outerShdw blurRad="38100" dist="38100" dir="2700000" algn="tl">
                      <a:srgbClr val="C0C0C0"/>
                    </a:outerShdw>
                  </a:effectLst>
                  <a:latin typeface="Times New Roman" pitchFamily="18" charset="0"/>
                  <a:cs typeface="Times New Roman" pitchFamily="18" charset="0"/>
                </a:rPr>
                <a:t>Γ</a:t>
              </a:r>
              <a:endParaRPr lang="el-GR">
                <a:effectLst>
                  <a:outerShdw blurRad="38100" dist="38100" dir="2700000" algn="tl">
                    <a:srgbClr val="C0C0C0"/>
                  </a:outerShdw>
                </a:effectLst>
                <a:latin typeface="Times New Roman" pitchFamily="18" charset="0"/>
                <a:cs typeface="Arial" charset="0"/>
              </a:endParaRPr>
            </a:p>
          </p:txBody>
        </p:sp>
        <p:sp>
          <p:nvSpPr>
            <p:cNvPr id="1820687" name="Freeform 15"/>
            <p:cNvSpPr>
              <a:spLocks/>
            </p:cNvSpPr>
            <p:nvPr/>
          </p:nvSpPr>
          <p:spPr bwMode="auto">
            <a:xfrm>
              <a:off x="2744" y="2266"/>
              <a:ext cx="47" cy="383"/>
            </a:xfrm>
            <a:custGeom>
              <a:avLst/>
              <a:gdLst>
                <a:gd name="T0" fmla="*/ 0 w 106"/>
                <a:gd name="T1" fmla="*/ 510 h 510"/>
                <a:gd name="T2" fmla="*/ 90 w 106"/>
                <a:gd name="T3" fmla="*/ 246 h 510"/>
                <a:gd name="T4" fmla="*/ 96 w 106"/>
                <a:gd name="T5" fmla="*/ 0 h 510"/>
              </a:gdLst>
              <a:ahLst/>
              <a:cxnLst>
                <a:cxn ang="0">
                  <a:pos x="T0" y="T1"/>
                </a:cxn>
                <a:cxn ang="0">
                  <a:pos x="T2" y="T3"/>
                </a:cxn>
                <a:cxn ang="0">
                  <a:pos x="T4" y="T5"/>
                </a:cxn>
              </a:cxnLst>
              <a:rect l="0" t="0" r="r" b="b"/>
              <a:pathLst>
                <a:path w="106" h="510">
                  <a:moveTo>
                    <a:pt x="0" y="510"/>
                  </a:moveTo>
                  <a:cubicBezTo>
                    <a:pt x="14" y="466"/>
                    <a:pt x="74" y="331"/>
                    <a:pt x="90" y="246"/>
                  </a:cubicBezTo>
                  <a:cubicBezTo>
                    <a:pt x="106" y="161"/>
                    <a:pt x="95" y="51"/>
                    <a:pt x="96" y="0"/>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820688" name="Group 16"/>
          <p:cNvGrpSpPr>
            <a:grpSpLocks/>
          </p:cNvGrpSpPr>
          <p:nvPr/>
        </p:nvGrpSpPr>
        <p:grpSpPr bwMode="auto">
          <a:xfrm>
            <a:off x="754063" y="4648200"/>
            <a:ext cx="3146425" cy="1031875"/>
            <a:chOff x="536" y="3189"/>
            <a:chExt cx="1982" cy="650"/>
          </a:xfrm>
        </p:grpSpPr>
        <p:sp>
          <p:nvSpPr>
            <p:cNvPr id="1820689" name="Text Box 17"/>
            <p:cNvSpPr txBox="1">
              <a:spLocks noChangeArrowheads="1"/>
            </p:cNvSpPr>
            <p:nvPr/>
          </p:nvSpPr>
          <p:spPr bwMode="auto">
            <a:xfrm>
              <a:off x="536" y="3189"/>
              <a:ext cx="1982" cy="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20000"/>
                </a:spcBef>
              </a:pPr>
              <a:endParaRPr lang="en-US" i="1">
                <a:effectLst>
                  <a:outerShdw blurRad="38100" dist="38100" dir="2700000" algn="tl">
                    <a:srgbClr val="C0C0C0"/>
                  </a:outerShdw>
                </a:effectLst>
              </a:endParaRPr>
            </a:p>
            <a:p>
              <a:pPr algn="l">
                <a:spcBef>
                  <a:spcPct val="20000"/>
                </a:spcBef>
              </a:pPr>
              <a:r>
                <a:rPr lang="en-US" i="1">
                  <a:effectLst>
                    <a:outerShdw blurRad="38100" dist="38100" dir="2700000" algn="tl">
                      <a:srgbClr val="C0C0C0"/>
                    </a:outerShdw>
                  </a:effectLst>
                </a:rPr>
                <a:t>L</a:t>
              </a:r>
              <a:r>
                <a:rPr lang="en-US" baseline="30000">
                  <a:effectLst>
                    <a:outerShdw blurRad="38100" dist="38100" dir="2700000" algn="tl">
                      <a:srgbClr val="C0C0C0"/>
                    </a:outerShdw>
                  </a:effectLst>
                </a:rPr>
                <a:t>2</a:t>
              </a:r>
              <a:r>
                <a:rPr lang="en-US">
                  <a:effectLst>
                    <a:outerShdw blurRad="38100" dist="38100" dir="2700000" algn="tl">
                      <a:srgbClr val="C0C0C0"/>
                    </a:outerShdw>
                  </a:effectLst>
                </a:rPr>
                <a:t>(</a:t>
              </a:r>
              <a:r>
                <a:rPr lang="en-US" i="1">
                  <a:effectLst>
                    <a:outerShdw blurRad="38100" dist="38100" dir="2700000" algn="tl">
                      <a:srgbClr val="C0C0C0"/>
                    </a:outerShdw>
                  </a:effectLst>
                </a:rPr>
                <a:t>T</a:t>
              </a:r>
              <a:r>
                <a:rPr lang="en-US">
                  <a:effectLst>
                    <a:outerShdw blurRad="38100" dist="38100" dir="2700000" algn="tl">
                      <a:srgbClr val="C0C0C0"/>
                    </a:outerShdw>
                  </a:effectLst>
                </a:rPr>
                <a:t>) = √(</a:t>
              </a:r>
              <a:r>
                <a:rPr lang="el-GR">
                  <a:effectLst>
                    <a:outerShdw blurRad="38100" dist="38100" dir="2700000" algn="tl">
                      <a:srgbClr val="C0C0C0"/>
                    </a:outerShdw>
                  </a:effectLst>
                  <a:latin typeface="Times New Roman" pitchFamily="18" charset="0"/>
                </a:rPr>
                <a:t>γ</a:t>
              </a:r>
              <a:r>
                <a:rPr lang="en-US" baseline="30000">
                  <a:effectLst>
                    <a:outerShdw blurRad="38100" dist="38100" dir="2700000" algn="tl">
                      <a:srgbClr val="C0C0C0"/>
                    </a:outerShdw>
                  </a:effectLst>
                </a:rPr>
                <a:t>2</a:t>
              </a:r>
              <a:r>
                <a:rPr lang="en-US">
                  <a:effectLst>
                    <a:outerShdw blurRad="38100" dist="38100" dir="2700000" algn="tl">
                      <a:srgbClr val="C0C0C0"/>
                    </a:outerShdw>
                  </a:effectLst>
                </a:rPr>
                <a:t> + </a:t>
              </a:r>
              <a:r>
                <a:rPr lang="el-GR">
                  <a:effectLst>
                    <a:outerShdw blurRad="38100" dist="38100" dir="2700000" algn="tl">
                      <a:srgbClr val="C0C0C0"/>
                    </a:outerShdw>
                  </a:effectLst>
                  <a:latin typeface="Times New Roman" pitchFamily="18" charset="0"/>
                </a:rPr>
                <a:t>Γ</a:t>
              </a:r>
              <a:r>
                <a:rPr lang="en-US" baseline="30000">
                  <a:effectLst>
                    <a:outerShdw blurRad="38100" dist="38100" dir="2700000" algn="tl">
                      <a:srgbClr val="C0C0C0"/>
                    </a:outerShdw>
                  </a:effectLst>
                </a:rPr>
                <a:t>2</a:t>
              </a:r>
              <a:r>
                <a:rPr lang="en-US">
                  <a:effectLst>
                    <a:outerShdw blurRad="38100" dist="38100" dir="2700000" algn="tl">
                      <a:srgbClr val="C0C0C0"/>
                    </a:outerShdw>
                  </a:effectLst>
                </a:rPr>
                <a:t>)/2</a:t>
              </a:r>
              <a:endParaRPr lang="el-GR">
                <a:effectLst>
                  <a:outerShdw blurRad="38100" dist="38100" dir="2700000" algn="tl">
                    <a:srgbClr val="C0C0C0"/>
                  </a:outerShdw>
                </a:effectLst>
                <a:latin typeface="Times New Roman" pitchFamily="18" charset="0"/>
                <a:cs typeface="Times New Roman" pitchFamily="18" charset="0"/>
              </a:endParaRPr>
            </a:p>
          </p:txBody>
        </p:sp>
        <p:sp>
          <p:nvSpPr>
            <p:cNvPr id="1820690" name="Line 18"/>
            <p:cNvSpPr>
              <a:spLocks noChangeShapeType="1"/>
            </p:cNvSpPr>
            <p:nvPr/>
          </p:nvSpPr>
          <p:spPr bwMode="blackGray">
            <a:xfrm flipV="1">
              <a:off x="1458" y="3561"/>
              <a:ext cx="105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grpSp>
      <p:sp>
        <p:nvSpPr>
          <p:cNvPr id="1820691" name="Text Box 19"/>
          <p:cNvSpPr txBox="1">
            <a:spLocks noChangeArrowheads="1"/>
          </p:cNvSpPr>
          <p:nvPr/>
        </p:nvSpPr>
        <p:spPr bwMode="blackGray">
          <a:xfrm>
            <a:off x="5240338" y="5154613"/>
            <a:ext cx="29813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600">
                <a:effectLst>
                  <a:outerShdw blurRad="38100" dist="38100" dir="2700000" algn="tl">
                    <a:srgbClr val="C0C0C0"/>
                  </a:outerShdw>
                </a:effectLst>
              </a:rPr>
              <a:t>[Sander et al 2001]</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82" name="Picture 2" descr="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152400" y="590550"/>
            <a:ext cx="2743200" cy="27432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812483" name="Picture 3" descr="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3200400" y="590550"/>
            <a:ext cx="2743200" cy="27432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812484" name="Picture 4" descr="v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Gray">
          <a:xfrm>
            <a:off x="6248400" y="590550"/>
            <a:ext cx="2743200" cy="27432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812485" name="Text Box 5"/>
          <p:cNvSpPr txBox="1">
            <a:spLocks noChangeArrowheads="1"/>
          </p:cNvSpPr>
          <p:nvPr/>
        </p:nvSpPr>
        <p:spPr bwMode="blackGray">
          <a:xfrm>
            <a:off x="152400" y="152400"/>
            <a:ext cx="2346325" cy="3651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Lst>
        </p:spPr>
        <p:txBody>
          <a:bodyPr wrap="none" lIns="45720" tIns="0" rIns="45720" bIns="0">
            <a:spAutoFit/>
          </a:bodyPr>
          <a:lstStyle/>
          <a:p>
            <a:pPr algn="l"/>
            <a:r>
              <a:rPr lang="en-US" sz="2400">
                <a:effectLst>
                  <a:outerShdw blurRad="38100" dist="38100" dir="2700000" algn="tl">
                    <a:srgbClr val="C0C0C0"/>
                  </a:outerShdw>
                </a:effectLst>
              </a:rPr>
              <a:t>Previous metrics</a:t>
            </a:r>
          </a:p>
        </p:txBody>
      </p:sp>
      <p:sp>
        <p:nvSpPr>
          <p:cNvPr id="1812486" name="Text Box 6"/>
          <p:cNvSpPr txBox="1">
            <a:spLocks noChangeArrowheads="1"/>
          </p:cNvSpPr>
          <p:nvPr/>
        </p:nvSpPr>
        <p:spPr bwMode="blackGray">
          <a:xfrm>
            <a:off x="2740025" y="212725"/>
            <a:ext cx="4498975" cy="2746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Lst>
        </p:spPr>
        <p:txBody>
          <a:bodyPr wrap="none" lIns="45720" tIns="0" rIns="45720" bIns="0">
            <a:spAutoFit/>
          </a:bodyPr>
          <a:lstStyle/>
          <a:p>
            <a:pPr algn="l"/>
            <a:r>
              <a:rPr lang="en-US" sz="1800">
                <a:effectLst>
                  <a:outerShdw blurRad="38100" dist="38100" dir="2700000" algn="tl">
                    <a:srgbClr val="C0C0C0"/>
                  </a:outerShdw>
                </a:effectLst>
              </a:rPr>
              <a:t>(conformal, uniform, MIPS, mean-value, …)</a:t>
            </a:r>
          </a:p>
        </p:txBody>
      </p:sp>
      <p:pic>
        <p:nvPicPr>
          <p:cNvPr id="1812487" name="Picture 7" descr="w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blackGray">
          <a:xfrm>
            <a:off x="152400" y="3962400"/>
            <a:ext cx="2743200" cy="27432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812488" name="Text Box 8"/>
          <p:cNvSpPr txBox="1">
            <a:spLocks noChangeArrowheads="1"/>
          </p:cNvSpPr>
          <p:nvPr/>
        </p:nvSpPr>
        <p:spPr bwMode="blackGray">
          <a:xfrm>
            <a:off x="152400" y="3521075"/>
            <a:ext cx="3244850" cy="3651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Lst>
        </p:spPr>
        <p:txBody>
          <a:bodyPr wrap="none" lIns="45720" tIns="0" rIns="45720" bIns="0">
            <a:spAutoFit/>
          </a:bodyPr>
          <a:lstStyle/>
          <a:p>
            <a:pPr algn="l"/>
            <a:r>
              <a:rPr lang="en-US" sz="2400">
                <a:effectLst>
                  <a:outerShdw blurRad="38100" dist="38100" dir="2700000" algn="tl">
                    <a:srgbClr val="C0C0C0"/>
                  </a:outerShdw>
                </a:effectLst>
              </a:rPr>
              <a:t>Stretch parametrization</a:t>
            </a:r>
          </a:p>
        </p:txBody>
      </p:sp>
      <p:pic>
        <p:nvPicPr>
          <p:cNvPr id="1812489" name="Picture 9" descr="w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blackGray">
          <a:xfrm>
            <a:off x="3200400" y="3962400"/>
            <a:ext cx="2743200" cy="27432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812490" name="Picture 10" descr="w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blackGray">
          <a:xfrm>
            <a:off x="6248400" y="3962400"/>
            <a:ext cx="2743200" cy="27432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8098" name="Picture 2" descr="hole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Gray">
          <a:xfrm>
            <a:off x="152400" y="1676400"/>
            <a:ext cx="4267200" cy="42672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68099" name="Picture 3" descr="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4648200" y="1676400"/>
            <a:ext cx="4268788" cy="4268788"/>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68100" name="Rectangle 4"/>
          <p:cNvSpPr>
            <a:spLocks noGrp="1" noChangeArrowheads="1"/>
          </p:cNvSpPr>
          <p:nvPr>
            <p:ph type="title"/>
          </p:nvPr>
        </p:nvSpPr>
        <p:spPr/>
        <p:txBody>
          <a:bodyPr/>
          <a:lstStyle/>
          <a:p>
            <a:r>
              <a:rPr lang="en-US"/>
              <a:t>General-cut results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22" name="Picture 2" descr="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Gray">
          <a:xfrm>
            <a:off x="4648200" y="1676400"/>
            <a:ext cx="4268788" cy="4268788"/>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69123" name="Picture 3" descr="dra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152400" y="1676400"/>
            <a:ext cx="4267200" cy="42672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69124" name="Rectangle 4"/>
          <p:cNvSpPr>
            <a:spLocks noGrp="1" noChangeArrowheads="1"/>
          </p:cNvSpPr>
          <p:nvPr>
            <p:ph type="title"/>
          </p:nvPr>
        </p:nvSpPr>
        <p:spPr/>
        <p:txBody>
          <a:bodyPr/>
          <a:lstStyle/>
          <a:p>
            <a:r>
              <a:rPr lang="en-US"/>
              <a:t>General-cut results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8930" name="Picture 2" descr="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Gray">
          <a:xfrm>
            <a:off x="4648200" y="1676400"/>
            <a:ext cx="4267200" cy="42672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8933" name="Picture 5" descr="budd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4267200" cy="42672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788931" name="Rectangle 3"/>
          <p:cNvSpPr>
            <a:spLocks noGrp="1" noChangeArrowheads="1"/>
          </p:cNvSpPr>
          <p:nvPr>
            <p:ph type="title"/>
          </p:nvPr>
        </p:nvSpPr>
        <p:spPr/>
        <p:txBody>
          <a:bodyPr/>
          <a:lstStyle/>
          <a:p>
            <a:r>
              <a:rPr lang="en-US"/>
              <a:t>General-cut results</a:t>
            </a:r>
          </a:p>
        </p:txBody>
      </p:sp>
      <p:sp>
        <p:nvSpPr>
          <p:cNvPr id="1788939" name="AutoShape 11"/>
          <p:cNvSpPr>
            <a:spLocks/>
          </p:cNvSpPr>
          <p:nvPr/>
        </p:nvSpPr>
        <p:spPr bwMode="blackGray">
          <a:xfrm>
            <a:off x="5848350" y="6084888"/>
            <a:ext cx="1752600" cy="609600"/>
          </a:xfrm>
          <a:prstGeom prst="callout3">
            <a:avLst>
              <a:gd name="adj1" fmla="val 18750"/>
              <a:gd name="adj2" fmla="val 104347"/>
              <a:gd name="adj3" fmla="val 18750"/>
              <a:gd name="adj4" fmla="val 123644"/>
              <a:gd name="adj5" fmla="val -55991"/>
              <a:gd name="adj6" fmla="val 123644"/>
              <a:gd name="adj7" fmla="val -119532"/>
              <a:gd name="adj8" fmla="val 111685"/>
            </a:avLst>
          </a:prstGeom>
          <a:solidFill>
            <a:schemeClr val="accent1"/>
          </a:solidFill>
          <a:ln w="38100" algn="ctr">
            <a:solidFill>
              <a:schemeClr val="hlink"/>
            </a:solidFill>
            <a:miter lim="800000"/>
            <a:headEnd/>
            <a:tailEnd type="triangle" w="med" len="med"/>
          </a:ln>
          <a:effectLst>
            <a:outerShdw dist="35921" dir="2700000" algn="ctr" rotWithShape="0">
              <a:schemeClr val="tx1"/>
            </a:outerShdw>
          </a:effectLst>
        </p:spPr>
        <p:txBody>
          <a:bodyPr anchor="ctr"/>
          <a:lstStyle/>
          <a:p>
            <a:pPr algn="r"/>
            <a:r>
              <a:rPr lang="en-US">
                <a:solidFill>
                  <a:schemeClr val="hlink"/>
                </a:solidFill>
                <a:effectLst>
                  <a:outerShdw blurRad="38100" dist="38100" dir="2700000" algn="tl">
                    <a:srgbClr val="000000"/>
                  </a:outerShdw>
                </a:effectLst>
              </a:rPr>
              <a:t>distortion</a:t>
            </a:r>
          </a:p>
        </p:txBody>
      </p:sp>
      <p:pic>
        <p:nvPicPr>
          <p:cNvPr id="1788940" name="Picture 12" descr="budd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76200" y="1676400"/>
            <a:ext cx="4419600" cy="44196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893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300"/>
                                  </p:stCondLst>
                                  <p:childTnLst>
                                    <p:set>
                                      <p:cBhvr>
                                        <p:cTn id="9" dur="1" fill="hold">
                                          <p:stCondLst>
                                            <p:cond delay="0"/>
                                          </p:stCondLst>
                                        </p:cTn>
                                        <p:tgtEl>
                                          <p:spTgt spid="1788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89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624" name="Rectangle 48"/>
          <p:cNvSpPr>
            <a:spLocks noGrp="1" noChangeArrowheads="1"/>
          </p:cNvSpPr>
          <p:nvPr>
            <p:ph type="title"/>
          </p:nvPr>
        </p:nvSpPr>
        <p:spPr/>
        <p:txBody>
          <a:bodyPr/>
          <a:lstStyle/>
          <a:p>
            <a:r>
              <a:rPr lang="en-US"/>
              <a:t>Mesh representation</a:t>
            </a:r>
          </a:p>
        </p:txBody>
      </p:sp>
      <p:pic>
        <p:nvPicPr>
          <p:cNvPr id="1560579" name="Picture 3"/>
          <p:cNvPicPr>
            <a:picLocks noChangeArrowheads="1"/>
          </p:cNvPicPr>
          <p:nvPr/>
        </p:nvPicPr>
        <p:blipFill>
          <a:blip r:embed="rId2">
            <a:clrChange>
              <a:clrFrom>
                <a:srgbClr val="5987B3"/>
              </a:clrFrom>
              <a:clrTo>
                <a:srgbClr val="5987B3">
                  <a:alpha val="0"/>
                </a:srgbClr>
              </a:clrTo>
            </a:clrChange>
            <a:extLst>
              <a:ext uri="{28A0092B-C50C-407E-A947-70E740481C1C}">
                <a14:useLocalDpi xmlns:a14="http://schemas.microsoft.com/office/drawing/2010/main" val="0"/>
              </a:ext>
            </a:extLst>
          </a:blip>
          <a:srcRect/>
          <a:stretch>
            <a:fillRect/>
          </a:stretch>
        </p:blipFill>
        <p:spPr bwMode="auto">
          <a:xfrm>
            <a:off x="3171825" y="3038475"/>
            <a:ext cx="2695575" cy="26606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560580" name="Freeform 4"/>
          <p:cNvSpPr>
            <a:spLocks/>
          </p:cNvSpPr>
          <p:nvPr/>
        </p:nvSpPr>
        <p:spPr bwMode="blackGray">
          <a:xfrm>
            <a:off x="3773488" y="2165350"/>
            <a:ext cx="557212" cy="434975"/>
          </a:xfrm>
          <a:custGeom>
            <a:avLst/>
            <a:gdLst>
              <a:gd name="T0" fmla="*/ 0 w 351"/>
              <a:gd name="T1" fmla="*/ 274 h 274"/>
              <a:gd name="T2" fmla="*/ 171 w 351"/>
              <a:gd name="T3" fmla="*/ 0 h 274"/>
              <a:gd name="T4" fmla="*/ 351 w 351"/>
              <a:gd name="T5" fmla="*/ 274 h 274"/>
              <a:gd name="T6" fmla="*/ 0 w 351"/>
              <a:gd name="T7" fmla="*/ 274 h 274"/>
            </a:gdLst>
            <a:ahLst/>
            <a:cxnLst>
              <a:cxn ang="0">
                <a:pos x="T0" y="T1"/>
              </a:cxn>
              <a:cxn ang="0">
                <a:pos x="T2" y="T3"/>
              </a:cxn>
              <a:cxn ang="0">
                <a:pos x="T4" y="T5"/>
              </a:cxn>
              <a:cxn ang="0">
                <a:pos x="T6" y="T7"/>
              </a:cxn>
            </a:cxnLst>
            <a:rect l="0" t="0" r="r" b="b"/>
            <a:pathLst>
              <a:path w="351" h="274">
                <a:moveTo>
                  <a:pt x="0" y="274"/>
                </a:moveTo>
                <a:lnTo>
                  <a:pt x="171" y="0"/>
                </a:lnTo>
                <a:lnTo>
                  <a:pt x="351" y="274"/>
                </a:lnTo>
                <a:lnTo>
                  <a:pt x="0" y="274"/>
                </a:lnTo>
                <a:close/>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581" name="Line 5"/>
          <p:cNvSpPr>
            <a:spLocks noChangeShapeType="1"/>
          </p:cNvSpPr>
          <p:nvPr/>
        </p:nvSpPr>
        <p:spPr bwMode="blackGray">
          <a:xfrm>
            <a:off x="4368800" y="2382838"/>
            <a:ext cx="260350"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582" name="Text Box 6"/>
          <p:cNvSpPr txBox="1">
            <a:spLocks noChangeArrowheads="1"/>
          </p:cNvSpPr>
          <p:nvPr/>
        </p:nvSpPr>
        <p:spPr bwMode="blackGray">
          <a:xfrm>
            <a:off x="3308350" y="1201738"/>
            <a:ext cx="22971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i="1">
                <a:solidFill>
                  <a:schemeClr val="accent2"/>
                </a:solidFill>
                <a:effectLst>
                  <a:outerShdw blurRad="38100" dist="38100" dir="2700000" algn="tl">
                    <a:srgbClr val="C0C0C0"/>
                  </a:outerShdw>
                </a:effectLst>
              </a:rPr>
              <a:t>semi-regular</a:t>
            </a:r>
          </a:p>
        </p:txBody>
      </p:sp>
      <p:sp>
        <p:nvSpPr>
          <p:cNvPr id="1560583" name="Text Box 7"/>
          <p:cNvSpPr txBox="1">
            <a:spLocks noChangeArrowheads="1"/>
          </p:cNvSpPr>
          <p:nvPr/>
        </p:nvSpPr>
        <p:spPr bwMode="blackGray">
          <a:xfrm>
            <a:off x="696913" y="1201738"/>
            <a:ext cx="15779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i="1">
                <a:solidFill>
                  <a:schemeClr val="accent2"/>
                </a:solidFill>
                <a:effectLst>
                  <a:outerShdw blurRad="38100" dist="38100" dir="2700000" algn="tl">
                    <a:srgbClr val="C0C0C0"/>
                  </a:outerShdw>
                </a:effectLst>
              </a:rPr>
              <a:t>irregular</a:t>
            </a:r>
          </a:p>
        </p:txBody>
      </p:sp>
      <p:sp>
        <p:nvSpPr>
          <p:cNvPr id="1560584" name="Text Box 8"/>
          <p:cNvSpPr txBox="1">
            <a:spLocks noChangeArrowheads="1"/>
          </p:cNvSpPr>
          <p:nvPr/>
        </p:nvSpPr>
        <p:spPr bwMode="blackGray">
          <a:xfrm>
            <a:off x="5884863" y="1243013"/>
            <a:ext cx="3106737"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rIns="0">
            <a:spAutoFit/>
          </a:bodyPr>
          <a:lstStyle/>
          <a:p>
            <a:pPr>
              <a:lnSpc>
                <a:spcPct val="90000"/>
              </a:lnSpc>
            </a:pPr>
            <a:r>
              <a:rPr lang="en-US" sz="3000" i="1">
                <a:solidFill>
                  <a:schemeClr val="accent2"/>
                </a:solidFill>
                <a:effectLst>
                  <a:outerShdw blurRad="38100" dist="38100" dir="2700000" algn="tl">
                    <a:srgbClr val="C0C0C0"/>
                  </a:outerShdw>
                </a:effectLst>
              </a:rPr>
              <a:t>completely regular</a:t>
            </a:r>
          </a:p>
        </p:txBody>
      </p:sp>
      <p:pic>
        <p:nvPicPr>
          <p:cNvPr id="1560585" name="Picture 9" descr="g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38475"/>
            <a:ext cx="2667000" cy="26670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1560586" name="Picture 10" descr="g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163" y="3038475"/>
            <a:ext cx="2662237" cy="266223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nvGrpSpPr>
          <p:cNvPr id="1560587" name="Group 11"/>
          <p:cNvGrpSpPr>
            <a:grpSpLocks/>
          </p:cNvGrpSpPr>
          <p:nvPr/>
        </p:nvGrpSpPr>
        <p:grpSpPr bwMode="auto">
          <a:xfrm>
            <a:off x="7126288" y="1925638"/>
            <a:ext cx="914400" cy="914400"/>
            <a:chOff x="4272" y="1782"/>
            <a:chExt cx="576" cy="576"/>
          </a:xfrm>
        </p:grpSpPr>
        <p:sp>
          <p:nvSpPr>
            <p:cNvPr id="1560588" name="Rectangle 12"/>
            <p:cNvSpPr>
              <a:spLocks noChangeArrowheads="1"/>
            </p:cNvSpPr>
            <p:nvPr/>
          </p:nvSpPr>
          <p:spPr bwMode="blackGray">
            <a:xfrm>
              <a:off x="4272" y="1782"/>
              <a:ext cx="192" cy="192"/>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589" name="Rectangle 13"/>
            <p:cNvSpPr>
              <a:spLocks noChangeArrowheads="1"/>
            </p:cNvSpPr>
            <p:nvPr/>
          </p:nvSpPr>
          <p:spPr bwMode="blackGray">
            <a:xfrm>
              <a:off x="4464" y="1782"/>
              <a:ext cx="192" cy="192"/>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590" name="Rectangle 14"/>
            <p:cNvSpPr>
              <a:spLocks noChangeArrowheads="1"/>
            </p:cNvSpPr>
            <p:nvPr/>
          </p:nvSpPr>
          <p:spPr bwMode="blackGray">
            <a:xfrm>
              <a:off x="4656" y="1782"/>
              <a:ext cx="192" cy="192"/>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591" name="Rectangle 15"/>
            <p:cNvSpPr>
              <a:spLocks noChangeArrowheads="1"/>
            </p:cNvSpPr>
            <p:nvPr/>
          </p:nvSpPr>
          <p:spPr bwMode="blackGray">
            <a:xfrm>
              <a:off x="4272" y="1974"/>
              <a:ext cx="192" cy="192"/>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592" name="Rectangle 16"/>
            <p:cNvSpPr>
              <a:spLocks noChangeArrowheads="1"/>
            </p:cNvSpPr>
            <p:nvPr/>
          </p:nvSpPr>
          <p:spPr bwMode="blackGray">
            <a:xfrm>
              <a:off x="4464" y="1974"/>
              <a:ext cx="192" cy="192"/>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593" name="Rectangle 17"/>
            <p:cNvSpPr>
              <a:spLocks noChangeArrowheads="1"/>
            </p:cNvSpPr>
            <p:nvPr/>
          </p:nvSpPr>
          <p:spPr bwMode="blackGray">
            <a:xfrm>
              <a:off x="4656" y="1974"/>
              <a:ext cx="192" cy="192"/>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594" name="Rectangle 18"/>
            <p:cNvSpPr>
              <a:spLocks noChangeArrowheads="1"/>
            </p:cNvSpPr>
            <p:nvPr/>
          </p:nvSpPr>
          <p:spPr bwMode="blackGray">
            <a:xfrm>
              <a:off x="4272" y="2166"/>
              <a:ext cx="192" cy="192"/>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595" name="Rectangle 19"/>
            <p:cNvSpPr>
              <a:spLocks noChangeArrowheads="1"/>
            </p:cNvSpPr>
            <p:nvPr/>
          </p:nvSpPr>
          <p:spPr bwMode="blackGray">
            <a:xfrm>
              <a:off x="4464" y="2166"/>
              <a:ext cx="192" cy="192"/>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596" name="Rectangle 20"/>
            <p:cNvSpPr>
              <a:spLocks noChangeArrowheads="1"/>
            </p:cNvSpPr>
            <p:nvPr/>
          </p:nvSpPr>
          <p:spPr bwMode="blackGray">
            <a:xfrm>
              <a:off x="4656" y="2166"/>
              <a:ext cx="192" cy="192"/>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560597" name="Group 21"/>
          <p:cNvGrpSpPr>
            <a:grpSpLocks/>
          </p:cNvGrpSpPr>
          <p:nvPr/>
        </p:nvGrpSpPr>
        <p:grpSpPr bwMode="auto">
          <a:xfrm rot="5400000">
            <a:off x="1052513" y="1698625"/>
            <a:ext cx="866775" cy="1368425"/>
            <a:chOff x="3036" y="1355"/>
            <a:chExt cx="1292" cy="2043"/>
          </a:xfrm>
        </p:grpSpPr>
        <p:sp>
          <p:nvSpPr>
            <p:cNvPr id="1560598" name="Line 22"/>
            <p:cNvSpPr>
              <a:spLocks noChangeShapeType="1"/>
            </p:cNvSpPr>
            <p:nvPr/>
          </p:nvSpPr>
          <p:spPr bwMode="auto">
            <a:xfrm rot="16200000" flipH="1">
              <a:off x="3224" y="2126"/>
              <a:ext cx="334" cy="709"/>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599" name="Line 23"/>
            <p:cNvSpPr>
              <a:spLocks noChangeShapeType="1"/>
            </p:cNvSpPr>
            <p:nvPr/>
          </p:nvSpPr>
          <p:spPr bwMode="auto">
            <a:xfrm rot="16200000" flipH="1">
              <a:off x="3370" y="2273"/>
              <a:ext cx="750"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00" name="Line 24"/>
            <p:cNvSpPr>
              <a:spLocks noChangeShapeType="1"/>
            </p:cNvSpPr>
            <p:nvPr/>
          </p:nvSpPr>
          <p:spPr bwMode="auto">
            <a:xfrm rot="-5400000">
              <a:off x="3912" y="2231"/>
              <a:ext cx="250" cy="583"/>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01" name="Line 25"/>
            <p:cNvSpPr>
              <a:spLocks noChangeShapeType="1"/>
            </p:cNvSpPr>
            <p:nvPr/>
          </p:nvSpPr>
          <p:spPr bwMode="auto">
            <a:xfrm rot="16200000" flipV="1">
              <a:off x="3787" y="1856"/>
              <a:ext cx="500" cy="583"/>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02" name="Line 26"/>
            <p:cNvSpPr>
              <a:spLocks noChangeShapeType="1"/>
            </p:cNvSpPr>
            <p:nvPr/>
          </p:nvSpPr>
          <p:spPr bwMode="auto">
            <a:xfrm rot="-5400000">
              <a:off x="3183" y="1751"/>
              <a:ext cx="416" cy="709"/>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03" name="Line 27"/>
            <p:cNvSpPr>
              <a:spLocks noChangeShapeType="1"/>
            </p:cNvSpPr>
            <p:nvPr/>
          </p:nvSpPr>
          <p:spPr bwMode="auto">
            <a:xfrm rot="-5400000">
              <a:off x="2640" y="1834"/>
              <a:ext cx="875" cy="84"/>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04" name="Line 28"/>
            <p:cNvSpPr>
              <a:spLocks noChangeShapeType="1"/>
            </p:cNvSpPr>
            <p:nvPr/>
          </p:nvSpPr>
          <p:spPr bwMode="auto">
            <a:xfrm rot="16200000" flipV="1">
              <a:off x="3203" y="1355"/>
              <a:ext cx="459" cy="625"/>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05" name="Line 29"/>
            <p:cNvSpPr>
              <a:spLocks noChangeShapeType="1"/>
            </p:cNvSpPr>
            <p:nvPr/>
          </p:nvSpPr>
          <p:spPr bwMode="auto">
            <a:xfrm rot="-5400000">
              <a:off x="3620" y="855"/>
              <a:ext cx="83" cy="1083"/>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06" name="Line 30"/>
            <p:cNvSpPr>
              <a:spLocks noChangeShapeType="1"/>
            </p:cNvSpPr>
            <p:nvPr/>
          </p:nvSpPr>
          <p:spPr bwMode="auto">
            <a:xfrm rot="-5400000" flipH="1" flipV="1">
              <a:off x="3703" y="1398"/>
              <a:ext cx="542" cy="458"/>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07" name="Line 31"/>
            <p:cNvSpPr>
              <a:spLocks noChangeShapeType="1"/>
            </p:cNvSpPr>
            <p:nvPr/>
          </p:nvSpPr>
          <p:spPr bwMode="auto">
            <a:xfrm rot="16200000" flipH="1">
              <a:off x="3745" y="1814"/>
              <a:ext cx="1042" cy="125"/>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08" name="Line 32"/>
            <p:cNvSpPr>
              <a:spLocks noChangeShapeType="1"/>
            </p:cNvSpPr>
            <p:nvPr/>
          </p:nvSpPr>
          <p:spPr bwMode="auto">
            <a:xfrm rot="-5400000" flipH="1" flipV="1">
              <a:off x="3953" y="2731"/>
              <a:ext cx="708" cy="42"/>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09" name="Line 33"/>
            <p:cNvSpPr>
              <a:spLocks noChangeShapeType="1"/>
            </p:cNvSpPr>
            <p:nvPr/>
          </p:nvSpPr>
          <p:spPr bwMode="auto">
            <a:xfrm rot="-5400000" flipH="1" flipV="1">
              <a:off x="3786" y="2898"/>
              <a:ext cx="292" cy="708"/>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10" name="Line 34"/>
            <p:cNvSpPr>
              <a:spLocks noChangeShapeType="1"/>
            </p:cNvSpPr>
            <p:nvPr/>
          </p:nvSpPr>
          <p:spPr bwMode="auto">
            <a:xfrm rot="16200000" flipV="1">
              <a:off x="3140" y="2960"/>
              <a:ext cx="375" cy="50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11" name="Line 35"/>
            <p:cNvSpPr>
              <a:spLocks noChangeShapeType="1"/>
            </p:cNvSpPr>
            <p:nvPr/>
          </p:nvSpPr>
          <p:spPr bwMode="auto">
            <a:xfrm rot="16200000" flipV="1">
              <a:off x="2702" y="2647"/>
              <a:ext cx="709" cy="42"/>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12" name="Line 36"/>
            <p:cNvSpPr>
              <a:spLocks noChangeShapeType="1"/>
            </p:cNvSpPr>
            <p:nvPr/>
          </p:nvSpPr>
          <p:spPr bwMode="auto">
            <a:xfrm rot="-5400000" flipH="1" flipV="1">
              <a:off x="3224" y="2501"/>
              <a:ext cx="375" cy="667"/>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13" name="Line 37"/>
            <p:cNvSpPr>
              <a:spLocks noChangeShapeType="1"/>
            </p:cNvSpPr>
            <p:nvPr/>
          </p:nvSpPr>
          <p:spPr bwMode="auto">
            <a:xfrm rot="-5400000">
              <a:off x="3287" y="2939"/>
              <a:ext cx="750" cy="167"/>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614" name="Line 38"/>
            <p:cNvSpPr>
              <a:spLocks noChangeShapeType="1"/>
            </p:cNvSpPr>
            <p:nvPr/>
          </p:nvSpPr>
          <p:spPr bwMode="auto">
            <a:xfrm rot="16200000" flipV="1">
              <a:off x="3787" y="2606"/>
              <a:ext cx="458" cy="541"/>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60615" name="Rectangle 39"/>
          <p:cNvSpPr>
            <a:spLocks noChangeArrowheads="1"/>
          </p:cNvSpPr>
          <p:nvPr/>
        </p:nvSpPr>
        <p:spPr bwMode="blackGray">
          <a:xfrm>
            <a:off x="4716463" y="2382838"/>
            <a:ext cx="211137" cy="217487"/>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616" name="Rectangle 40"/>
          <p:cNvSpPr>
            <a:spLocks noChangeArrowheads="1"/>
          </p:cNvSpPr>
          <p:nvPr/>
        </p:nvSpPr>
        <p:spPr bwMode="blackGray">
          <a:xfrm>
            <a:off x="4716463" y="2165350"/>
            <a:ext cx="211137" cy="217488"/>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617" name="Rectangle 41"/>
          <p:cNvSpPr>
            <a:spLocks noChangeArrowheads="1"/>
          </p:cNvSpPr>
          <p:nvPr/>
        </p:nvSpPr>
        <p:spPr bwMode="blackGray">
          <a:xfrm>
            <a:off x="4927600" y="2382838"/>
            <a:ext cx="211138" cy="217487"/>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560618" name="Rectangle 42"/>
          <p:cNvSpPr>
            <a:spLocks noChangeArrowheads="1"/>
          </p:cNvSpPr>
          <p:nvPr/>
        </p:nvSpPr>
        <p:spPr bwMode="blackGray">
          <a:xfrm>
            <a:off x="4927600" y="2165350"/>
            <a:ext cx="211138" cy="217488"/>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560619" name="Group 43"/>
          <p:cNvGrpSpPr>
            <a:grpSpLocks/>
          </p:cNvGrpSpPr>
          <p:nvPr/>
        </p:nvGrpSpPr>
        <p:grpSpPr bwMode="auto">
          <a:xfrm>
            <a:off x="5232400" y="2165350"/>
            <a:ext cx="558800" cy="434975"/>
            <a:chOff x="1822" y="1368"/>
            <a:chExt cx="352" cy="274"/>
          </a:xfrm>
        </p:grpSpPr>
        <p:sp>
          <p:nvSpPr>
            <p:cNvPr id="1560620" name="Freeform 44"/>
            <p:cNvSpPr>
              <a:spLocks/>
            </p:cNvSpPr>
            <p:nvPr/>
          </p:nvSpPr>
          <p:spPr bwMode="blackGray">
            <a:xfrm>
              <a:off x="1822" y="1505"/>
              <a:ext cx="176" cy="137"/>
            </a:xfrm>
            <a:custGeom>
              <a:avLst/>
              <a:gdLst>
                <a:gd name="T0" fmla="*/ 0 w 351"/>
                <a:gd name="T1" fmla="*/ 274 h 274"/>
                <a:gd name="T2" fmla="*/ 171 w 351"/>
                <a:gd name="T3" fmla="*/ 0 h 274"/>
                <a:gd name="T4" fmla="*/ 351 w 351"/>
                <a:gd name="T5" fmla="*/ 274 h 274"/>
                <a:gd name="T6" fmla="*/ 0 w 351"/>
                <a:gd name="T7" fmla="*/ 274 h 274"/>
              </a:gdLst>
              <a:ahLst/>
              <a:cxnLst>
                <a:cxn ang="0">
                  <a:pos x="T0" y="T1"/>
                </a:cxn>
                <a:cxn ang="0">
                  <a:pos x="T2" y="T3"/>
                </a:cxn>
                <a:cxn ang="0">
                  <a:pos x="T4" y="T5"/>
                </a:cxn>
                <a:cxn ang="0">
                  <a:pos x="T6" y="T7"/>
                </a:cxn>
              </a:cxnLst>
              <a:rect l="0" t="0" r="r" b="b"/>
              <a:pathLst>
                <a:path w="351" h="274">
                  <a:moveTo>
                    <a:pt x="0" y="274"/>
                  </a:moveTo>
                  <a:lnTo>
                    <a:pt x="171" y="0"/>
                  </a:lnTo>
                  <a:lnTo>
                    <a:pt x="351" y="274"/>
                  </a:lnTo>
                  <a:lnTo>
                    <a:pt x="0" y="274"/>
                  </a:lnTo>
                  <a:close/>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560621" name="Freeform 45"/>
            <p:cNvSpPr>
              <a:spLocks/>
            </p:cNvSpPr>
            <p:nvPr/>
          </p:nvSpPr>
          <p:spPr bwMode="blackGray">
            <a:xfrm>
              <a:off x="1998" y="1505"/>
              <a:ext cx="176" cy="137"/>
            </a:xfrm>
            <a:custGeom>
              <a:avLst/>
              <a:gdLst>
                <a:gd name="T0" fmla="*/ 0 w 351"/>
                <a:gd name="T1" fmla="*/ 274 h 274"/>
                <a:gd name="T2" fmla="*/ 171 w 351"/>
                <a:gd name="T3" fmla="*/ 0 h 274"/>
                <a:gd name="T4" fmla="*/ 351 w 351"/>
                <a:gd name="T5" fmla="*/ 274 h 274"/>
                <a:gd name="T6" fmla="*/ 0 w 351"/>
                <a:gd name="T7" fmla="*/ 274 h 274"/>
              </a:gdLst>
              <a:ahLst/>
              <a:cxnLst>
                <a:cxn ang="0">
                  <a:pos x="T0" y="T1"/>
                </a:cxn>
                <a:cxn ang="0">
                  <a:pos x="T2" y="T3"/>
                </a:cxn>
                <a:cxn ang="0">
                  <a:pos x="T4" y="T5"/>
                </a:cxn>
                <a:cxn ang="0">
                  <a:pos x="T6" y="T7"/>
                </a:cxn>
              </a:cxnLst>
              <a:rect l="0" t="0" r="r" b="b"/>
              <a:pathLst>
                <a:path w="351" h="274">
                  <a:moveTo>
                    <a:pt x="0" y="274"/>
                  </a:moveTo>
                  <a:lnTo>
                    <a:pt x="171" y="0"/>
                  </a:lnTo>
                  <a:lnTo>
                    <a:pt x="351" y="274"/>
                  </a:lnTo>
                  <a:lnTo>
                    <a:pt x="0" y="274"/>
                  </a:lnTo>
                  <a:close/>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560622" name="Freeform 46"/>
            <p:cNvSpPr>
              <a:spLocks/>
            </p:cNvSpPr>
            <p:nvPr/>
          </p:nvSpPr>
          <p:spPr bwMode="blackGray">
            <a:xfrm>
              <a:off x="1910" y="1368"/>
              <a:ext cx="176" cy="137"/>
            </a:xfrm>
            <a:custGeom>
              <a:avLst/>
              <a:gdLst>
                <a:gd name="T0" fmla="*/ 0 w 351"/>
                <a:gd name="T1" fmla="*/ 274 h 274"/>
                <a:gd name="T2" fmla="*/ 171 w 351"/>
                <a:gd name="T3" fmla="*/ 0 h 274"/>
                <a:gd name="T4" fmla="*/ 351 w 351"/>
                <a:gd name="T5" fmla="*/ 274 h 274"/>
                <a:gd name="T6" fmla="*/ 0 w 351"/>
                <a:gd name="T7" fmla="*/ 274 h 274"/>
              </a:gdLst>
              <a:ahLst/>
              <a:cxnLst>
                <a:cxn ang="0">
                  <a:pos x="T0" y="T1"/>
                </a:cxn>
                <a:cxn ang="0">
                  <a:pos x="T2" y="T3"/>
                </a:cxn>
                <a:cxn ang="0">
                  <a:pos x="T4" y="T5"/>
                </a:cxn>
                <a:cxn ang="0">
                  <a:pos x="T6" y="T7"/>
                </a:cxn>
              </a:cxnLst>
              <a:rect l="0" t="0" r="r" b="b"/>
              <a:pathLst>
                <a:path w="351" h="274">
                  <a:moveTo>
                    <a:pt x="0" y="274"/>
                  </a:moveTo>
                  <a:lnTo>
                    <a:pt x="171" y="0"/>
                  </a:lnTo>
                  <a:lnTo>
                    <a:pt x="351" y="274"/>
                  </a:lnTo>
                  <a:lnTo>
                    <a:pt x="0" y="274"/>
                  </a:lnTo>
                  <a:close/>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1560623" name="Rectangle 47"/>
          <p:cNvSpPr>
            <a:spLocks noChangeArrowheads="1"/>
          </p:cNvSpPr>
          <p:nvPr/>
        </p:nvSpPr>
        <p:spPr bwMode="blackGray">
          <a:xfrm>
            <a:off x="3254375" y="2165350"/>
            <a:ext cx="434975" cy="434975"/>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82" name="Rectangle 2"/>
          <p:cNvSpPr>
            <a:spLocks noGrp="1" noChangeArrowheads="1"/>
          </p:cNvSpPr>
          <p:nvPr>
            <p:ph type="title"/>
          </p:nvPr>
        </p:nvSpPr>
        <p:spPr>
          <a:xfrm>
            <a:off x="0" y="0"/>
            <a:ext cx="6069013" cy="990600"/>
          </a:xfrm>
        </p:spPr>
        <p:txBody>
          <a:bodyPr/>
          <a:lstStyle/>
          <a:p>
            <a:r>
              <a:rPr lang="en-US"/>
              <a:t>Multi-chart</a:t>
            </a:r>
          </a:p>
        </p:txBody>
      </p:sp>
      <p:pic>
        <p:nvPicPr>
          <p:cNvPr id="1658883" name="Picture 3" descr="snapbuddha_c80_param"/>
          <p:cNvPicPr>
            <a:picLocks noChangeAspect="1" noChangeArrowheads="1"/>
          </p:cNvPicPr>
          <p:nvPr/>
        </p:nvPicPr>
        <p:blipFill>
          <a:blip r:embed="rId2">
            <a:extLst>
              <a:ext uri="{28A0092B-C50C-407E-A947-70E740481C1C}">
                <a14:useLocalDpi xmlns:a14="http://schemas.microsoft.com/office/drawing/2010/main" val="0"/>
              </a:ext>
            </a:extLst>
          </a:blip>
          <a:srcRect l="25351" r="31143"/>
          <a:stretch>
            <a:fillRect/>
          </a:stretch>
        </p:blipFill>
        <p:spPr bwMode="auto">
          <a:xfrm>
            <a:off x="228600" y="1141413"/>
            <a:ext cx="2168525" cy="50323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1658884" name="Picture 4" descr="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763" y="1143000"/>
            <a:ext cx="2001837" cy="50292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658885" name="Line 5"/>
          <p:cNvSpPr>
            <a:spLocks noChangeShapeType="1"/>
          </p:cNvSpPr>
          <p:nvPr/>
        </p:nvSpPr>
        <p:spPr bwMode="blackGray">
          <a:xfrm>
            <a:off x="2667000" y="3733800"/>
            <a:ext cx="685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58886" name="Text Box 6"/>
          <p:cNvSpPr txBox="1">
            <a:spLocks noChangeArrowheads="1"/>
          </p:cNvSpPr>
          <p:nvPr/>
        </p:nvSpPr>
        <p:spPr bwMode="blackGray">
          <a:xfrm>
            <a:off x="6477000" y="6232525"/>
            <a:ext cx="2560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outerShdw blurRad="38100" dist="38100" dir="2700000" algn="tl">
                    <a:srgbClr val="C0C0C0"/>
                  </a:outerShdw>
                </a:effectLst>
              </a:rPr>
              <a:t>piecewise</a:t>
            </a:r>
            <a:r>
              <a:rPr lang="en-US" sz="2400">
                <a:effectLst>
                  <a:outerShdw blurRad="38100" dist="38100" dir="2700000" algn="tl">
                    <a:srgbClr val="C0C0C0"/>
                  </a:outerShdw>
                </a:effectLst>
              </a:rPr>
              <a:t> regular</a:t>
            </a:r>
          </a:p>
        </p:txBody>
      </p:sp>
      <p:sp>
        <p:nvSpPr>
          <p:cNvPr id="1658887" name="Rectangle 7"/>
          <p:cNvSpPr>
            <a:spLocks noChangeArrowheads="1"/>
          </p:cNvSpPr>
          <p:nvPr/>
        </p:nvSpPr>
        <p:spPr bwMode="blackGray">
          <a:xfrm>
            <a:off x="3884613" y="6232525"/>
            <a:ext cx="1355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pPr eaLnBrk="1" hangingPunct="1"/>
            <a:r>
              <a:rPr lang="en-US" sz="2400">
                <a:effectLst/>
              </a:rPr>
              <a:t>400x160</a:t>
            </a:r>
            <a:endParaRPr lang="en-US" sz="1800">
              <a:effectLst>
                <a:outerShdw blurRad="38100" dist="38100" dir="2700000" algn="tl">
                  <a:srgbClr val="C0C0C0"/>
                </a:outerShdw>
              </a:effectLst>
            </a:endParaRPr>
          </a:p>
        </p:txBody>
      </p:sp>
      <p:pic>
        <p:nvPicPr>
          <p:cNvPr id="1658888" name="Picture 8" descr="v"/>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l="24640" r="30721"/>
          <a:stretch>
            <a:fillRect/>
          </a:stretch>
        </p:blipFill>
        <p:spPr bwMode="auto">
          <a:xfrm>
            <a:off x="6627813" y="1141413"/>
            <a:ext cx="2244725" cy="5030787"/>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658889" name="Text Box 9"/>
          <p:cNvSpPr txBox="1">
            <a:spLocks noChangeArrowheads="1"/>
          </p:cNvSpPr>
          <p:nvPr/>
        </p:nvSpPr>
        <p:spPr bwMode="blackGray">
          <a:xfrm>
            <a:off x="633413" y="6232525"/>
            <a:ext cx="130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outerShdw blurRad="38100" dist="38100" dir="2700000" algn="tl">
                    <a:srgbClr val="C0C0C0"/>
                  </a:outerShdw>
                </a:effectLst>
              </a:rPr>
              <a:t>irregular</a:t>
            </a:r>
            <a:endParaRPr lang="en-US" sz="2400">
              <a:effectLst>
                <a:outerShdw blurRad="38100" dist="38100" dir="2700000" algn="tl">
                  <a:srgbClr val="C0C0C0"/>
                </a:outerShdw>
              </a:effectLst>
            </a:endParaRPr>
          </a:p>
        </p:txBody>
      </p:sp>
      <p:sp>
        <p:nvSpPr>
          <p:cNvPr id="1658890" name="Text Box 10"/>
          <p:cNvSpPr txBox="1">
            <a:spLocks noChangeArrowheads="1"/>
          </p:cNvSpPr>
          <p:nvPr/>
        </p:nvSpPr>
        <p:spPr bwMode="blackGray">
          <a:xfrm>
            <a:off x="5988050" y="304800"/>
            <a:ext cx="3003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a:r>
              <a:rPr lang="en-US" sz="2000">
                <a:effectLst>
                  <a:outerShdw blurRad="38100" dist="38100" dir="2700000" algn="tl">
                    <a:srgbClr val="C0C0C0"/>
                  </a:outerShdw>
                </a:effectLst>
              </a:rPr>
              <a:t>[Sander et al. SGP 2003]</a:t>
            </a:r>
          </a:p>
        </p:txBody>
      </p:sp>
      <p:sp>
        <p:nvSpPr>
          <p:cNvPr id="1658891" name="Line 11"/>
          <p:cNvSpPr>
            <a:spLocks noChangeShapeType="1"/>
          </p:cNvSpPr>
          <p:nvPr/>
        </p:nvSpPr>
        <p:spPr bwMode="blackGray">
          <a:xfrm>
            <a:off x="5791200" y="3733800"/>
            <a:ext cx="685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pic>
        <p:nvPicPr>
          <p:cNvPr id="1658892" name="Picture 12" descr="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028700"/>
            <a:ext cx="2628900" cy="2628900"/>
          </a:xfrm>
          <a:prstGeom prst="rect">
            <a:avLst/>
          </a:prstGeom>
          <a:noFill/>
          <a:ln w="9525" algn="ctr">
            <a:solidFill>
              <a:schemeClr val="tx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58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170" name="Rectangle 2"/>
          <p:cNvSpPr>
            <a:spLocks noGrp="1" noChangeArrowheads="1"/>
          </p:cNvSpPr>
          <p:nvPr>
            <p:ph type="title"/>
          </p:nvPr>
        </p:nvSpPr>
        <p:spPr>
          <a:xfrm>
            <a:off x="152400" y="152400"/>
            <a:ext cx="8839200" cy="609600"/>
          </a:xfrm>
        </p:spPr>
        <p:txBody>
          <a:bodyPr/>
          <a:lstStyle/>
          <a:p>
            <a:r>
              <a:rPr lang="en-US"/>
              <a:t>Discretization cracks </a:t>
            </a:r>
            <a:r>
              <a:rPr lang="en-US">
                <a:sym typeface="Wingdings" pitchFamily="2" charset="2"/>
              </a:rPr>
              <a:t> “snap &amp; zipper”</a:t>
            </a:r>
            <a:endParaRPr lang="en-US"/>
          </a:p>
        </p:txBody>
      </p:sp>
      <p:pic>
        <p:nvPicPr>
          <p:cNvPr id="1799171" name="Picture 3" descr="snapbunny_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37050"/>
            <a:ext cx="2365375" cy="236537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99172" name="Picture 4" descr="snapbunny_c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340225"/>
            <a:ext cx="2365375" cy="236537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99173" name="Picture 5" descr="snapbunny_c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025" y="4337050"/>
            <a:ext cx="2365375" cy="236537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99174" name="Picture 6" descr="bunny_c5"/>
          <p:cNvPicPr>
            <a:picLocks noChangeAspect="1" noChangeArrowheads="1"/>
          </p:cNvPicPr>
          <p:nvPr/>
        </p:nvPicPr>
        <p:blipFill>
          <a:blip r:embed="rId5">
            <a:clrChange>
              <a:clrFrom>
                <a:srgbClr val="000000"/>
              </a:clrFrom>
              <a:clrTo>
                <a:srgbClr val="000000">
                  <a:alpha val="0"/>
                </a:srgbClr>
              </a:clrTo>
            </a:clrChange>
            <a:lum bright="-18000"/>
            <a:extLst>
              <a:ext uri="{28A0092B-C50C-407E-A947-70E740481C1C}">
                <a14:useLocalDpi xmlns:a14="http://schemas.microsoft.com/office/drawing/2010/main" val="0"/>
              </a:ext>
            </a:extLst>
          </a:blip>
          <a:srcRect l="56258" t="37505" r="15903" b="34955"/>
          <a:stretch>
            <a:fillRect/>
          </a:stretch>
        </p:blipFill>
        <p:spPr bwMode="auto">
          <a:xfrm>
            <a:off x="3429000" y="1082675"/>
            <a:ext cx="2286000" cy="2255838"/>
          </a:xfrm>
          <a:prstGeom prst="rect">
            <a:avLst/>
          </a:prstGeom>
          <a:pattFill prst="wdDnDiag">
            <a:fgClr>
              <a:srgbClr val="FF7325"/>
            </a:fgClr>
            <a:bgClr>
              <a:srgbClr val="FFFFFF"/>
            </a:bgClr>
          </a:pattFill>
          <a:ln w="12700" algn="ctr">
            <a:solidFill>
              <a:srgbClr val="FF7325"/>
            </a:solidFill>
            <a:miter lim="800000"/>
            <a:headEnd/>
            <a:tailEnd/>
          </a:ln>
          <a:effectLst>
            <a:outerShdw dist="107763" dir="2700000" algn="ctr" rotWithShape="0">
              <a:schemeClr val="bg2"/>
            </a:outerShdw>
          </a:effectLst>
        </p:spPr>
      </p:pic>
      <p:pic>
        <p:nvPicPr>
          <p:cNvPr id="1799175" name="Picture 7" descr="bunny_par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066800"/>
            <a:ext cx="2286000" cy="22860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99176" name="Picture 8" descr="bunny_c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066800"/>
            <a:ext cx="2286000" cy="22860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799177" name="Line 9"/>
          <p:cNvSpPr>
            <a:spLocks noChangeShapeType="1"/>
          </p:cNvSpPr>
          <p:nvPr/>
        </p:nvSpPr>
        <p:spPr bwMode="blackGray">
          <a:xfrm>
            <a:off x="2819400" y="22098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99178" name="Line 10"/>
          <p:cNvSpPr>
            <a:spLocks noChangeShapeType="1"/>
          </p:cNvSpPr>
          <p:nvPr/>
        </p:nvSpPr>
        <p:spPr bwMode="blackGray">
          <a:xfrm flipH="1">
            <a:off x="3048000" y="3505200"/>
            <a:ext cx="327660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99179" name="Line 11"/>
          <p:cNvSpPr>
            <a:spLocks noChangeShapeType="1"/>
          </p:cNvSpPr>
          <p:nvPr/>
        </p:nvSpPr>
        <p:spPr bwMode="blackGray">
          <a:xfrm>
            <a:off x="2819400" y="5559425"/>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99180" name="Line 12"/>
          <p:cNvSpPr>
            <a:spLocks noChangeShapeType="1"/>
          </p:cNvSpPr>
          <p:nvPr/>
        </p:nvSpPr>
        <p:spPr bwMode="blackGray">
          <a:xfrm>
            <a:off x="5943600" y="5559425"/>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99181" name="Line 13"/>
          <p:cNvSpPr>
            <a:spLocks noChangeShapeType="1"/>
          </p:cNvSpPr>
          <p:nvPr/>
        </p:nvSpPr>
        <p:spPr bwMode="blackGray">
          <a:xfrm>
            <a:off x="5791200" y="22098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99182" name="AutoShape 14"/>
          <p:cNvSpPr>
            <a:spLocks/>
          </p:cNvSpPr>
          <p:nvPr/>
        </p:nvSpPr>
        <p:spPr bwMode="blackGray">
          <a:xfrm>
            <a:off x="2438400" y="3448050"/>
            <a:ext cx="1790700" cy="381000"/>
          </a:xfrm>
          <a:prstGeom prst="callout2">
            <a:avLst>
              <a:gd name="adj1" fmla="val 30000"/>
              <a:gd name="adj2" fmla="val 104255"/>
              <a:gd name="adj3" fmla="val 30000"/>
              <a:gd name="adj4" fmla="val 109574"/>
              <a:gd name="adj5" fmla="val -97500"/>
              <a:gd name="adj6" fmla="val 123935"/>
            </a:avLst>
          </a:prstGeom>
          <a:noFill/>
          <a:ln w="38100" algn="ctr">
            <a:solidFill>
              <a:srgbClr val="FF7325"/>
            </a:solidFill>
            <a:miter lim="800000"/>
            <a:headEnd/>
            <a:tailEnd type="triangle" w="med" len="med"/>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lIns="0" tIns="0" rIns="0" bIns="0" anchor="ctr"/>
          <a:lstStyle/>
          <a:p>
            <a:pPr algn="r"/>
            <a:r>
              <a:rPr lang="en-US">
                <a:solidFill>
                  <a:srgbClr val="FF7325"/>
                </a:solidFill>
                <a:effectLst/>
              </a:rPr>
              <a:t>undefined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0130" name="Picture 2" descr="v"/>
          <p:cNvPicPr>
            <a:picLocks noChangeAspect="1" noChangeArrowheads="1"/>
          </p:cNvPicPr>
          <p:nvPr/>
        </p:nvPicPr>
        <p:blipFill>
          <a:blip r:embed="rId2">
            <a:extLst>
              <a:ext uri="{28A0092B-C50C-407E-A947-70E740481C1C}">
                <a14:useLocalDpi xmlns:a14="http://schemas.microsoft.com/office/drawing/2010/main" val="0"/>
              </a:ext>
            </a:extLst>
          </a:blip>
          <a:srcRect l="24001" r="22400"/>
          <a:stretch>
            <a:fillRect/>
          </a:stretch>
        </p:blipFill>
        <p:spPr bwMode="auto">
          <a:xfrm>
            <a:off x="381000" y="990600"/>
            <a:ext cx="2632075" cy="490855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840131" name="Picture 3" descr="v"/>
          <p:cNvPicPr>
            <a:picLocks noChangeAspect="1" noChangeArrowheads="1"/>
          </p:cNvPicPr>
          <p:nvPr/>
        </p:nvPicPr>
        <p:blipFill>
          <a:blip r:embed="rId3">
            <a:extLst>
              <a:ext uri="{28A0092B-C50C-407E-A947-70E740481C1C}">
                <a14:useLocalDpi xmlns:a14="http://schemas.microsoft.com/office/drawing/2010/main" val="0"/>
              </a:ext>
            </a:extLst>
          </a:blip>
          <a:srcRect l="24001" r="22400"/>
          <a:stretch>
            <a:fillRect/>
          </a:stretch>
        </p:blipFill>
        <p:spPr bwMode="auto">
          <a:xfrm>
            <a:off x="6096000" y="990600"/>
            <a:ext cx="2635250" cy="49149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840132" name="Rectangle 4"/>
          <p:cNvSpPr>
            <a:spLocks noGrp="1" noChangeArrowheads="1"/>
          </p:cNvSpPr>
          <p:nvPr>
            <p:ph type="title"/>
          </p:nvPr>
        </p:nvSpPr>
        <p:spPr/>
        <p:txBody>
          <a:bodyPr/>
          <a:lstStyle/>
          <a:p>
            <a:r>
              <a:rPr lang="en-US"/>
              <a:t>Multi-chart result</a:t>
            </a:r>
          </a:p>
        </p:txBody>
      </p:sp>
      <p:pic>
        <p:nvPicPr>
          <p:cNvPr id="1840133" name="Picture 5" descr="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996950"/>
            <a:ext cx="1354138" cy="486886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840134" name="Text Box 6"/>
          <p:cNvSpPr txBox="1">
            <a:spLocks noChangeArrowheads="1"/>
          </p:cNvSpPr>
          <p:nvPr/>
        </p:nvSpPr>
        <p:spPr bwMode="blackGray">
          <a:xfrm>
            <a:off x="341313" y="6019800"/>
            <a:ext cx="269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genus 2; 50 charts</a:t>
            </a:r>
          </a:p>
        </p:txBody>
      </p:sp>
      <p:sp>
        <p:nvSpPr>
          <p:cNvPr id="1840135" name="Text Box 7"/>
          <p:cNvSpPr txBox="1">
            <a:spLocks noChangeArrowheads="1"/>
          </p:cNvSpPr>
          <p:nvPr/>
        </p:nvSpPr>
        <p:spPr bwMode="blackGray">
          <a:xfrm>
            <a:off x="3886200" y="6021388"/>
            <a:ext cx="1355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478x133</a:t>
            </a:r>
          </a:p>
        </p:txBody>
      </p:sp>
      <p:sp>
        <p:nvSpPr>
          <p:cNvPr id="1840136" name="Text Box 8"/>
          <p:cNvSpPr txBox="1">
            <a:spLocks noChangeArrowheads="1"/>
          </p:cNvSpPr>
          <p:nvPr/>
        </p:nvSpPr>
        <p:spPr bwMode="blackGray">
          <a:xfrm>
            <a:off x="6594475" y="6019800"/>
            <a:ext cx="17097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Rendering</a:t>
            </a:r>
          </a:p>
          <a:p>
            <a:r>
              <a:rPr lang="en-US" sz="2400">
                <a:effectLst>
                  <a:outerShdw blurRad="38100" dist="38100" dir="2700000" algn="tl">
                    <a:srgbClr val="C0C0C0"/>
                  </a:outerShdw>
                </a:effectLst>
              </a:rPr>
              <a:t>PSNR 79.5</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10" name="Rectangle 2"/>
          <p:cNvSpPr>
            <a:spLocks noGrp="1" noChangeArrowheads="1"/>
          </p:cNvSpPr>
          <p:nvPr>
            <p:ph type="title"/>
          </p:nvPr>
        </p:nvSpPr>
        <p:spPr/>
        <p:txBody>
          <a:bodyPr/>
          <a:lstStyle/>
          <a:p>
            <a:r>
              <a:rPr lang="en-US"/>
              <a:t>A better cut?</a:t>
            </a:r>
          </a:p>
        </p:txBody>
      </p:sp>
      <p:sp>
        <p:nvSpPr>
          <p:cNvPr id="1835011" name="Rectangle 3"/>
          <p:cNvSpPr>
            <a:spLocks noGrp="1" noChangeArrowheads="1"/>
          </p:cNvSpPr>
          <p:nvPr>
            <p:ph type="body" idx="1"/>
          </p:nvPr>
        </p:nvSpPr>
        <p:spPr>
          <a:xfrm>
            <a:off x="685800" y="990600"/>
            <a:ext cx="8305800" cy="1676400"/>
          </a:xfrm>
        </p:spPr>
        <p:txBody>
          <a:bodyPr/>
          <a:lstStyle/>
          <a:p>
            <a:r>
              <a:rPr lang="en-US"/>
              <a:t>Gu et al 2002:</a:t>
            </a:r>
          </a:p>
          <a:p>
            <a:pPr lvl="1"/>
            <a:r>
              <a:rPr lang="en-US"/>
              <a:t>Heuristics defined an </a:t>
            </a:r>
            <a:r>
              <a:rPr lang="en-US" i="1"/>
              <a:t>a priori</a:t>
            </a:r>
            <a:r>
              <a:rPr lang="en-US"/>
              <a:t> cut</a:t>
            </a:r>
          </a:p>
          <a:p>
            <a:pPr lvl="1"/>
            <a:r>
              <a:rPr lang="en-US">
                <a:sym typeface="Wingdings" pitchFamily="2" charset="2"/>
              </a:rPr>
              <a:t> constrains parametrization quality</a:t>
            </a:r>
            <a:endParaRPr lang="en-US"/>
          </a:p>
        </p:txBody>
      </p:sp>
      <p:pic>
        <p:nvPicPr>
          <p:cNvPr id="1835013" name="Picture 5" descr="v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Gray">
          <a:xfrm>
            <a:off x="5486400" y="3048000"/>
            <a:ext cx="3352800" cy="3352800"/>
          </a:xfrm>
          <a:prstGeom prst="rect">
            <a:avLst/>
          </a:prstGeom>
          <a:solidFill>
            <a:schemeClr val="tx1"/>
          </a:solidFill>
          <a:ln>
            <a:noFill/>
          </a:ln>
          <a:effectLst>
            <a:outerShdw dist="107763" dir="2700000" algn="ctr" rotWithShape="0">
              <a:schemeClr val="bg2"/>
            </a:outerShdw>
          </a:effectLst>
          <a:extLst>
            <a:ext uri="{91240B29-F687-4F45-9708-019B960494DF}">
              <a14:hiddenLine xmlns:a14="http://schemas.microsoft.com/office/drawing/2010/main" w="12700" algn="ctr">
                <a:solidFill>
                  <a:schemeClr val="tx1"/>
                </a:solidFill>
                <a:miter lim="800000"/>
                <a:headEnd/>
                <a:tailEnd/>
              </a14:hiddenLine>
            </a:ext>
          </a:extLst>
        </p:spPr>
      </p:pic>
      <p:pic>
        <p:nvPicPr>
          <p:cNvPr id="1835014" name="Picture 6" descr="original"/>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blackGray">
          <a:xfrm>
            <a:off x="533400" y="3048000"/>
            <a:ext cx="3352800" cy="3352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835015" name="Line 7"/>
          <p:cNvSpPr>
            <a:spLocks noChangeShapeType="1"/>
          </p:cNvSpPr>
          <p:nvPr/>
        </p:nvSpPr>
        <p:spPr bwMode="blackGray">
          <a:xfrm>
            <a:off x="4191000" y="4724400"/>
            <a:ext cx="1066800" cy="0"/>
          </a:xfrm>
          <a:prstGeom prst="line">
            <a:avLst/>
          </a:prstGeom>
          <a:noFill/>
          <a:ln w="57150">
            <a:solidFill>
              <a:schemeClr val="tx1"/>
            </a:solidFill>
            <a:round/>
            <a:headEnd/>
            <a:tailEnd type="triangle" w="med" len="med"/>
          </a:ln>
          <a:effectLst>
            <a:outerShdw dist="63500" dir="3187806"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646" name="Rectangle 6"/>
          <p:cNvSpPr>
            <a:spLocks noGrp="1" noChangeArrowheads="1"/>
          </p:cNvSpPr>
          <p:nvPr>
            <p:ph type="body" idx="1"/>
          </p:nvPr>
        </p:nvSpPr>
        <p:spPr>
          <a:xfrm>
            <a:off x="76200" y="1600200"/>
            <a:ext cx="3505200" cy="2590800"/>
          </a:xfrm>
        </p:spPr>
        <p:txBody>
          <a:bodyPr/>
          <a:lstStyle/>
          <a:p>
            <a:r>
              <a:rPr lang="en-US"/>
              <a:t>Genus-0 models:</a:t>
            </a:r>
          </a:p>
          <a:p>
            <a:pPr lvl="1"/>
            <a:r>
              <a:rPr lang="en-US"/>
              <a:t>sphere is ideal</a:t>
            </a:r>
          </a:p>
          <a:p>
            <a:pPr lvl="1"/>
            <a:r>
              <a:rPr lang="en-US"/>
              <a:t>no </a:t>
            </a:r>
            <a:r>
              <a:rPr lang="en-US" i="1"/>
              <a:t>a priori</a:t>
            </a:r>
            <a:r>
              <a:rPr lang="en-US"/>
              <a:t> cuts</a:t>
            </a:r>
          </a:p>
          <a:p>
            <a:endParaRPr lang="en-US"/>
          </a:p>
        </p:txBody>
      </p:sp>
      <p:sp>
        <p:nvSpPr>
          <p:cNvPr id="1776642" name="Rectangle 2"/>
          <p:cNvSpPr>
            <a:spLocks noGrp="1" noChangeArrowheads="1"/>
          </p:cNvSpPr>
          <p:nvPr>
            <p:ph type="title"/>
          </p:nvPr>
        </p:nvSpPr>
        <p:spPr>
          <a:xfrm>
            <a:off x="0" y="0"/>
            <a:ext cx="5438775" cy="990600"/>
          </a:xfrm>
        </p:spPr>
        <p:txBody>
          <a:bodyPr/>
          <a:lstStyle/>
          <a:p>
            <a:r>
              <a:rPr lang="en-US"/>
              <a:t>Spherical parametrization</a:t>
            </a:r>
          </a:p>
        </p:txBody>
      </p:sp>
      <p:pic>
        <p:nvPicPr>
          <p:cNvPr id="1776643" name="horse_sph_morph_loop.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581400" y="1143000"/>
            <a:ext cx="5357813" cy="5357813"/>
          </a:xfrm>
          <a:prstGeom prst="rect">
            <a:avLst/>
          </a:prstGeom>
          <a:noFill/>
          <a:extLst>
            <a:ext uri="{909E8E84-426E-40DD-AFC4-6F175D3DCCD1}">
              <a14:hiddenFill xmlns:a14="http://schemas.microsoft.com/office/drawing/2010/main">
                <a:solidFill>
                  <a:srgbClr val="FFFFFF"/>
                </a:solidFill>
              </a14:hiddenFill>
            </a:ext>
          </a:extLst>
        </p:spPr>
      </p:pic>
      <p:sp>
        <p:nvSpPr>
          <p:cNvPr id="1776644" name="Text Box 4"/>
          <p:cNvSpPr txBox="1">
            <a:spLocks noChangeArrowheads="1"/>
          </p:cNvSpPr>
          <p:nvPr/>
        </p:nvSpPr>
        <p:spPr bwMode="blackGray">
          <a:xfrm>
            <a:off x="5334000" y="319088"/>
            <a:ext cx="377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a:r>
              <a:rPr lang="en-US" sz="1800">
                <a:effectLst>
                  <a:outerShdw blurRad="38100" dist="38100" dir="2700000" algn="tl">
                    <a:srgbClr val="C0C0C0"/>
                  </a:outerShdw>
                </a:effectLst>
              </a:rPr>
              <a:t>[Praun &amp; Hoppe. SIGGRAPH 2003]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07" fill="hold"/>
                                        <p:tgtEl>
                                          <p:spTgt spid="17766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776643"/>
                </p:tgtEl>
              </p:cMediaNode>
            </p:video>
            <p:seq concurrent="1" nextAc="seek">
              <p:cTn id="8" restart="whenNotActive" fill="hold" evtFilter="cancelBubble" nodeType="interactiveSeq">
                <p:stCondLst>
                  <p:cond evt="onClick" delay="0">
                    <p:tgtEl>
                      <p:spTgt spid="177664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76643"/>
                                        </p:tgtEl>
                                      </p:cBhvr>
                                    </p:cmd>
                                  </p:childTnLst>
                                </p:cTn>
                              </p:par>
                            </p:childTnLst>
                          </p:cTn>
                        </p:par>
                      </p:childTnLst>
                    </p:cTn>
                  </p:par>
                </p:childTnLst>
              </p:cTn>
              <p:nextCondLst>
                <p:cond evt="onClick" delay="0">
                  <p:tgtEl>
                    <p:spTgt spid="177664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3762" name="cow_morphs.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828800" y="1066800"/>
            <a:ext cx="5357813" cy="53578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53763" name="Rectangle 3"/>
          <p:cNvSpPr>
            <a:spLocks noGrp="1" noChangeArrowheads="1"/>
          </p:cNvSpPr>
          <p:nvPr>
            <p:ph type="title"/>
          </p:nvPr>
        </p:nvSpPr>
        <p:spPr/>
        <p:txBody>
          <a:bodyPr/>
          <a:lstStyle/>
          <a:p>
            <a:r>
              <a:rPr lang="en-US"/>
              <a:t>Overall process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82" fill="hold"/>
                                        <p:tgtEl>
                                          <p:spTgt spid="16537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cond evt="onNext" delay="0">
                      <p:tgtEl>
                        <p:sldTgt/>
                      </p:tgtEl>
                    </p:cond>
                  </p:endCondLst>
                </p:cTn>
                <p:tgtEl>
                  <p:spTgt spid="165376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648" name="Rectangle 24"/>
          <p:cNvSpPr>
            <a:spLocks noGrp="1" noChangeArrowheads="1"/>
          </p:cNvSpPr>
          <p:nvPr>
            <p:ph type="title"/>
          </p:nvPr>
        </p:nvSpPr>
        <p:spPr/>
        <p:txBody>
          <a:bodyPr/>
          <a:lstStyle/>
          <a:p>
            <a:r>
              <a:rPr lang="en-US"/>
              <a:t>Steps</a:t>
            </a:r>
          </a:p>
        </p:txBody>
      </p:sp>
      <p:pic>
        <p:nvPicPr>
          <p:cNvPr id="1562628" name="Picture 4" descr="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41750"/>
            <a:ext cx="1905000" cy="19050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562629" name="Picture 5" descr="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775" y="1292225"/>
            <a:ext cx="1901825" cy="19018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562630" name="Picture 6" descr="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775" y="1292225"/>
            <a:ext cx="1901825" cy="19018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562631" name="Picture 7" descr="v"/>
          <p:cNvPicPr>
            <a:picLocks noChangeAspect="1" noChangeArrowheads="1"/>
          </p:cNvPicPr>
          <p:nvPr/>
        </p:nvPicPr>
        <p:blipFill>
          <a:blip r:embed="rId5">
            <a:extLst>
              <a:ext uri="{28A0092B-C50C-407E-A947-70E740481C1C}">
                <a14:useLocalDpi xmlns:a14="http://schemas.microsoft.com/office/drawing/2010/main" val="0"/>
              </a:ext>
            </a:extLst>
          </a:blip>
          <a:srcRect l="2879" t="2879" r="2879" b="2879"/>
          <a:stretch>
            <a:fillRect/>
          </a:stretch>
        </p:blipFill>
        <p:spPr bwMode="auto">
          <a:xfrm>
            <a:off x="4725988" y="1292225"/>
            <a:ext cx="1901825" cy="19018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562632" name="Picture 8" descr="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1292225"/>
            <a:ext cx="1901825" cy="19018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562633" name="Picture 9" descr="v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1292225"/>
            <a:ext cx="1901825" cy="19018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562634" name="Picture 10" descr="v"/>
          <p:cNvPicPr>
            <a:picLocks noChangeAspect="1" noChangeArrowheads="1"/>
          </p:cNvPicPr>
          <p:nvPr/>
        </p:nvPicPr>
        <p:blipFill>
          <a:blip r:embed="rId8">
            <a:extLst>
              <a:ext uri="{28A0092B-C50C-407E-A947-70E740481C1C}">
                <a14:useLocalDpi xmlns:a14="http://schemas.microsoft.com/office/drawing/2010/main" val="0"/>
              </a:ext>
            </a:extLst>
          </a:blip>
          <a:srcRect l="2879" t="2879" r="2879" b="2879"/>
          <a:stretch>
            <a:fillRect/>
          </a:stretch>
        </p:blipFill>
        <p:spPr bwMode="auto">
          <a:xfrm>
            <a:off x="4724400" y="3841750"/>
            <a:ext cx="1901825" cy="19018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562635" name="Picture 11" descr="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9775" y="3841750"/>
            <a:ext cx="1901825" cy="19018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562636" name="Text Box 12"/>
          <p:cNvSpPr txBox="1">
            <a:spLocks noChangeArrowheads="1"/>
          </p:cNvSpPr>
          <p:nvPr/>
        </p:nvSpPr>
        <p:spPr bwMode="auto">
          <a:xfrm flipH="1">
            <a:off x="7400925" y="3248025"/>
            <a:ext cx="1352550" cy="519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image </a:t>
            </a:r>
            <a:r>
              <a:rPr lang="en-US" i="1">
                <a:effectLst>
                  <a:outerShdw blurRad="38100" dist="38100" dir="2700000" algn="tl">
                    <a:srgbClr val="C0C0C0"/>
                  </a:outerShdw>
                </a:effectLst>
              </a:rPr>
              <a:t>I</a:t>
            </a:r>
          </a:p>
        </p:txBody>
      </p:sp>
      <p:sp>
        <p:nvSpPr>
          <p:cNvPr id="1562637" name="Text Box 13"/>
          <p:cNvSpPr txBox="1">
            <a:spLocks noChangeArrowheads="1"/>
          </p:cNvSpPr>
          <p:nvPr/>
        </p:nvSpPr>
        <p:spPr bwMode="auto">
          <a:xfrm flipH="1">
            <a:off x="4830763" y="3248025"/>
            <a:ext cx="1709737" cy="519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domain </a:t>
            </a:r>
            <a:r>
              <a:rPr lang="en-US" i="1">
                <a:effectLst>
                  <a:outerShdw blurRad="38100" dist="38100" dir="2700000" algn="tl">
                    <a:srgbClr val="C0C0C0"/>
                  </a:outerShdw>
                </a:effectLst>
              </a:rPr>
              <a:t>D</a:t>
            </a:r>
          </a:p>
        </p:txBody>
      </p:sp>
      <p:sp>
        <p:nvSpPr>
          <p:cNvPr id="1562638" name="Text Box 14"/>
          <p:cNvSpPr txBox="1">
            <a:spLocks noChangeArrowheads="1"/>
          </p:cNvSpPr>
          <p:nvPr/>
        </p:nvSpPr>
        <p:spPr bwMode="auto">
          <a:xfrm flipH="1">
            <a:off x="2514600" y="3248025"/>
            <a:ext cx="1609725" cy="519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sphere </a:t>
            </a:r>
            <a:r>
              <a:rPr lang="en-US" i="1">
                <a:effectLst>
                  <a:outerShdw blurRad="38100" dist="38100" dir="2700000" algn="tl">
                    <a:srgbClr val="C0C0C0"/>
                  </a:outerShdw>
                </a:effectLst>
              </a:rPr>
              <a:t>S</a:t>
            </a:r>
          </a:p>
        </p:txBody>
      </p:sp>
      <p:sp>
        <p:nvSpPr>
          <p:cNvPr id="1562639" name="Text Box 15"/>
          <p:cNvSpPr txBox="1">
            <a:spLocks noChangeArrowheads="1"/>
          </p:cNvSpPr>
          <p:nvPr/>
        </p:nvSpPr>
        <p:spPr bwMode="auto">
          <a:xfrm flipH="1">
            <a:off x="317500" y="3248025"/>
            <a:ext cx="1450975" cy="519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mesh </a:t>
            </a:r>
            <a:r>
              <a:rPr lang="en-US" i="1">
                <a:effectLst>
                  <a:outerShdw blurRad="38100" dist="38100" dir="2700000" algn="tl">
                    <a:srgbClr val="C0C0C0"/>
                  </a:outerShdw>
                </a:effectLst>
              </a:rPr>
              <a:t>M</a:t>
            </a:r>
          </a:p>
        </p:txBody>
      </p:sp>
      <p:sp>
        <p:nvSpPr>
          <p:cNvPr id="1562640" name="AutoShape 16"/>
          <p:cNvSpPr>
            <a:spLocks noChangeArrowheads="1"/>
          </p:cNvSpPr>
          <p:nvPr/>
        </p:nvSpPr>
        <p:spPr bwMode="auto">
          <a:xfrm>
            <a:off x="6705600" y="2189163"/>
            <a:ext cx="304800" cy="152400"/>
          </a:xfrm>
          <a:prstGeom prst="notchedRightArrow">
            <a:avLst>
              <a:gd name="adj1" fmla="val 50000"/>
              <a:gd name="adj2" fmla="val 50000"/>
            </a:avLst>
          </a:prstGeom>
          <a:solidFill>
            <a:schemeClr val="tx1"/>
          </a:solidFill>
          <a:ln w="12700">
            <a:solidFill>
              <a:schemeClr val="tx1"/>
            </a:solidFill>
            <a:miter lim="800000"/>
            <a:headEnd/>
            <a:tailEnd/>
          </a:ln>
          <a:effectLst>
            <a:outerShdw dist="35921" dir="2700000" algn="ctr" rotWithShape="0">
              <a:schemeClr val="bg2"/>
            </a:outerShdw>
          </a:effectLst>
        </p:spPr>
        <p:txBody>
          <a:bodyPr wrap="none" anchor="ctr">
            <a:spAutoFit/>
          </a:bodyPr>
          <a:lstStyle/>
          <a:p>
            <a:endParaRPr lang="en-US"/>
          </a:p>
        </p:txBody>
      </p:sp>
      <p:sp>
        <p:nvSpPr>
          <p:cNvPr id="1562641" name="AutoShape 17"/>
          <p:cNvSpPr>
            <a:spLocks noChangeArrowheads="1"/>
          </p:cNvSpPr>
          <p:nvPr/>
        </p:nvSpPr>
        <p:spPr bwMode="auto">
          <a:xfrm>
            <a:off x="4352925" y="2189163"/>
            <a:ext cx="304800" cy="152400"/>
          </a:xfrm>
          <a:prstGeom prst="notchedRightArrow">
            <a:avLst>
              <a:gd name="adj1" fmla="val 50000"/>
              <a:gd name="adj2" fmla="val 50000"/>
            </a:avLst>
          </a:prstGeom>
          <a:solidFill>
            <a:schemeClr val="tx1"/>
          </a:solidFill>
          <a:ln w="12700">
            <a:solidFill>
              <a:schemeClr val="tx1"/>
            </a:solidFill>
            <a:miter lim="800000"/>
            <a:headEnd/>
            <a:tailEnd/>
          </a:ln>
          <a:effectLst>
            <a:outerShdw dist="35921" dir="2700000" algn="ctr" rotWithShape="0">
              <a:schemeClr val="bg2"/>
            </a:outerShdw>
          </a:effectLst>
        </p:spPr>
        <p:txBody>
          <a:bodyPr wrap="none" anchor="ctr">
            <a:spAutoFit/>
          </a:bodyPr>
          <a:lstStyle/>
          <a:p>
            <a:endParaRPr lang="en-US"/>
          </a:p>
        </p:txBody>
      </p:sp>
      <p:sp>
        <p:nvSpPr>
          <p:cNvPr id="1562642" name="AutoShape 18"/>
          <p:cNvSpPr>
            <a:spLocks noChangeArrowheads="1"/>
          </p:cNvSpPr>
          <p:nvPr/>
        </p:nvSpPr>
        <p:spPr bwMode="auto">
          <a:xfrm>
            <a:off x="2019300" y="2189163"/>
            <a:ext cx="304800" cy="152400"/>
          </a:xfrm>
          <a:prstGeom prst="notchedRightArrow">
            <a:avLst>
              <a:gd name="adj1" fmla="val 50000"/>
              <a:gd name="adj2" fmla="val 50000"/>
            </a:avLst>
          </a:prstGeom>
          <a:solidFill>
            <a:schemeClr val="tx1"/>
          </a:solidFill>
          <a:ln w="12700">
            <a:solidFill>
              <a:schemeClr val="tx1"/>
            </a:solidFill>
            <a:miter lim="800000"/>
            <a:headEnd/>
            <a:tailEnd/>
          </a:ln>
          <a:effectLst>
            <a:outerShdw dist="35921" dir="2700000" algn="ctr" rotWithShape="0">
              <a:schemeClr val="bg2"/>
            </a:outerShdw>
          </a:effectLst>
        </p:spPr>
        <p:txBody>
          <a:bodyPr wrap="none" anchor="ctr">
            <a:spAutoFit/>
          </a:bodyPr>
          <a:lstStyle/>
          <a:p>
            <a:endParaRPr lang="en-US"/>
          </a:p>
        </p:txBody>
      </p:sp>
      <p:sp>
        <p:nvSpPr>
          <p:cNvPr id="1562643" name="AutoShape 19"/>
          <p:cNvSpPr>
            <a:spLocks noChangeArrowheads="1"/>
          </p:cNvSpPr>
          <p:nvPr/>
        </p:nvSpPr>
        <p:spPr bwMode="auto">
          <a:xfrm flipH="1">
            <a:off x="6677025" y="4756150"/>
            <a:ext cx="304800" cy="152400"/>
          </a:xfrm>
          <a:prstGeom prst="notchedRightArrow">
            <a:avLst>
              <a:gd name="adj1" fmla="val 50000"/>
              <a:gd name="adj2" fmla="val 50000"/>
            </a:avLst>
          </a:prstGeom>
          <a:solidFill>
            <a:schemeClr val="tx1"/>
          </a:solidFill>
          <a:ln w="12700">
            <a:solidFill>
              <a:schemeClr val="tx1"/>
            </a:solidFill>
            <a:miter lim="800000"/>
            <a:headEnd/>
            <a:tailEnd/>
          </a:ln>
          <a:effectLst>
            <a:outerShdw dist="35921" dir="2700000" algn="ctr" rotWithShape="0">
              <a:schemeClr val="bg2"/>
            </a:outerShdw>
          </a:effectLst>
        </p:spPr>
        <p:txBody>
          <a:bodyPr wrap="none" anchor="ctr">
            <a:spAutoFit/>
          </a:bodyPr>
          <a:lstStyle/>
          <a:p>
            <a:endParaRPr lang="en-US"/>
          </a:p>
        </p:txBody>
      </p:sp>
      <p:sp>
        <p:nvSpPr>
          <p:cNvPr id="1562644" name="AutoShape 20"/>
          <p:cNvSpPr>
            <a:spLocks noChangeArrowheads="1"/>
          </p:cNvSpPr>
          <p:nvPr/>
        </p:nvSpPr>
        <p:spPr bwMode="auto">
          <a:xfrm flipH="1">
            <a:off x="4352925" y="4756150"/>
            <a:ext cx="304800" cy="152400"/>
          </a:xfrm>
          <a:prstGeom prst="notchedRightArrow">
            <a:avLst>
              <a:gd name="adj1" fmla="val 50000"/>
              <a:gd name="adj2" fmla="val 50000"/>
            </a:avLst>
          </a:prstGeom>
          <a:solidFill>
            <a:schemeClr val="tx1"/>
          </a:solidFill>
          <a:ln w="12700">
            <a:solidFill>
              <a:schemeClr val="tx1"/>
            </a:solidFill>
            <a:miter lim="800000"/>
            <a:headEnd/>
            <a:tailEnd/>
          </a:ln>
          <a:effectLst>
            <a:outerShdw dist="35921" dir="2700000" algn="ctr" rotWithShape="0">
              <a:schemeClr val="bg2"/>
            </a:outerShdw>
          </a:effectLst>
        </p:spPr>
        <p:txBody>
          <a:bodyPr wrap="none" anchor="ctr">
            <a:spAutoFit/>
          </a:bodyPr>
          <a:lstStyle/>
          <a:p>
            <a:endParaRPr lang="en-US"/>
          </a:p>
        </p:txBody>
      </p:sp>
      <p:pic>
        <p:nvPicPr>
          <p:cNvPr id="1562646" name="Picture 22" descr="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3841750"/>
            <a:ext cx="1901825" cy="1901825"/>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562645" name="AutoShape 21"/>
          <p:cNvSpPr>
            <a:spLocks noChangeArrowheads="1"/>
          </p:cNvSpPr>
          <p:nvPr/>
        </p:nvSpPr>
        <p:spPr bwMode="auto">
          <a:xfrm flipH="1">
            <a:off x="2019300" y="4756150"/>
            <a:ext cx="304800" cy="152400"/>
          </a:xfrm>
          <a:prstGeom prst="notchedRightArrow">
            <a:avLst>
              <a:gd name="adj1" fmla="val 50000"/>
              <a:gd name="adj2" fmla="val 50000"/>
            </a:avLst>
          </a:prstGeom>
          <a:solidFill>
            <a:schemeClr val="tx1"/>
          </a:solidFill>
          <a:ln w="12700">
            <a:solidFill>
              <a:schemeClr val="tx1"/>
            </a:solidFill>
            <a:miter lim="800000"/>
            <a:headEnd/>
            <a:tailEnd/>
          </a:ln>
          <a:effectLst>
            <a:outerShdw dist="35921" dir="2700000" algn="ctr" rotWithShape="0">
              <a:schemeClr val="bg2"/>
            </a:outerShdw>
          </a:effectLst>
        </p:spPr>
        <p:txBody>
          <a:bodyPr wrap="none"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5626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26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6264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156263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6263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62641"/>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5626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26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626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626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626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626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626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626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6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637" grpId="0"/>
      <p:bldP spid="1562638" grpId="0"/>
      <p:bldP spid="1562640" grpId="0" animBg="1"/>
      <p:bldP spid="1562641" grpId="0" animBg="1"/>
      <p:bldP spid="1562642" grpId="0" animBg="1"/>
      <p:bldP spid="1562643" grpId="0" animBg="1"/>
      <p:bldP spid="1562644" grpId="0" animBg="1"/>
      <p:bldP spid="15626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0386" name="Picture 2" descr="gargoy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3724275"/>
            <a:ext cx="1635125" cy="1635125"/>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680387" name="Picture 3" descr="gargoyle"/>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5819775" y="3721100"/>
            <a:ext cx="1638300" cy="1638300"/>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680388" name="Picture 4" descr="gargoyle"/>
          <p:cNvPicPr>
            <a:picLocks noChangeAspect="1" noChangeArrowheads="1"/>
          </p:cNvPicPr>
          <p:nvPr/>
        </p:nvPicPr>
        <p:blipFill>
          <a:blip r:embed="rId6">
            <a:lum bright="12000" contrast="12000"/>
            <a:extLst>
              <a:ext uri="{28A0092B-C50C-407E-A947-70E740481C1C}">
                <a14:useLocalDpi xmlns:a14="http://schemas.microsoft.com/office/drawing/2010/main" val="0"/>
              </a:ext>
            </a:extLst>
          </a:blip>
          <a:srcRect/>
          <a:stretch>
            <a:fillRect/>
          </a:stretch>
        </p:blipFill>
        <p:spPr bwMode="auto">
          <a:xfrm>
            <a:off x="3943350" y="3721100"/>
            <a:ext cx="1638300" cy="1638300"/>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680389" name="Picture 5" descr="gargoyle"/>
          <p:cNvPicPr>
            <a:picLocks noChangeAspect="1" noChangeArrowheads="1"/>
          </p:cNvPicPr>
          <p:nvPr/>
        </p:nvPicPr>
        <p:blipFill>
          <a:blip r:embed="rId7">
            <a:lum bright="12000" contrast="12000"/>
            <a:extLst>
              <a:ext uri="{28A0092B-C50C-407E-A947-70E740481C1C}">
                <a14:useLocalDpi xmlns:a14="http://schemas.microsoft.com/office/drawing/2010/main" val="0"/>
              </a:ext>
            </a:extLst>
          </a:blip>
          <a:srcRect/>
          <a:stretch>
            <a:fillRect/>
          </a:stretch>
        </p:blipFill>
        <p:spPr bwMode="auto">
          <a:xfrm>
            <a:off x="2066925" y="3722688"/>
            <a:ext cx="1638300" cy="1638300"/>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grpSp>
        <p:nvGrpSpPr>
          <p:cNvPr id="1680390" name="Group 6"/>
          <p:cNvGrpSpPr>
            <a:grpSpLocks/>
          </p:cNvGrpSpPr>
          <p:nvPr/>
        </p:nvGrpSpPr>
        <p:grpSpPr bwMode="auto">
          <a:xfrm>
            <a:off x="7502525" y="3724275"/>
            <a:ext cx="1641475" cy="1631950"/>
            <a:chOff x="87" y="2289"/>
            <a:chExt cx="1083" cy="1083"/>
          </a:xfrm>
        </p:grpSpPr>
        <p:pic>
          <p:nvPicPr>
            <p:cNvPr id="1680391" name="Picture 7" descr="gargoyle"/>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87" y="2289"/>
              <a:ext cx="1083" cy="10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
          <p:nvSpPr>
            <p:cNvPr id="1680392" name="Oval 8"/>
            <p:cNvSpPr>
              <a:spLocks noChangeArrowheads="1"/>
            </p:cNvSpPr>
            <p:nvPr/>
          </p:nvSpPr>
          <p:spPr bwMode="auto">
            <a:xfrm>
              <a:off x="228" y="2368"/>
              <a:ext cx="876" cy="876"/>
            </a:xfrm>
            <a:prstGeom prst="ellips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pic>
        <p:nvPicPr>
          <p:cNvPr id="1680393" name="Picture 9" descr="gargoyle"/>
          <p:cNvPicPr>
            <a:picLocks noChangeAspect="1" noChangeArrowheads="1"/>
          </p:cNvPicPr>
          <p:nvPr/>
        </p:nvPicPr>
        <p:blipFill>
          <a:blip r:embed="rId9">
            <a:lum bright="12000" contrast="12000"/>
            <a:extLst>
              <a:ext uri="{28A0092B-C50C-407E-A947-70E740481C1C}">
                <a14:useLocalDpi xmlns:a14="http://schemas.microsoft.com/office/drawing/2010/main" val="0"/>
              </a:ext>
            </a:extLst>
          </a:blip>
          <a:srcRect l="9599" r="9599"/>
          <a:stretch>
            <a:fillRect/>
          </a:stretch>
        </p:blipFill>
        <p:spPr bwMode="auto">
          <a:xfrm>
            <a:off x="7523163" y="1525588"/>
            <a:ext cx="1600200" cy="1981200"/>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680394" name="Picture 10" descr="gargoyle"/>
          <p:cNvPicPr>
            <a:picLocks noChangeAspect="1" noChangeArrowheads="1"/>
          </p:cNvPicPr>
          <p:nvPr/>
        </p:nvPicPr>
        <p:blipFill>
          <a:blip r:embed="rId10">
            <a:extLst>
              <a:ext uri="{28A0092B-C50C-407E-A947-70E740481C1C}">
                <a14:useLocalDpi xmlns:a14="http://schemas.microsoft.com/office/drawing/2010/main" val="0"/>
              </a:ext>
            </a:extLst>
          </a:blip>
          <a:srcRect l="9599" r="9599"/>
          <a:stretch>
            <a:fillRect/>
          </a:stretch>
        </p:blipFill>
        <p:spPr bwMode="auto">
          <a:xfrm>
            <a:off x="212725" y="1525588"/>
            <a:ext cx="1600200" cy="1981200"/>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680395" name="Picture 11" descr="gargoyle"/>
          <p:cNvPicPr>
            <a:picLocks noChangeAspect="1" noChangeArrowheads="1"/>
          </p:cNvPicPr>
          <p:nvPr/>
        </p:nvPicPr>
        <p:blipFill>
          <a:blip r:embed="rId11">
            <a:lum bright="12000" contrast="12000"/>
            <a:extLst>
              <a:ext uri="{28A0092B-C50C-407E-A947-70E740481C1C}">
                <a14:useLocalDpi xmlns:a14="http://schemas.microsoft.com/office/drawing/2010/main" val="0"/>
              </a:ext>
            </a:extLst>
          </a:blip>
          <a:srcRect l="9599" r="9599"/>
          <a:stretch>
            <a:fillRect/>
          </a:stretch>
        </p:blipFill>
        <p:spPr bwMode="auto">
          <a:xfrm>
            <a:off x="5838825" y="1525588"/>
            <a:ext cx="1603375" cy="1984375"/>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680396" name="Picture 12" descr="gargoyle"/>
          <p:cNvPicPr>
            <a:picLocks noChangeAspect="1" noChangeArrowheads="1"/>
          </p:cNvPicPr>
          <p:nvPr/>
        </p:nvPicPr>
        <p:blipFill>
          <a:blip r:embed="rId12">
            <a:lum bright="12000" contrast="12000"/>
            <a:extLst>
              <a:ext uri="{28A0092B-C50C-407E-A947-70E740481C1C}">
                <a14:useLocalDpi xmlns:a14="http://schemas.microsoft.com/office/drawing/2010/main" val="0"/>
              </a:ext>
            </a:extLst>
          </a:blip>
          <a:srcRect l="9599" r="9599"/>
          <a:stretch>
            <a:fillRect/>
          </a:stretch>
        </p:blipFill>
        <p:spPr bwMode="auto">
          <a:xfrm>
            <a:off x="3962400" y="1524000"/>
            <a:ext cx="1603375" cy="1984375"/>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680397" name="Picture 13" descr="gargoyle"/>
          <p:cNvPicPr>
            <a:picLocks noChangeAspect="1" noChangeArrowheads="1"/>
          </p:cNvPicPr>
          <p:nvPr/>
        </p:nvPicPr>
        <p:blipFill>
          <a:blip r:embed="rId13">
            <a:lum bright="12000" contrast="12000"/>
            <a:extLst>
              <a:ext uri="{28A0092B-C50C-407E-A947-70E740481C1C}">
                <a14:useLocalDpi xmlns:a14="http://schemas.microsoft.com/office/drawing/2010/main" val="0"/>
              </a:ext>
            </a:extLst>
          </a:blip>
          <a:srcRect l="9599" r="9599"/>
          <a:stretch>
            <a:fillRect/>
          </a:stretch>
        </p:blipFill>
        <p:spPr bwMode="auto">
          <a:xfrm>
            <a:off x="2085975" y="1525588"/>
            <a:ext cx="1603375" cy="1984375"/>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680398" name="Rectangle 14"/>
          <p:cNvSpPr>
            <a:spLocks noGrp="1" noChangeArrowheads="1"/>
          </p:cNvSpPr>
          <p:nvPr>
            <p:ph type="title"/>
          </p:nvPr>
        </p:nvSpPr>
        <p:spPr/>
        <p:txBody>
          <a:bodyPr/>
          <a:lstStyle/>
          <a:p>
            <a:r>
              <a:rPr lang="en-US"/>
              <a:t>Spherical parametrization algorithm</a:t>
            </a:r>
          </a:p>
        </p:txBody>
      </p:sp>
      <p:sp>
        <p:nvSpPr>
          <p:cNvPr id="1680399" name="AutoShape 15"/>
          <p:cNvSpPr>
            <a:spLocks noChangeArrowheads="1"/>
          </p:cNvSpPr>
          <p:nvPr/>
        </p:nvSpPr>
        <p:spPr bwMode="auto">
          <a:xfrm rot="16134595" flipH="1">
            <a:off x="8256588" y="3525837"/>
            <a:ext cx="234950" cy="168275"/>
          </a:xfrm>
          <a:prstGeom prst="notchedRightArrow">
            <a:avLst>
              <a:gd name="adj1" fmla="val 50000"/>
              <a:gd name="adj2" fmla="val 34906"/>
            </a:avLst>
          </a:prstGeom>
          <a:solidFill>
            <a:schemeClr val="tx1"/>
          </a:solidFill>
          <a:ln w="12700" algn="ctr">
            <a:solidFill>
              <a:schemeClr val="tx1"/>
            </a:solidFill>
            <a:miter lim="800000"/>
            <a:headEnd/>
            <a:tailEnd/>
          </a:ln>
          <a:effectLst>
            <a:outerShdw dist="53882" dir="2700000" algn="ctr" rotWithShape="0">
              <a:schemeClr val="bg2"/>
            </a:outerShdw>
          </a:effectLst>
        </p:spPr>
        <p:txBody>
          <a:bodyPr wrap="none" anchor="ctr"/>
          <a:lstStyle/>
          <a:p>
            <a:endParaRPr lang="en-US"/>
          </a:p>
        </p:txBody>
      </p:sp>
      <p:sp>
        <p:nvSpPr>
          <p:cNvPr id="1680400" name="AutoShape 16"/>
          <p:cNvSpPr>
            <a:spLocks noChangeArrowheads="1"/>
          </p:cNvSpPr>
          <p:nvPr/>
        </p:nvSpPr>
        <p:spPr bwMode="auto">
          <a:xfrm>
            <a:off x="1831975" y="2408238"/>
            <a:ext cx="234950" cy="168275"/>
          </a:xfrm>
          <a:prstGeom prst="notchedRightArrow">
            <a:avLst>
              <a:gd name="adj1" fmla="val 50000"/>
              <a:gd name="adj2" fmla="val 34906"/>
            </a:avLst>
          </a:prstGeom>
          <a:solidFill>
            <a:schemeClr val="tx1"/>
          </a:solidFill>
          <a:ln w="12700" algn="ctr">
            <a:solidFill>
              <a:schemeClr val="tx1"/>
            </a:solidFill>
            <a:miter lim="800000"/>
            <a:headEnd/>
            <a:tailEnd/>
          </a:ln>
          <a:effectLst>
            <a:outerShdw dist="53882" dir="2700000" algn="ctr" rotWithShape="0">
              <a:schemeClr val="bg2"/>
            </a:outerShdw>
          </a:effectLst>
        </p:spPr>
        <p:txBody>
          <a:bodyPr wrap="none" anchor="ctr"/>
          <a:lstStyle/>
          <a:p>
            <a:endParaRPr lang="en-US"/>
          </a:p>
        </p:txBody>
      </p:sp>
      <p:sp>
        <p:nvSpPr>
          <p:cNvPr id="1680401" name="AutoShape 17"/>
          <p:cNvSpPr>
            <a:spLocks noChangeArrowheads="1"/>
          </p:cNvSpPr>
          <p:nvPr/>
        </p:nvSpPr>
        <p:spPr bwMode="auto">
          <a:xfrm>
            <a:off x="3708400" y="2408238"/>
            <a:ext cx="234950" cy="168275"/>
          </a:xfrm>
          <a:prstGeom prst="notchedRightArrow">
            <a:avLst>
              <a:gd name="adj1" fmla="val 50000"/>
              <a:gd name="adj2" fmla="val 34906"/>
            </a:avLst>
          </a:prstGeom>
          <a:solidFill>
            <a:schemeClr val="tx1"/>
          </a:solidFill>
          <a:ln w="12700" algn="ctr">
            <a:solidFill>
              <a:schemeClr val="tx1"/>
            </a:solidFill>
            <a:miter lim="800000"/>
            <a:headEnd/>
            <a:tailEnd/>
          </a:ln>
          <a:effectLst>
            <a:outerShdw dist="53882" dir="2700000" algn="ctr" rotWithShape="0">
              <a:schemeClr val="bg2"/>
            </a:outerShdw>
          </a:effectLst>
        </p:spPr>
        <p:txBody>
          <a:bodyPr wrap="none" anchor="ctr"/>
          <a:lstStyle/>
          <a:p>
            <a:endParaRPr lang="en-US"/>
          </a:p>
        </p:txBody>
      </p:sp>
      <p:sp>
        <p:nvSpPr>
          <p:cNvPr id="1680402" name="AutoShape 18"/>
          <p:cNvSpPr>
            <a:spLocks noChangeArrowheads="1"/>
          </p:cNvSpPr>
          <p:nvPr/>
        </p:nvSpPr>
        <p:spPr bwMode="auto">
          <a:xfrm>
            <a:off x="5584825" y="2408238"/>
            <a:ext cx="234950" cy="168275"/>
          </a:xfrm>
          <a:prstGeom prst="notchedRightArrow">
            <a:avLst>
              <a:gd name="adj1" fmla="val 50000"/>
              <a:gd name="adj2" fmla="val 34906"/>
            </a:avLst>
          </a:prstGeom>
          <a:solidFill>
            <a:schemeClr val="tx1"/>
          </a:solidFill>
          <a:ln w="12700" algn="ctr">
            <a:solidFill>
              <a:schemeClr val="tx1"/>
            </a:solidFill>
            <a:miter lim="800000"/>
            <a:headEnd/>
            <a:tailEnd/>
          </a:ln>
          <a:effectLst>
            <a:outerShdw dist="53882" dir="2700000" algn="ctr" rotWithShape="0">
              <a:schemeClr val="bg2"/>
            </a:outerShdw>
          </a:effectLst>
        </p:spPr>
        <p:txBody>
          <a:bodyPr wrap="none" anchor="ctr"/>
          <a:lstStyle/>
          <a:p>
            <a:endParaRPr lang="en-US"/>
          </a:p>
        </p:txBody>
      </p:sp>
      <p:sp>
        <p:nvSpPr>
          <p:cNvPr id="1680403" name="AutoShape 19"/>
          <p:cNvSpPr>
            <a:spLocks noChangeArrowheads="1"/>
          </p:cNvSpPr>
          <p:nvPr/>
        </p:nvSpPr>
        <p:spPr bwMode="auto">
          <a:xfrm>
            <a:off x="7461250" y="2408238"/>
            <a:ext cx="234950" cy="168275"/>
          </a:xfrm>
          <a:prstGeom prst="notchedRightArrow">
            <a:avLst>
              <a:gd name="adj1" fmla="val 50000"/>
              <a:gd name="adj2" fmla="val 34906"/>
            </a:avLst>
          </a:prstGeom>
          <a:solidFill>
            <a:schemeClr val="tx1"/>
          </a:solidFill>
          <a:ln w="12700" algn="ctr">
            <a:solidFill>
              <a:schemeClr val="tx1"/>
            </a:solidFill>
            <a:miter lim="800000"/>
            <a:headEnd/>
            <a:tailEnd/>
          </a:ln>
          <a:effectLst>
            <a:outerShdw dist="53882" dir="2700000" algn="ctr" rotWithShape="0">
              <a:schemeClr val="bg2"/>
            </a:outerShdw>
          </a:effectLst>
        </p:spPr>
        <p:txBody>
          <a:bodyPr wrap="none" anchor="ctr"/>
          <a:lstStyle/>
          <a:p>
            <a:endParaRPr lang="en-US"/>
          </a:p>
        </p:txBody>
      </p:sp>
      <p:sp>
        <p:nvSpPr>
          <p:cNvPr id="1680404" name="AutoShape 20"/>
          <p:cNvSpPr>
            <a:spLocks noChangeArrowheads="1"/>
          </p:cNvSpPr>
          <p:nvPr/>
        </p:nvSpPr>
        <p:spPr bwMode="auto">
          <a:xfrm rot="-10800000">
            <a:off x="1830388" y="4456113"/>
            <a:ext cx="234950" cy="168275"/>
          </a:xfrm>
          <a:prstGeom prst="notchedRightArrow">
            <a:avLst>
              <a:gd name="adj1" fmla="val 50000"/>
              <a:gd name="adj2" fmla="val 34906"/>
            </a:avLst>
          </a:prstGeom>
          <a:solidFill>
            <a:schemeClr val="tx1"/>
          </a:solidFill>
          <a:ln w="12700" algn="ctr">
            <a:solidFill>
              <a:schemeClr val="tx1"/>
            </a:solidFill>
            <a:miter lim="800000"/>
            <a:headEnd/>
            <a:tailEnd/>
          </a:ln>
          <a:effectLst>
            <a:outerShdw dist="53882" dir="2700000" algn="ctr" rotWithShape="0">
              <a:schemeClr val="bg2"/>
            </a:outerShdw>
          </a:effectLst>
        </p:spPr>
        <p:txBody>
          <a:bodyPr wrap="none" anchor="ctr"/>
          <a:lstStyle/>
          <a:p>
            <a:endParaRPr lang="en-US"/>
          </a:p>
        </p:txBody>
      </p:sp>
      <p:sp>
        <p:nvSpPr>
          <p:cNvPr id="1680405" name="AutoShape 21"/>
          <p:cNvSpPr>
            <a:spLocks noChangeArrowheads="1"/>
          </p:cNvSpPr>
          <p:nvPr/>
        </p:nvSpPr>
        <p:spPr bwMode="auto">
          <a:xfrm rot="-10800000">
            <a:off x="3706813" y="4456113"/>
            <a:ext cx="234950" cy="168275"/>
          </a:xfrm>
          <a:prstGeom prst="notchedRightArrow">
            <a:avLst>
              <a:gd name="adj1" fmla="val 50000"/>
              <a:gd name="adj2" fmla="val 34906"/>
            </a:avLst>
          </a:prstGeom>
          <a:solidFill>
            <a:schemeClr val="tx1"/>
          </a:solidFill>
          <a:ln w="12700" algn="ctr">
            <a:solidFill>
              <a:schemeClr val="tx1"/>
            </a:solidFill>
            <a:miter lim="800000"/>
            <a:headEnd/>
            <a:tailEnd/>
          </a:ln>
          <a:effectLst>
            <a:outerShdw dist="53882" dir="2700000" algn="ctr" rotWithShape="0">
              <a:schemeClr val="bg2"/>
            </a:outerShdw>
          </a:effectLst>
        </p:spPr>
        <p:txBody>
          <a:bodyPr wrap="none" anchor="ctr"/>
          <a:lstStyle/>
          <a:p>
            <a:endParaRPr lang="en-US"/>
          </a:p>
        </p:txBody>
      </p:sp>
      <p:sp>
        <p:nvSpPr>
          <p:cNvPr id="1680406" name="AutoShape 22"/>
          <p:cNvSpPr>
            <a:spLocks noChangeArrowheads="1"/>
          </p:cNvSpPr>
          <p:nvPr/>
        </p:nvSpPr>
        <p:spPr bwMode="auto">
          <a:xfrm rot="-10800000">
            <a:off x="5583238" y="4456113"/>
            <a:ext cx="234950" cy="168275"/>
          </a:xfrm>
          <a:prstGeom prst="notchedRightArrow">
            <a:avLst>
              <a:gd name="adj1" fmla="val 50000"/>
              <a:gd name="adj2" fmla="val 34906"/>
            </a:avLst>
          </a:prstGeom>
          <a:solidFill>
            <a:schemeClr val="tx1"/>
          </a:solidFill>
          <a:ln w="12700" algn="ctr">
            <a:solidFill>
              <a:schemeClr val="tx1"/>
            </a:solidFill>
            <a:miter lim="800000"/>
            <a:headEnd/>
            <a:tailEnd/>
          </a:ln>
          <a:effectLst>
            <a:outerShdw dist="53882" dir="2700000" algn="ctr" rotWithShape="0">
              <a:schemeClr val="bg2"/>
            </a:outerShdw>
          </a:effectLst>
        </p:spPr>
        <p:txBody>
          <a:bodyPr wrap="none" anchor="ctr"/>
          <a:lstStyle/>
          <a:p>
            <a:endParaRPr lang="en-US"/>
          </a:p>
        </p:txBody>
      </p:sp>
      <p:sp>
        <p:nvSpPr>
          <p:cNvPr id="1680407" name="AutoShape 23"/>
          <p:cNvSpPr>
            <a:spLocks noChangeArrowheads="1"/>
          </p:cNvSpPr>
          <p:nvPr/>
        </p:nvSpPr>
        <p:spPr bwMode="auto">
          <a:xfrm rot="-10800000">
            <a:off x="7459663" y="4456113"/>
            <a:ext cx="234950" cy="168275"/>
          </a:xfrm>
          <a:prstGeom prst="notchedRightArrow">
            <a:avLst>
              <a:gd name="adj1" fmla="val 50000"/>
              <a:gd name="adj2" fmla="val 34906"/>
            </a:avLst>
          </a:prstGeom>
          <a:solidFill>
            <a:schemeClr val="tx1"/>
          </a:solidFill>
          <a:ln w="12700" algn="ctr">
            <a:solidFill>
              <a:schemeClr val="tx1"/>
            </a:solidFill>
            <a:miter lim="800000"/>
            <a:headEnd/>
            <a:tailEnd/>
          </a:ln>
          <a:effectLst>
            <a:outerShdw dist="53882" dir="2700000" algn="ctr" rotWithShape="0">
              <a:schemeClr val="bg2"/>
            </a:outerShdw>
          </a:effectLst>
        </p:spPr>
        <p:txBody>
          <a:bodyPr wrap="none" anchor="ctr"/>
          <a:lstStyle/>
          <a:p>
            <a:endParaRPr lang="en-US"/>
          </a:p>
        </p:txBody>
      </p:sp>
      <p:sp>
        <p:nvSpPr>
          <p:cNvPr id="1680408" name="Text Box 24"/>
          <p:cNvSpPr txBox="1">
            <a:spLocks noChangeArrowheads="1"/>
          </p:cNvSpPr>
          <p:nvPr/>
        </p:nvSpPr>
        <p:spPr bwMode="auto">
          <a:xfrm>
            <a:off x="2201863" y="990600"/>
            <a:ext cx="4738687" cy="519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Convert to progressive mesh</a:t>
            </a:r>
          </a:p>
        </p:txBody>
      </p:sp>
      <p:sp>
        <p:nvSpPr>
          <p:cNvPr id="1680409" name="Text Box 25"/>
          <p:cNvSpPr txBox="1">
            <a:spLocks noChangeArrowheads="1"/>
          </p:cNvSpPr>
          <p:nvPr/>
        </p:nvSpPr>
        <p:spPr bwMode="auto">
          <a:xfrm>
            <a:off x="1389063" y="5356225"/>
            <a:ext cx="6364287" cy="88423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effectLst>
                  <a:outerShdw blurRad="38100" dist="38100" dir="2700000" algn="tl">
                    <a:srgbClr val="C0C0C0"/>
                  </a:outerShdw>
                </a:effectLst>
              </a:rPr>
              <a:t>Parametrize coarse-to-fine</a:t>
            </a:r>
          </a:p>
          <a:p>
            <a:r>
              <a:rPr lang="en-US" sz="2400">
                <a:effectLst>
                  <a:outerShdw blurRad="38100" dist="38100" dir="2700000" algn="tl">
                    <a:srgbClr val="C0C0C0"/>
                  </a:outerShdw>
                </a:effectLst>
              </a:rPr>
              <a:t>(maintain embedding &amp; minimize stretch)</a:t>
            </a:r>
          </a:p>
        </p:txBody>
      </p:sp>
      <p:sp>
        <p:nvSpPr>
          <p:cNvPr id="1680410" name="Oval 26"/>
          <p:cNvSpPr>
            <a:spLocks noChangeArrowheads="1"/>
          </p:cNvSpPr>
          <p:nvPr/>
        </p:nvSpPr>
        <p:spPr bwMode="blackGray">
          <a:xfrm>
            <a:off x="7747000" y="3848100"/>
            <a:ext cx="1295400" cy="1295400"/>
          </a:xfrm>
          <a:prstGeom prst="ellipse">
            <a:avLst/>
          </a:prstGeom>
          <a:noFill/>
          <a:ln w="19050"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80411" name="Text Box 27"/>
          <p:cNvSpPr txBox="1">
            <a:spLocks noChangeArrowheads="1"/>
          </p:cNvSpPr>
          <p:nvPr/>
        </p:nvSpPr>
        <p:spPr bwMode="blackGray">
          <a:xfrm>
            <a:off x="2008188" y="6235700"/>
            <a:ext cx="516096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200">
                <a:effectLst>
                  <a:outerShdw blurRad="38100" dist="38100" dir="2700000" algn="tl">
                    <a:srgbClr val="C0C0C0"/>
                  </a:outerShdw>
                </a:effectLst>
              </a:rPr>
              <a:t>[Hormann et al 1999; Sander et al 2002]</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04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8039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804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803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804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8039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8040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8039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803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8039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8040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80410"/>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680411"/>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8040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80387"/>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8040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680388"/>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8040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680389"/>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68040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680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0399" grpId="0" animBg="1"/>
      <p:bldP spid="1680400" grpId="0" animBg="1"/>
      <p:bldP spid="1680401" grpId="0" animBg="1"/>
      <p:bldP spid="1680402" grpId="0" animBg="1"/>
      <p:bldP spid="1680403" grpId="0" animBg="1"/>
      <p:bldP spid="1680404" grpId="0" animBg="1"/>
      <p:bldP spid="1680405" grpId="0" animBg="1"/>
      <p:bldP spid="1680406" grpId="0" animBg="1"/>
      <p:bldP spid="1680407" grpId="0" animBg="1"/>
      <p:bldP spid="1680409" grpId="0"/>
      <p:bldP spid="1680410" grpId="0" animBg="1"/>
      <p:bldP spid="16804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07" name="Rectangle 7"/>
          <p:cNvSpPr>
            <a:spLocks noGrp="1" noChangeArrowheads="1"/>
          </p:cNvSpPr>
          <p:nvPr>
            <p:ph type="title"/>
          </p:nvPr>
        </p:nvSpPr>
        <p:spPr/>
        <p:txBody>
          <a:bodyPr/>
          <a:lstStyle/>
          <a:p>
            <a:r>
              <a:rPr lang="en-US"/>
              <a:t>Traditional conformal metric</a:t>
            </a:r>
          </a:p>
        </p:txBody>
      </p:sp>
      <p:sp>
        <p:nvSpPr>
          <p:cNvPr id="1689608" name="Rectangle 8"/>
          <p:cNvSpPr>
            <a:spLocks noGrp="1" noChangeArrowheads="1"/>
          </p:cNvSpPr>
          <p:nvPr>
            <p:ph type="body" idx="1"/>
          </p:nvPr>
        </p:nvSpPr>
        <p:spPr/>
        <p:txBody>
          <a:bodyPr/>
          <a:lstStyle/>
          <a:p>
            <a:r>
              <a:rPr lang="en-US"/>
              <a:t>Preserves angles but has “scale distortion”</a:t>
            </a:r>
          </a:p>
          <a:p>
            <a:r>
              <a:rPr lang="en-US"/>
              <a:t>Poor reconstruction under uniform sampling</a:t>
            </a:r>
          </a:p>
        </p:txBody>
      </p:sp>
      <p:pic>
        <p:nvPicPr>
          <p:cNvPr id="1689604" name="Picture 4" descr="v"/>
          <p:cNvPicPr>
            <a:picLocks noChangeAspect="1" noChangeArrowheads="1"/>
          </p:cNvPicPr>
          <p:nvPr/>
        </p:nvPicPr>
        <p:blipFill>
          <a:blip r:embed="rId3">
            <a:extLst>
              <a:ext uri="{28A0092B-C50C-407E-A947-70E740481C1C}">
                <a14:useLocalDpi xmlns:a14="http://schemas.microsoft.com/office/drawing/2010/main" val="0"/>
              </a:ext>
            </a:extLst>
          </a:blip>
          <a:srcRect l="11520" r="11520"/>
          <a:stretch>
            <a:fillRect/>
          </a:stretch>
        </p:blipFill>
        <p:spPr bwMode="blackGray">
          <a:xfrm>
            <a:off x="3286125" y="2814638"/>
            <a:ext cx="2700338" cy="3506787"/>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89605" name="Picture 5" descr="v"/>
          <p:cNvPicPr>
            <a:picLocks noChangeAspect="1" noChangeArrowheads="1"/>
          </p:cNvPicPr>
          <p:nvPr/>
        </p:nvPicPr>
        <p:blipFill>
          <a:blip r:embed="rId4">
            <a:extLst>
              <a:ext uri="{28A0092B-C50C-407E-A947-70E740481C1C}">
                <a14:useLocalDpi xmlns:a14="http://schemas.microsoft.com/office/drawing/2010/main" val="0"/>
              </a:ext>
            </a:extLst>
          </a:blip>
          <a:srcRect l="11520" r="11520"/>
          <a:stretch>
            <a:fillRect/>
          </a:stretch>
        </p:blipFill>
        <p:spPr bwMode="blackGray">
          <a:xfrm>
            <a:off x="6216650" y="2814638"/>
            <a:ext cx="2700338" cy="3506787"/>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89606" name="Picture 6" descr="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Gray">
          <a:xfrm>
            <a:off x="152400" y="3124200"/>
            <a:ext cx="2895600" cy="28956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1650" name="Picture 2" descr="v"/>
          <p:cNvPicPr>
            <a:picLocks noChangeAspect="1" noChangeArrowheads="1"/>
          </p:cNvPicPr>
          <p:nvPr/>
        </p:nvPicPr>
        <p:blipFill>
          <a:blip r:embed="rId3">
            <a:extLst>
              <a:ext uri="{28A0092B-C50C-407E-A947-70E740481C1C}">
                <a14:useLocalDpi xmlns:a14="http://schemas.microsoft.com/office/drawing/2010/main" val="0"/>
              </a:ext>
            </a:extLst>
          </a:blip>
          <a:srcRect l="11520" r="11520"/>
          <a:stretch>
            <a:fillRect/>
          </a:stretch>
        </p:blipFill>
        <p:spPr bwMode="blackGray">
          <a:xfrm>
            <a:off x="6218238" y="2819400"/>
            <a:ext cx="2697162" cy="350996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91651" name="Picture 3" descr="v"/>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l="11520" r="11520"/>
          <a:stretch>
            <a:fillRect/>
          </a:stretch>
        </p:blipFill>
        <p:spPr bwMode="blackGray">
          <a:xfrm>
            <a:off x="3265488" y="2819400"/>
            <a:ext cx="2697162" cy="3509963"/>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691652" name="Picture 4" descr="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Gray">
          <a:xfrm>
            <a:off x="152400" y="3124200"/>
            <a:ext cx="2895600" cy="28956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691655" name="Rectangle 7"/>
          <p:cNvSpPr>
            <a:spLocks noGrp="1" noChangeArrowheads="1"/>
          </p:cNvSpPr>
          <p:nvPr>
            <p:ph type="title"/>
          </p:nvPr>
        </p:nvSpPr>
        <p:spPr/>
        <p:txBody>
          <a:bodyPr/>
          <a:lstStyle/>
          <a:p>
            <a:r>
              <a:rPr lang="en-US"/>
              <a:t>Stretch metric</a:t>
            </a:r>
          </a:p>
        </p:txBody>
      </p:sp>
      <p:sp>
        <p:nvSpPr>
          <p:cNvPr id="1691656" name="Rectangle 8"/>
          <p:cNvSpPr>
            <a:spLocks noGrp="1" noChangeArrowheads="1"/>
          </p:cNvSpPr>
          <p:nvPr>
            <p:ph type="body" idx="1"/>
          </p:nvPr>
        </p:nvSpPr>
        <p:spPr/>
        <p:txBody>
          <a:bodyPr/>
          <a:lstStyle/>
          <a:p>
            <a:r>
              <a:rPr lang="en-US"/>
              <a:t>Penalizes undersampling</a:t>
            </a:r>
          </a:p>
          <a:p>
            <a:r>
              <a:rPr lang="en-US"/>
              <a:t>More accurate reconstruction</a:t>
            </a:r>
          </a:p>
        </p:txBody>
      </p:sp>
      <p:sp>
        <p:nvSpPr>
          <p:cNvPr id="1691657" name="Text Box 9"/>
          <p:cNvSpPr txBox="1">
            <a:spLocks noChangeArrowheads="1"/>
          </p:cNvSpPr>
          <p:nvPr/>
        </p:nvSpPr>
        <p:spPr bwMode="blackGray">
          <a:xfrm>
            <a:off x="5962650" y="20716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effectLst>
                  <a:outerShdw blurRad="38100" dist="38100" dir="2700000" algn="tl">
                    <a:srgbClr val="C0C0C0"/>
                  </a:outerShdw>
                </a:effectLst>
              </a:rPr>
              <a:t>(See [Tewari et al 2004])</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1218" name="Picture 2" descr="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801219" name="AutoShape 3"/>
          <p:cNvSpPr>
            <a:spLocks noChangeArrowheads="1"/>
          </p:cNvSpPr>
          <p:nvPr/>
        </p:nvSpPr>
        <p:spPr bwMode="blackGray">
          <a:xfrm>
            <a:off x="7086600" y="1447800"/>
            <a:ext cx="1905000" cy="19050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anchor="ctr">
            <a:spAutoFit/>
          </a:bodyPr>
          <a:lstStyle/>
          <a:p>
            <a:endParaRPr lang="en-US"/>
          </a:p>
        </p:txBody>
      </p:sp>
      <p:sp>
        <p:nvSpPr>
          <p:cNvPr id="1801220" name="AutoShape 4"/>
          <p:cNvSpPr>
            <a:spLocks noChangeArrowheads="1"/>
          </p:cNvSpPr>
          <p:nvPr/>
        </p:nvSpPr>
        <p:spPr bwMode="blackGray">
          <a:xfrm>
            <a:off x="3429000" y="1447800"/>
            <a:ext cx="3429000" cy="1905000"/>
          </a:xfrm>
          <a:prstGeom prst="roundRect">
            <a:avLst>
              <a:gd name="adj" fmla="val 4667"/>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19050" algn="ctr">
                <a:solidFill>
                  <a:schemeClr val="tx1"/>
                </a:solidFill>
                <a:round/>
                <a:headEnd/>
                <a:tailEnd/>
              </a14:hiddenLine>
            </a:ext>
          </a:extLst>
        </p:spPr>
        <p:txBody>
          <a:bodyPr wrap="none" anchor="ctr">
            <a:spAutoFit/>
          </a:bodyPr>
          <a:lstStyle/>
          <a:p>
            <a:endParaRPr lang="en-US"/>
          </a:p>
        </p:txBody>
      </p:sp>
      <p:sp>
        <p:nvSpPr>
          <p:cNvPr id="1801221" name="Freeform 5"/>
          <p:cNvSpPr>
            <a:spLocks/>
          </p:cNvSpPr>
          <p:nvPr/>
        </p:nvSpPr>
        <p:spPr bwMode="blackGray">
          <a:xfrm>
            <a:off x="1128713" y="2676525"/>
            <a:ext cx="295275" cy="438150"/>
          </a:xfrm>
          <a:custGeom>
            <a:avLst/>
            <a:gdLst>
              <a:gd name="T0" fmla="*/ 0 w 186"/>
              <a:gd name="T1" fmla="*/ 0 h 276"/>
              <a:gd name="T2" fmla="*/ 69 w 186"/>
              <a:gd name="T3" fmla="*/ 276 h 276"/>
              <a:gd name="T4" fmla="*/ 186 w 186"/>
              <a:gd name="T5" fmla="*/ 174 h 276"/>
              <a:gd name="T6" fmla="*/ 0 w 186"/>
              <a:gd name="T7" fmla="*/ 0 h 276"/>
            </a:gdLst>
            <a:ahLst/>
            <a:cxnLst>
              <a:cxn ang="0">
                <a:pos x="T0" y="T1"/>
              </a:cxn>
              <a:cxn ang="0">
                <a:pos x="T2" y="T3"/>
              </a:cxn>
              <a:cxn ang="0">
                <a:pos x="T4" y="T5"/>
              </a:cxn>
              <a:cxn ang="0">
                <a:pos x="T6" y="T7"/>
              </a:cxn>
            </a:cxnLst>
            <a:rect l="0" t="0" r="r" b="b"/>
            <a:pathLst>
              <a:path w="186" h="276">
                <a:moveTo>
                  <a:pt x="0" y="0"/>
                </a:moveTo>
                <a:lnTo>
                  <a:pt x="69" y="276"/>
                </a:lnTo>
                <a:lnTo>
                  <a:pt x="186" y="174"/>
                </a:lnTo>
                <a:lnTo>
                  <a:pt x="0" y="0"/>
                </a:lnTo>
                <a:close/>
              </a:path>
            </a:pathLst>
          </a:custGeom>
          <a:noFill/>
          <a:ln w="5715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01222" name="Rectangle 6"/>
          <p:cNvSpPr>
            <a:spLocks noGrp="1" noChangeArrowheads="1"/>
          </p:cNvSpPr>
          <p:nvPr>
            <p:ph type="title"/>
          </p:nvPr>
        </p:nvSpPr>
        <p:spPr/>
        <p:txBody>
          <a:bodyPr/>
          <a:lstStyle/>
          <a:p>
            <a:r>
              <a:rPr lang="en-US"/>
              <a:t>Irregular meshes</a:t>
            </a:r>
          </a:p>
        </p:txBody>
      </p:sp>
      <p:sp>
        <p:nvSpPr>
          <p:cNvPr id="1801223" name="Rectangle 7"/>
          <p:cNvSpPr>
            <a:spLocks noChangeArrowheads="1"/>
          </p:cNvSpPr>
          <p:nvPr/>
        </p:nvSpPr>
        <p:spPr bwMode="auto">
          <a:xfrm>
            <a:off x="3468688" y="1524000"/>
            <a:ext cx="26416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sz="2600">
                <a:effectLst>
                  <a:outerShdw blurRad="38100" dist="38100" dir="2700000" algn="tl">
                    <a:srgbClr val="C0C0C0"/>
                  </a:outerShdw>
                </a:effectLst>
              </a:rPr>
              <a:t>Vertex 1  x</a:t>
            </a:r>
            <a:r>
              <a:rPr lang="en-US" sz="2600" baseline="-25000">
                <a:solidFill>
                  <a:schemeClr val="accent2"/>
                </a:solidFill>
                <a:effectLst>
                  <a:outerShdw blurRad="38100" dist="38100" dir="2700000" algn="tl">
                    <a:srgbClr val="C0C0C0"/>
                  </a:outerShdw>
                </a:effectLst>
              </a:rPr>
              <a:t>1</a:t>
            </a:r>
            <a:r>
              <a:rPr lang="en-US" sz="2600">
                <a:effectLst>
                  <a:outerShdw blurRad="38100" dist="38100" dir="2700000" algn="tl">
                    <a:srgbClr val="C0C0C0"/>
                  </a:outerShdw>
                </a:effectLst>
              </a:rPr>
              <a:t> y</a:t>
            </a:r>
            <a:r>
              <a:rPr lang="en-US" sz="2600" baseline="-25000">
                <a:solidFill>
                  <a:schemeClr val="accent2"/>
                </a:solidFill>
                <a:effectLst>
                  <a:outerShdw blurRad="38100" dist="38100" dir="2700000" algn="tl">
                    <a:srgbClr val="C0C0C0"/>
                  </a:outerShdw>
                </a:effectLst>
              </a:rPr>
              <a:t>1</a:t>
            </a:r>
            <a:r>
              <a:rPr lang="en-US" sz="2600">
                <a:effectLst>
                  <a:outerShdw blurRad="38100" dist="38100" dir="2700000" algn="tl">
                    <a:srgbClr val="C0C0C0"/>
                  </a:outerShdw>
                </a:effectLst>
              </a:rPr>
              <a:t> z</a:t>
            </a:r>
            <a:r>
              <a:rPr lang="en-US" sz="2600" baseline="-25000">
                <a:solidFill>
                  <a:schemeClr val="accent2"/>
                </a:solidFill>
                <a:effectLst>
                  <a:outerShdw blurRad="38100" dist="38100" dir="2700000" algn="tl">
                    <a:srgbClr val="C0C0C0"/>
                  </a:outerShdw>
                </a:effectLst>
              </a:rPr>
              <a:t>1</a:t>
            </a:r>
            <a:endParaRPr lang="en-US" sz="2600">
              <a:solidFill>
                <a:schemeClr val="accent2"/>
              </a:solidFill>
              <a:effectLst>
                <a:outerShdw blurRad="38100" dist="38100" dir="2700000" algn="tl">
                  <a:srgbClr val="C0C0C0"/>
                </a:outerShdw>
              </a:effectLst>
            </a:endParaRPr>
          </a:p>
          <a:p>
            <a:pPr algn="l"/>
            <a:r>
              <a:rPr lang="en-US" sz="2600">
                <a:effectLst>
                  <a:outerShdw blurRad="38100" dist="38100" dir="2700000" algn="tl">
                    <a:srgbClr val="C0C0C0"/>
                  </a:outerShdw>
                </a:effectLst>
              </a:rPr>
              <a:t>Vertex 2  x</a:t>
            </a:r>
            <a:r>
              <a:rPr lang="en-US" sz="2600" baseline="-25000">
                <a:effectLst>
                  <a:outerShdw blurRad="38100" dist="38100" dir="2700000" algn="tl">
                    <a:srgbClr val="C0C0C0"/>
                  </a:outerShdw>
                </a:effectLst>
              </a:rPr>
              <a:t>2</a:t>
            </a:r>
            <a:r>
              <a:rPr lang="en-US" sz="2600">
                <a:effectLst>
                  <a:outerShdw blurRad="38100" dist="38100" dir="2700000" algn="tl">
                    <a:srgbClr val="C0C0C0"/>
                  </a:outerShdw>
                </a:effectLst>
              </a:rPr>
              <a:t> y</a:t>
            </a:r>
            <a:r>
              <a:rPr lang="en-US" sz="2600" baseline="-25000">
                <a:effectLst>
                  <a:outerShdw blurRad="38100" dist="38100" dir="2700000" algn="tl">
                    <a:srgbClr val="C0C0C0"/>
                  </a:outerShdw>
                </a:effectLst>
              </a:rPr>
              <a:t>2</a:t>
            </a:r>
            <a:r>
              <a:rPr lang="en-US" sz="2600">
                <a:effectLst>
                  <a:outerShdw blurRad="38100" dist="38100" dir="2700000" algn="tl">
                    <a:srgbClr val="C0C0C0"/>
                  </a:outerShdw>
                </a:effectLst>
              </a:rPr>
              <a:t> z</a:t>
            </a:r>
            <a:r>
              <a:rPr lang="en-US" sz="2600" baseline="-25000">
                <a:effectLst>
                  <a:outerShdw blurRad="38100" dist="38100" dir="2700000" algn="tl">
                    <a:srgbClr val="C0C0C0"/>
                  </a:outerShdw>
                </a:effectLst>
              </a:rPr>
              <a:t>2</a:t>
            </a:r>
            <a:endParaRPr lang="en-US" sz="2600">
              <a:effectLst>
                <a:outerShdw blurRad="38100" dist="38100" dir="2700000" algn="tl">
                  <a:srgbClr val="C0C0C0"/>
                </a:outerShdw>
              </a:effectLst>
            </a:endParaRPr>
          </a:p>
          <a:p>
            <a:pPr algn="l"/>
            <a:r>
              <a:rPr lang="en-US" sz="2600">
                <a:effectLst>
                  <a:outerShdw blurRad="38100" dist="38100" dir="2700000" algn="tl">
                    <a:srgbClr val="C0C0C0"/>
                  </a:outerShdw>
                </a:effectLst>
              </a:rPr>
              <a:t>Vertex 3  x</a:t>
            </a:r>
            <a:r>
              <a:rPr lang="en-US" sz="2600" baseline="-25000">
                <a:effectLst>
                  <a:outerShdw blurRad="38100" dist="38100" dir="2700000" algn="tl">
                    <a:srgbClr val="C0C0C0"/>
                  </a:outerShdw>
                </a:effectLst>
              </a:rPr>
              <a:t>3</a:t>
            </a:r>
            <a:r>
              <a:rPr lang="en-US" sz="2600">
                <a:effectLst>
                  <a:outerShdw blurRad="38100" dist="38100" dir="2700000" algn="tl">
                    <a:srgbClr val="C0C0C0"/>
                  </a:outerShdw>
                </a:effectLst>
              </a:rPr>
              <a:t> y</a:t>
            </a:r>
            <a:r>
              <a:rPr lang="en-US" sz="2600" baseline="-25000">
                <a:effectLst>
                  <a:outerShdw blurRad="38100" dist="38100" dir="2700000" algn="tl">
                    <a:srgbClr val="C0C0C0"/>
                  </a:outerShdw>
                </a:effectLst>
              </a:rPr>
              <a:t>3</a:t>
            </a:r>
            <a:r>
              <a:rPr lang="en-US" sz="2600">
                <a:effectLst>
                  <a:outerShdw blurRad="38100" dist="38100" dir="2700000" algn="tl">
                    <a:srgbClr val="C0C0C0"/>
                  </a:outerShdw>
                </a:effectLst>
              </a:rPr>
              <a:t> z</a:t>
            </a:r>
            <a:r>
              <a:rPr lang="en-US" sz="2600" baseline="-25000">
                <a:effectLst>
                  <a:outerShdw blurRad="38100" dist="38100" dir="2700000" algn="tl">
                    <a:srgbClr val="C0C0C0"/>
                  </a:outerShdw>
                </a:effectLst>
              </a:rPr>
              <a:t>3</a:t>
            </a:r>
          </a:p>
          <a:p>
            <a:pPr algn="l"/>
            <a:r>
              <a:rPr lang="en-US" sz="2600">
                <a:effectLst>
                  <a:outerShdw blurRad="38100" dist="38100" dir="2700000" algn="tl">
                    <a:srgbClr val="C0C0C0"/>
                  </a:outerShdw>
                </a:effectLst>
              </a:rPr>
              <a:t>…</a:t>
            </a:r>
          </a:p>
        </p:txBody>
      </p:sp>
      <p:sp>
        <p:nvSpPr>
          <p:cNvPr id="1801224" name="Freeform 8"/>
          <p:cNvSpPr>
            <a:spLocks/>
          </p:cNvSpPr>
          <p:nvPr/>
        </p:nvSpPr>
        <p:spPr bwMode="blackGray">
          <a:xfrm>
            <a:off x="6019800" y="1935163"/>
            <a:ext cx="2365375" cy="92075"/>
          </a:xfrm>
          <a:custGeom>
            <a:avLst/>
            <a:gdLst>
              <a:gd name="T0" fmla="*/ 1344 w 1344"/>
              <a:gd name="T1" fmla="*/ 0 h 66"/>
              <a:gd name="T2" fmla="*/ 1152 w 1344"/>
              <a:gd name="T3" fmla="*/ 48 h 66"/>
              <a:gd name="T4" fmla="*/ 144 w 1344"/>
              <a:gd name="T5" fmla="*/ 48 h 66"/>
              <a:gd name="T6" fmla="*/ 48 w 1344"/>
              <a:gd name="T7" fmla="*/ 0 h 66"/>
            </a:gdLst>
            <a:ahLst/>
            <a:cxnLst>
              <a:cxn ang="0">
                <a:pos x="T0" y="T1"/>
              </a:cxn>
              <a:cxn ang="0">
                <a:pos x="T2" y="T3"/>
              </a:cxn>
              <a:cxn ang="0">
                <a:pos x="T4" y="T5"/>
              </a:cxn>
              <a:cxn ang="0">
                <a:pos x="T6" y="T7"/>
              </a:cxn>
            </a:cxnLst>
            <a:rect l="0" t="0" r="r" b="b"/>
            <a:pathLst>
              <a:path w="1344" h="66">
                <a:moveTo>
                  <a:pt x="1344" y="0"/>
                </a:moveTo>
                <a:cubicBezTo>
                  <a:pt x="1344" y="0"/>
                  <a:pt x="1260" y="30"/>
                  <a:pt x="1152" y="48"/>
                </a:cubicBezTo>
                <a:cubicBezTo>
                  <a:pt x="1044" y="66"/>
                  <a:pt x="288" y="54"/>
                  <a:pt x="144" y="48"/>
                </a:cubicBezTo>
                <a:cubicBezTo>
                  <a:pt x="0" y="42"/>
                  <a:pt x="68" y="10"/>
                  <a:pt x="48" y="0"/>
                </a:cubicBezTo>
              </a:path>
            </a:pathLst>
          </a:custGeom>
          <a:noFill/>
          <a:ln w="28575" cap="flat" cmpd="sng">
            <a:solidFill>
              <a:schemeClr val="accent2"/>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01225" name="Rectangle 9"/>
          <p:cNvSpPr>
            <a:spLocks noChangeArrowheads="1"/>
          </p:cNvSpPr>
          <p:nvPr/>
        </p:nvSpPr>
        <p:spPr bwMode="auto">
          <a:xfrm>
            <a:off x="7167563" y="1524000"/>
            <a:ext cx="17478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sz="2600">
                <a:effectLst>
                  <a:outerShdw blurRad="38100" dist="38100" dir="2700000" algn="tl">
                    <a:srgbClr val="C0C0C0"/>
                  </a:outerShdw>
                </a:effectLst>
              </a:rPr>
              <a:t>Face 2 </a:t>
            </a:r>
            <a:r>
              <a:rPr lang="en-US" sz="2600">
                <a:solidFill>
                  <a:schemeClr val="accent2"/>
                </a:solidFill>
                <a:effectLst>
                  <a:outerShdw blurRad="38100" dist="38100" dir="2700000" algn="tl">
                    <a:srgbClr val="C0C0C0"/>
                  </a:outerShdw>
                </a:effectLst>
              </a:rPr>
              <a:t>1</a:t>
            </a:r>
            <a:r>
              <a:rPr lang="en-US" sz="2600">
                <a:effectLst>
                  <a:outerShdw blurRad="38100" dist="38100" dir="2700000" algn="tl">
                    <a:srgbClr val="C0C0C0"/>
                  </a:outerShdw>
                </a:effectLst>
              </a:rPr>
              <a:t> 3</a:t>
            </a:r>
          </a:p>
          <a:p>
            <a:pPr algn="l"/>
            <a:r>
              <a:rPr lang="en-US" sz="2600">
                <a:effectLst>
                  <a:outerShdw blurRad="38100" dist="38100" dir="2700000" algn="tl">
                    <a:srgbClr val="C0C0C0"/>
                  </a:outerShdw>
                </a:effectLst>
              </a:rPr>
              <a:t>Face 4 2 3</a:t>
            </a:r>
          </a:p>
          <a:p>
            <a:pPr algn="l"/>
            <a:r>
              <a:rPr lang="en-US" sz="2600">
                <a:effectLst>
                  <a:outerShdw blurRad="38100" dist="38100" dir="2700000" algn="tl">
                    <a:srgbClr val="C0C0C0"/>
                  </a:outerShdw>
                </a:effectLst>
              </a:rPr>
              <a:t>…</a:t>
            </a:r>
          </a:p>
        </p:txBody>
      </p:sp>
      <p:sp>
        <p:nvSpPr>
          <p:cNvPr id="1801226" name="Freeform 10"/>
          <p:cNvSpPr>
            <a:spLocks/>
          </p:cNvSpPr>
          <p:nvPr/>
        </p:nvSpPr>
        <p:spPr bwMode="blackGray">
          <a:xfrm>
            <a:off x="6027738" y="1962150"/>
            <a:ext cx="2673350" cy="746125"/>
          </a:xfrm>
          <a:custGeom>
            <a:avLst/>
            <a:gdLst>
              <a:gd name="T0" fmla="*/ 1681 w 1684"/>
              <a:gd name="T1" fmla="*/ 0 h 470"/>
              <a:gd name="T2" fmla="*/ 1435 w 1684"/>
              <a:gd name="T3" fmla="*/ 114 h 470"/>
              <a:gd name="T4" fmla="*/ 187 w 1684"/>
              <a:gd name="T5" fmla="*/ 431 h 470"/>
              <a:gd name="T6" fmla="*/ 43 w 1684"/>
              <a:gd name="T7" fmla="*/ 444 h 470"/>
            </a:gdLst>
            <a:ahLst/>
            <a:cxnLst>
              <a:cxn ang="0">
                <a:pos x="T0" y="T1"/>
              </a:cxn>
              <a:cxn ang="0">
                <a:pos x="T2" y="T3"/>
              </a:cxn>
              <a:cxn ang="0">
                <a:pos x="T4" y="T5"/>
              </a:cxn>
              <a:cxn ang="0">
                <a:pos x="T6" y="T7"/>
              </a:cxn>
            </a:cxnLst>
            <a:rect l="0" t="0" r="r" b="b"/>
            <a:pathLst>
              <a:path w="1684" h="470">
                <a:moveTo>
                  <a:pt x="1681" y="0"/>
                </a:moveTo>
                <a:cubicBezTo>
                  <a:pt x="1640" y="19"/>
                  <a:pt x="1684" y="42"/>
                  <a:pt x="1435" y="114"/>
                </a:cubicBezTo>
                <a:cubicBezTo>
                  <a:pt x="1302" y="166"/>
                  <a:pt x="374" y="392"/>
                  <a:pt x="187" y="431"/>
                </a:cubicBezTo>
                <a:cubicBezTo>
                  <a:pt x="0" y="470"/>
                  <a:pt x="73" y="441"/>
                  <a:pt x="43" y="444"/>
                </a:cubicBezTo>
              </a:path>
            </a:pathLst>
          </a:custGeom>
          <a:noFill/>
          <a:ln w="28575" cap="flat" cmpd="sng">
            <a:solidFill>
              <a:schemeClr val="accent2"/>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7" name="Picture 17" descr="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528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525778" name="Picture 18" descr="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9906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525776" name="Rectangle 16"/>
          <p:cNvSpPr>
            <a:spLocks noGrp="1" noChangeArrowheads="1"/>
          </p:cNvSpPr>
          <p:nvPr>
            <p:ph type="title"/>
          </p:nvPr>
        </p:nvSpPr>
        <p:spPr/>
        <p:txBody>
          <a:bodyPr/>
          <a:lstStyle/>
          <a:p>
            <a:r>
              <a:rPr lang="en-US"/>
              <a:t>Spherical geometry images</a:t>
            </a:r>
          </a:p>
        </p:txBody>
      </p:sp>
      <p:pic>
        <p:nvPicPr>
          <p:cNvPr id="1525772" name="Picture 12" descr="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352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73" name="Picture 13" descr="v"/>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44" b="4224"/>
          <a:stretch>
            <a:fillRect/>
          </a:stretch>
        </p:blipFill>
        <p:spPr bwMode="auto">
          <a:xfrm>
            <a:off x="5657850" y="1258888"/>
            <a:ext cx="2095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6882" name="Picture 2" descr="v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00" y="1828800"/>
            <a:ext cx="2541588" cy="2541588"/>
          </a:xfrm>
          <a:prstGeom prst="rect">
            <a:avLst/>
          </a:prstGeom>
          <a:solidFill>
            <a:srgbClr val="EAEAEA"/>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786883" name="Rectangle 3"/>
          <p:cNvSpPr>
            <a:spLocks noGrp="1" noChangeArrowheads="1"/>
          </p:cNvSpPr>
          <p:nvPr>
            <p:ph type="title"/>
          </p:nvPr>
        </p:nvSpPr>
        <p:spPr/>
        <p:txBody>
          <a:bodyPr/>
          <a:lstStyle/>
          <a:p>
            <a:r>
              <a:rPr lang="en-US"/>
              <a:t>Review: Construction approaches</a:t>
            </a:r>
          </a:p>
        </p:txBody>
      </p:sp>
      <p:sp>
        <p:nvSpPr>
          <p:cNvPr id="1786884" name="Text Box 4"/>
          <p:cNvSpPr txBox="1">
            <a:spLocks noChangeArrowheads="1"/>
          </p:cNvSpPr>
          <p:nvPr/>
        </p:nvSpPr>
        <p:spPr bwMode="blackGray">
          <a:xfrm>
            <a:off x="6688138" y="1233488"/>
            <a:ext cx="17684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a:solidFill>
                  <a:schemeClr val="accent2"/>
                </a:solidFill>
                <a:effectLst>
                  <a:outerShdw blurRad="38100" dist="38100" dir="2700000" algn="tl">
                    <a:srgbClr val="C0C0C0"/>
                  </a:outerShdw>
                </a:effectLst>
              </a:rPr>
              <a:t>Spherical</a:t>
            </a:r>
          </a:p>
        </p:txBody>
      </p:sp>
      <p:sp>
        <p:nvSpPr>
          <p:cNvPr id="1786885" name="Text Box 5"/>
          <p:cNvSpPr txBox="1">
            <a:spLocks noChangeArrowheads="1"/>
          </p:cNvSpPr>
          <p:nvPr/>
        </p:nvSpPr>
        <p:spPr bwMode="blackGray">
          <a:xfrm>
            <a:off x="504825" y="1233488"/>
            <a:ext cx="21510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a:solidFill>
                  <a:schemeClr val="accent2"/>
                </a:solidFill>
                <a:effectLst>
                  <a:outerShdw blurRad="38100" dist="38100" dir="2700000" algn="tl">
                    <a:srgbClr val="C0C0C0"/>
                  </a:outerShdw>
                </a:effectLst>
              </a:rPr>
              <a:t>General cut</a:t>
            </a:r>
          </a:p>
        </p:txBody>
      </p:sp>
      <p:sp>
        <p:nvSpPr>
          <p:cNvPr id="1786886" name="Text Box 6"/>
          <p:cNvSpPr txBox="1">
            <a:spLocks noChangeArrowheads="1"/>
          </p:cNvSpPr>
          <p:nvPr/>
        </p:nvSpPr>
        <p:spPr bwMode="blackGray">
          <a:xfrm>
            <a:off x="3568700" y="1233488"/>
            <a:ext cx="19605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a:solidFill>
                  <a:schemeClr val="accent2"/>
                </a:solidFill>
                <a:effectLst>
                  <a:outerShdw blurRad="38100" dist="38100" dir="2700000" algn="tl">
                    <a:srgbClr val="C0C0C0"/>
                  </a:outerShdw>
                </a:effectLst>
              </a:rPr>
              <a:t>Multi-chart</a:t>
            </a:r>
          </a:p>
        </p:txBody>
      </p:sp>
      <p:pic>
        <p:nvPicPr>
          <p:cNvPr id="1786887" name="Picture 7" descr="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75" y="1828800"/>
            <a:ext cx="2540000" cy="2540000"/>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786888" name="Picture 8" descr="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2540000" cy="2540000"/>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786889" name="Text Box 9"/>
          <p:cNvSpPr txBox="1">
            <a:spLocks noChangeArrowheads="1"/>
          </p:cNvSpPr>
          <p:nvPr/>
        </p:nvSpPr>
        <p:spPr bwMode="blackGray">
          <a:xfrm>
            <a:off x="371475" y="4418013"/>
            <a:ext cx="2384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400">
                <a:effectLst>
                  <a:outerShdw blurRad="38100" dist="38100" dir="2700000" algn="tl">
                    <a:srgbClr val="C0C0C0"/>
                  </a:outerShdw>
                </a:effectLst>
              </a:rPr>
              <a:t>[Gu et al. SIGGRAPH 2002]</a:t>
            </a:r>
          </a:p>
        </p:txBody>
      </p:sp>
      <p:sp>
        <p:nvSpPr>
          <p:cNvPr id="1786890" name="Text Box 10"/>
          <p:cNvSpPr txBox="1">
            <a:spLocks noChangeArrowheads="1"/>
          </p:cNvSpPr>
          <p:nvPr/>
        </p:nvSpPr>
        <p:spPr bwMode="blackGray">
          <a:xfrm>
            <a:off x="6091238" y="4418013"/>
            <a:ext cx="2976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400">
                <a:effectLst>
                  <a:outerShdw blurRad="38100" dist="38100" dir="2700000" algn="tl">
                    <a:srgbClr val="C0C0C0"/>
                  </a:outerShdw>
                </a:effectLst>
              </a:rPr>
              <a:t>[Praun &amp; Hoppe. SIGGRAPH 2003]</a:t>
            </a:r>
          </a:p>
        </p:txBody>
      </p:sp>
      <p:sp>
        <p:nvSpPr>
          <p:cNvPr id="1786891" name="Text Box 11"/>
          <p:cNvSpPr txBox="1">
            <a:spLocks noChangeArrowheads="1"/>
          </p:cNvSpPr>
          <p:nvPr/>
        </p:nvSpPr>
        <p:spPr bwMode="blackGray">
          <a:xfrm>
            <a:off x="3479800" y="4418013"/>
            <a:ext cx="2155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400">
                <a:effectLst>
                  <a:outerShdw blurRad="38100" dist="38100" dir="2700000" algn="tl">
                    <a:srgbClr val="C0C0C0"/>
                  </a:outerShdw>
                </a:effectLst>
              </a:rPr>
              <a:t>[Sander et al. SGP 2003]</a:t>
            </a:r>
          </a:p>
        </p:txBody>
      </p:sp>
      <p:sp>
        <p:nvSpPr>
          <p:cNvPr id="1786892" name="Text Box 12"/>
          <p:cNvSpPr txBox="1">
            <a:spLocks noChangeArrowheads="1"/>
          </p:cNvSpPr>
          <p:nvPr/>
        </p:nvSpPr>
        <p:spPr bwMode="blackGray">
          <a:xfrm>
            <a:off x="485775" y="4953000"/>
            <a:ext cx="22066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spcBef>
                <a:spcPct val="20000"/>
              </a:spcBef>
            </a:pPr>
            <a:r>
              <a:rPr lang="en-US" sz="2200">
                <a:effectLst>
                  <a:outerShdw blurRad="38100" dist="38100" dir="2700000" algn="tl">
                    <a:srgbClr val="C0C0C0"/>
                  </a:outerShdw>
                </a:effectLst>
              </a:rPr>
              <a:t>arbitrary surface</a:t>
            </a:r>
          </a:p>
        </p:txBody>
      </p:sp>
      <p:sp>
        <p:nvSpPr>
          <p:cNvPr id="1786893" name="Text Box 13"/>
          <p:cNvSpPr txBox="1">
            <a:spLocks noChangeArrowheads="1"/>
          </p:cNvSpPr>
          <p:nvPr/>
        </p:nvSpPr>
        <p:spPr bwMode="blackGray">
          <a:xfrm>
            <a:off x="6262688" y="4953000"/>
            <a:ext cx="257968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spcBef>
                <a:spcPct val="20000"/>
              </a:spcBef>
            </a:pPr>
            <a:r>
              <a:rPr lang="en-US" sz="2200">
                <a:effectLst>
                  <a:outerShdw blurRad="38100" dist="38100" dir="2700000" algn="tl">
                    <a:srgbClr val="C0C0C0"/>
                  </a:outerShdw>
                </a:effectLst>
              </a:rPr>
              <a:t>genus-zero surface</a:t>
            </a:r>
          </a:p>
          <a:p>
            <a:pPr>
              <a:spcBef>
                <a:spcPct val="60000"/>
              </a:spcBef>
            </a:pPr>
            <a:r>
              <a:rPr lang="en-US" sz="2200">
                <a:effectLst>
                  <a:outerShdw blurRad="38100" dist="38100" dir="2700000" algn="tl">
                    <a:srgbClr val="C0C0C0"/>
                  </a:outerShdw>
                </a:effectLst>
                <a:sym typeface="Wingdings" pitchFamily="2" charset="2"/>
              </a:rPr>
              <a:t> </a:t>
            </a:r>
            <a:r>
              <a:rPr lang="en-US" sz="2200">
                <a:effectLst>
                  <a:outerShdw blurRad="38100" dist="38100" dir="2700000" algn="tl">
                    <a:srgbClr val="C0C0C0"/>
                  </a:outerShdw>
                </a:effectLst>
              </a:rPr>
              <a:t>cut symmetries</a:t>
            </a:r>
          </a:p>
        </p:txBody>
      </p:sp>
      <p:sp>
        <p:nvSpPr>
          <p:cNvPr id="1786894" name="Text Box 14"/>
          <p:cNvSpPr txBox="1">
            <a:spLocks noChangeArrowheads="1"/>
          </p:cNvSpPr>
          <p:nvPr/>
        </p:nvSpPr>
        <p:spPr bwMode="blackGray">
          <a:xfrm>
            <a:off x="3295650" y="4953000"/>
            <a:ext cx="2509838"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spcBef>
                <a:spcPct val="20000"/>
              </a:spcBef>
            </a:pPr>
            <a:r>
              <a:rPr lang="en-US" sz="2200">
                <a:effectLst>
                  <a:outerShdw blurRad="38100" dist="38100" dir="2700000" algn="tl">
                    <a:srgbClr val="C0C0C0"/>
                  </a:outerShdw>
                </a:effectLst>
              </a:rPr>
              <a:t>arbitrary surface</a:t>
            </a:r>
          </a:p>
          <a:p>
            <a:pPr>
              <a:spcBef>
                <a:spcPct val="60000"/>
              </a:spcBef>
            </a:pPr>
            <a:r>
              <a:rPr lang="en-US" sz="2200">
                <a:effectLst>
                  <a:outerShdw blurRad="38100" dist="38100" dir="2700000" algn="tl">
                    <a:srgbClr val="C0C0C0"/>
                  </a:outerShdw>
                </a:effectLst>
                <a:sym typeface="Wingdings" pitchFamily="2" charset="2"/>
              </a:rPr>
              <a:t>charts </a:t>
            </a:r>
            <a:r>
              <a:rPr lang="en-US" sz="2200">
                <a:effectLst>
                  <a:outerShdw blurRad="38100" dist="38100" dir="2700000" algn="tl">
                    <a:srgbClr val="C0C0C0"/>
                  </a:outerShdw>
                </a:effectLst>
              </a:rPr>
              <a:t> zippering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lstStyle/>
          <a:p>
            <a:r>
              <a:rPr lang="en-US"/>
              <a:t>Applications of geometry images</a:t>
            </a:r>
          </a:p>
        </p:txBody>
      </p:sp>
      <p:sp>
        <p:nvSpPr>
          <p:cNvPr id="1494027" name="Rectangle 11"/>
          <p:cNvSpPr>
            <a:spLocks noGrp="1" noChangeArrowheads="1"/>
          </p:cNvSpPr>
          <p:nvPr>
            <p:ph type="body" idx="1"/>
          </p:nvPr>
        </p:nvSpPr>
        <p:spPr>
          <a:xfrm>
            <a:off x="685800" y="1498600"/>
            <a:ext cx="8305800" cy="4902200"/>
          </a:xfrm>
        </p:spPr>
        <p:txBody>
          <a:bodyPr/>
          <a:lstStyle/>
          <a:p>
            <a:pPr>
              <a:lnSpc>
                <a:spcPct val="90000"/>
              </a:lnSpc>
              <a:spcBef>
                <a:spcPct val="60000"/>
              </a:spcBef>
            </a:pPr>
            <a:r>
              <a:rPr lang="en-US"/>
              <a:t>Level-of-detail control</a:t>
            </a:r>
          </a:p>
          <a:p>
            <a:pPr>
              <a:lnSpc>
                <a:spcPct val="90000"/>
              </a:lnSpc>
              <a:spcBef>
                <a:spcPct val="60000"/>
              </a:spcBef>
            </a:pPr>
            <a:r>
              <a:rPr lang="en-US"/>
              <a:t>Morphing</a:t>
            </a:r>
          </a:p>
          <a:p>
            <a:pPr>
              <a:lnSpc>
                <a:spcPct val="90000"/>
              </a:lnSpc>
              <a:spcBef>
                <a:spcPct val="60000"/>
              </a:spcBef>
            </a:pPr>
            <a:r>
              <a:rPr lang="en-US"/>
              <a:t>Geometry amplification</a:t>
            </a:r>
          </a:p>
          <a:p>
            <a:pPr>
              <a:lnSpc>
                <a:spcPct val="90000"/>
              </a:lnSpc>
              <a:spcBef>
                <a:spcPct val="60000"/>
              </a:spcBef>
            </a:pPr>
            <a:r>
              <a:rPr lang="en-US"/>
              <a:t>Shape compression</a:t>
            </a:r>
          </a:p>
          <a:p>
            <a:pPr>
              <a:lnSpc>
                <a:spcPct val="90000"/>
              </a:lnSpc>
              <a:spcBef>
                <a:spcPct val="100000"/>
              </a:spcBef>
            </a:pPr>
            <a:r>
              <a:rPr lang="en-US"/>
              <a:t>Geometry clipmaps for terrain rendering</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810" name="Rectangle 2"/>
          <p:cNvSpPr>
            <a:spLocks noGrp="1" noChangeArrowheads="1"/>
          </p:cNvSpPr>
          <p:nvPr>
            <p:ph type="title"/>
          </p:nvPr>
        </p:nvSpPr>
        <p:spPr/>
        <p:txBody>
          <a:bodyPr/>
          <a:lstStyle/>
          <a:p>
            <a:r>
              <a:rPr lang="en-US"/>
              <a:t>Level-of-detail control</a:t>
            </a:r>
          </a:p>
        </p:txBody>
      </p:sp>
      <p:sp>
        <p:nvSpPr>
          <p:cNvPr id="1783969" name="Rectangle 161"/>
          <p:cNvSpPr>
            <a:spLocks noGrp="1" noChangeArrowheads="1"/>
          </p:cNvSpPr>
          <p:nvPr>
            <p:ph type="body" idx="1"/>
          </p:nvPr>
        </p:nvSpPr>
        <p:spPr>
          <a:xfrm>
            <a:off x="685800" y="990600"/>
            <a:ext cx="2743200" cy="914400"/>
          </a:xfrm>
        </p:spPr>
        <p:txBody>
          <a:bodyPr/>
          <a:lstStyle/>
          <a:p>
            <a:r>
              <a:rPr lang="en-US"/>
              <a:t>Mipmap</a:t>
            </a:r>
          </a:p>
        </p:txBody>
      </p:sp>
      <p:grpSp>
        <p:nvGrpSpPr>
          <p:cNvPr id="1783811" name="Group 3"/>
          <p:cNvGrpSpPr>
            <a:grpSpLocks/>
          </p:cNvGrpSpPr>
          <p:nvPr/>
        </p:nvGrpSpPr>
        <p:grpSpPr bwMode="auto">
          <a:xfrm>
            <a:off x="7086600" y="1143000"/>
            <a:ext cx="914400" cy="914400"/>
            <a:chOff x="144" y="288"/>
            <a:chExt cx="1152" cy="1152"/>
          </a:xfrm>
        </p:grpSpPr>
        <p:grpSp>
          <p:nvGrpSpPr>
            <p:cNvPr id="1783812" name="Group 4"/>
            <p:cNvGrpSpPr>
              <a:grpSpLocks/>
            </p:cNvGrpSpPr>
            <p:nvPr/>
          </p:nvGrpSpPr>
          <p:grpSpPr bwMode="auto">
            <a:xfrm>
              <a:off x="144" y="288"/>
              <a:ext cx="576" cy="576"/>
              <a:chOff x="144" y="288"/>
              <a:chExt cx="576" cy="576"/>
            </a:xfrm>
          </p:grpSpPr>
          <p:sp>
            <p:nvSpPr>
              <p:cNvPr id="1783813" name="Rectangle 5"/>
              <p:cNvSpPr>
                <a:spLocks noChangeArrowheads="1"/>
              </p:cNvSpPr>
              <p:nvPr/>
            </p:nvSpPr>
            <p:spPr bwMode="blackGray">
              <a:xfrm>
                <a:off x="144"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14" name="Rectangle 6"/>
              <p:cNvSpPr>
                <a:spLocks noChangeArrowheads="1"/>
              </p:cNvSpPr>
              <p:nvPr/>
            </p:nvSpPr>
            <p:spPr bwMode="blackGray">
              <a:xfrm>
                <a:off x="288"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15" name="Rectangle 7"/>
              <p:cNvSpPr>
                <a:spLocks noChangeArrowheads="1"/>
              </p:cNvSpPr>
              <p:nvPr/>
            </p:nvSpPr>
            <p:spPr bwMode="blackGray">
              <a:xfrm>
                <a:off x="432"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16" name="Rectangle 8"/>
              <p:cNvSpPr>
                <a:spLocks noChangeArrowheads="1"/>
              </p:cNvSpPr>
              <p:nvPr/>
            </p:nvSpPr>
            <p:spPr bwMode="blackGray">
              <a:xfrm>
                <a:off x="576"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17" name="Rectangle 9"/>
              <p:cNvSpPr>
                <a:spLocks noChangeArrowheads="1"/>
              </p:cNvSpPr>
              <p:nvPr/>
            </p:nvSpPr>
            <p:spPr bwMode="blackGray">
              <a:xfrm>
                <a:off x="144"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18" name="Rectangle 10"/>
              <p:cNvSpPr>
                <a:spLocks noChangeArrowheads="1"/>
              </p:cNvSpPr>
              <p:nvPr/>
            </p:nvSpPr>
            <p:spPr bwMode="blackGray">
              <a:xfrm>
                <a:off x="288"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19" name="Rectangle 11"/>
              <p:cNvSpPr>
                <a:spLocks noChangeArrowheads="1"/>
              </p:cNvSpPr>
              <p:nvPr/>
            </p:nvSpPr>
            <p:spPr bwMode="blackGray">
              <a:xfrm>
                <a:off x="432"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20" name="Rectangle 12"/>
              <p:cNvSpPr>
                <a:spLocks noChangeArrowheads="1"/>
              </p:cNvSpPr>
              <p:nvPr/>
            </p:nvSpPr>
            <p:spPr bwMode="blackGray">
              <a:xfrm>
                <a:off x="576"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21" name="Rectangle 13"/>
              <p:cNvSpPr>
                <a:spLocks noChangeArrowheads="1"/>
              </p:cNvSpPr>
              <p:nvPr/>
            </p:nvSpPr>
            <p:spPr bwMode="blackGray">
              <a:xfrm>
                <a:off x="144"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22" name="Rectangle 14"/>
              <p:cNvSpPr>
                <a:spLocks noChangeArrowheads="1"/>
              </p:cNvSpPr>
              <p:nvPr/>
            </p:nvSpPr>
            <p:spPr bwMode="blackGray">
              <a:xfrm>
                <a:off x="288"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23" name="Rectangle 15"/>
              <p:cNvSpPr>
                <a:spLocks noChangeArrowheads="1"/>
              </p:cNvSpPr>
              <p:nvPr/>
            </p:nvSpPr>
            <p:spPr bwMode="blackGray">
              <a:xfrm>
                <a:off x="432"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24" name="Rectangle 16"/>
              <p:cNvSpPr>
                <a:spLocks noChangeArrowheads="1"/>
              </p:cNvSpPr>
              <p:nvPr/>
            </p:nvSpPr>
            <p:spPr bwMode="blackGray">
              <a:xfrm>
                <a:off x="576"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25" name="Rectangle 17"/>
              <p:cNvSpPr>
                <a:spLocks noChangeArrowheads="1"/>
              </p:cNvSpPr>
              <p:nvPr/>
            </p:nvSpPr>
            <p:spPr bwMode="blackGray">
              <a:xfrm>
                <a:off x="144"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26" name="Rectangle 18"/>
              <p:cNvSpPr>
                <a:spLocks noChangeArrowheads="1"/>
              </p:cNvSpPr>
              <p:nvPr/>
            </p:nvSpPr>
            <p:spPr bwMode="blackGray">
              <a:xfrm>
                <a:off x="288"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27" name="Rectangle 19"/>
              <p:cNvSpPr>
                <a:spLocks noChangeArrowheads="1"/>
              </p:cNvSpPr>
              <p:nvPr/>
            </p:nvSpPr>
            <p:spPr bwMode="blackGray">
              <a:xfrm>
                <a:off x="432"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28" name="Rectangle 20"/>
              <p:cNvSpPr>
                <a:spLocks noChangeArrowheads="1"/>
              </p:cNvSpPr>
              <p:nvPr/>
            </p:nvSpPr>
            <p:spPr bwMode="blackGray">
              <a:xfrm>
                <a:off x="576"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29" name="Line 21"/>
              <p:cNvSpPr>
                <a:spLocks noChangeShapeType="1"/>
              </p:cNvSpPr>
              <p:nvPr/>
            </p:nvSpPr>
            <p:spPr bwMode="blackGray">
              <a:xfrm flipV="1">
                <a:off x="144" y="28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30" name="Line 22"/>
              <p:cNvSpPr>
                <a:spLocks noChangeShapeType="1"/>
              </p:cNvSpPr>
              <p:nvPr/>
            </p:nvSpPr>
            <p:spPr bwMode="blackGray">
              <a:xfrm flipV="1">
                <a:off x="144" y="288"/>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31" name="Line 23"/>
              <p:cNvSpPr>
                <a:spLocks noChangeShapeType="1"/>
              </p:cNvSpPr>
              <p:nvPr/>
            </p:nvSpPr>
            <p:spPr bwMode="blackGray">
              <a:xfrm flipV="1">
                <a:off x="144" y="288"/>
                <a:ext cx="432" cy="4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32" name="Line 24"/>
              <p:cNvSpPr>
                <a:spLocks noChangeShapeType="1"/>
              </p:cNvSpPr>
              <p:nvPr/>
            </p:nvSpPr>
            <p:spPr bwMode="blackGray">
              <a:xfrm flipV="1">
                <a:off x="144" y="28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33" name="Line 25"/>
              <p:cNvSpPr>
                <a:spLocks noChangeShapeType="1"/>
              </p:cNvSpPr>
              <p:nvPr/>
            </p:nvSpPr>
            <p:spPr bwMode="blackGray">
              <a:xfrm flipV="1">
                <a:off x="288" y="432"/>
                <a:ext cx="432" cy="4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34" name="Line 26"/>
              <p:cNvSpPr>
                <a:spLocks noChangeShapeType="1"/>
              </p:cNvSpPr>
              <p:nvPr/>
            </p:nvSpPr>
            <p:spPr bwMode="blackGray">
              <a:xfrm flipV="1">
                <a:off x="432" y="576"/>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35" name="Line 27"/>
              <p:cNvSpPr>
                <a:spLocks noChangeShapeType="1"/>
              </p:cNvSpPr>
              <p:nvPr/>
            </p:nvSpPr>
            <p:spPr bwMode="blackGray">
              <a:xfrm flipV="1">
                <a:off x="576" y="72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783836" name="Group 28"/>
            <p:cNvGrpSpPr>
              <a:grpSpLocks/>
            </p:cNvGrpSpPr>
            <p:nvPr/>
          </p:nvGrpSpPr>
          <p:grpSpPr bwMode="auto">
            <a:xfrm>
              <a:off x="720" y="864"/>
              <a:ext cx="576" cy="576"/>
              <a:chOff x="144" y="288"/>
              <a:chExt cx="576" cy="576"/>
            </a:xfrm>
          </p:grpSpPr>
          <p:sp>
            <p:nvSpPr>
              <p:cNvPr id="1783837" name="Rectangle 29"/>
              <p:cNvSpPr>
                <a:spLocks noChangeArrowheads="1"/>
              </p:cNvSpPr>
              <p:nvPr/>
            </p:nvSpPr>
            <p:spPr bwMode="blackGray">
              <a:xfrm>
                <a:off x="144"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38" name="Rectangle 30"/>
              <p:cNvSpPr>
                <a:spLocks noChangeArrowheads="1"/>
              </p:cNvSpPr>
              <p:nvPr/>
            </p:nvSpPr>
            <p:spPr bwMode="blackGray">
              <a:xfrm>
                <a:off x="288"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39" name="Rectangle 31"/>
              <p:cNvSpPr>
                <a:spLocks noChangeArrowheads="1"/>
              </p:cNvSpPr>
              <p:nvPr/>
            </p:nvSpPr>
            <p:spPr bwMode="blackGray">
              <a:xfrm>
                <a:off x="432"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40" name="Rectangle 32"/>
              <p:cNvSpPr>
                <a:spLocks noChangeArrowheads="1"/>
              </p:cNvSpPr>
              <p:nvPr/>
            </p:nvSpPr>
            <p:spPr bwMode="blackGray">
              <a:xfrm>
                <a:off x="576"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41" name="Rectangle 33"/>
              <p:cNvSpPr>
                <a:spLocks noChangeArrowheads="1"/>
              </p:cNvSpPr>
              <p:nvPr/>
            </p:nvSpPr>
            <p:spPr bwMode="blackGray">
              <a:xfrm>
                <a:off x="144"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42" name="Rectangle 34"/>
              <p:cNvSpPr>
                <a:spLocks noChangeArrowheads="1"/>
              </p:cNvSpPr>
              <p:nvPr/>
            </p:nvSpPr>
            <p:spPr bwMode="blackGray">
              <a:xfrm>
                <a:off x="288"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43" name="Rectangle 35"/>
              <p:cNvSpPr>
                <a:spLocks noChangeArrowheads="1"/>
              </p:cNvSpPr>
              <p:nvPr/>
            </p:nvSpPr>
            <p:spPr bwMode="blackGray">
              <a:xfrm>
                <a:off x="432"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44" name="Rectangle 36"/>
              <p:cNvSpPr>
                <a:spLocks noChangeArrowheads="1"/>
              </p:cNvSpPr>
              <p:nvPr/>
            </p:nvSpPr>
            <p:spPr bwMode="blackGray">
              <a:xfrm>
                <a:off x="576"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45" name="Rectangle 37"/>
              <p:cNvSpPr>
                <a:spLocks noChangeArrowheads="1"/>
              </p:cNvSpPr>
              <p:nvPr/>
            </p:nvSpPr>
            <p:spPr bwMode="blackGray">
              <a:xfrm>
                <a:off x="144"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46" name="Rectangle 38"/>
              <p:cNvSpPr>
                <a:spLocks noChangeArrowheads="1"/>
              </p:cNvSpPr>
              <p:nvPr/>
            </p:nvSpPr>
            <p:spPr bwMode="blackGray">
              <a:xfrm>
                <a:off x="288"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47" name="Rectangle 39"/>
              <p:cNvSpPr>
                <a:spLocks noChangeArrowheads="1"/>
              </p:cNvSpPr>
              <p:nvPr/>
            </p:nvSpPr>
            <p:spPr bwMode="blackGray">
              <a:xfrm>
                <a:off x="432"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48" name="Rectangle 40"/>
              <p:cNvSpPr>
                <a:spLocks noChangeArrowheads="1"/>
              </p:cNvSpPr>
              <p:nvPr/>
            </p:nvSpPr>
            <p:spPr bwMode="blackGray">
              <a:xfrm>
                <a:off x="576"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49" name="Rectangle 41"/>
              <p:cNvSpPr>
                <a:spLocks noChangeArrowheads="1"/>
              </p:cNvSpPr>
              <p:nvPr/>
            </p:nvSpPr>
            <p:spPr bwMode="blackGray">
              <a:xfrm>
                <a:off x="144"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50" name="Rectangle 42"/>
              <p:cNvSpPr>
                <a:spLocks noChangeArrowheads="1"/>
              </p:cNvSpPr>
              <p:nvPr/>
            </p:nvSpPr>
            <p:spPr bwMode="blackGray">
              <a:xfrm>
                <a:off x="288"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51" name="Rectangle 43"/>
              <p:cNvSpPr>
                <a:spLocks noChangeArrowheads="1"/>
              </p:cNvSpPr>
              <p:nvPr/>
            </p:nvSpPr>
            <p:spPr bwMode="blackGray">
              <a:xfrm>
                <a:off x="432"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52" name="Rectangle 44"/>
              <p:cNvSpPr>
                <a:spLocks noChangeArrowheads="1"/>
              </p:cNvSpPr>
              <p:nvPr/>
            </p:nvSpPr>
            <p:spPr bwMode="blackGray">
              <a:xfrm>
                <a:off x="576"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53" name="Line 45"/>
              <p:cNvSpPr>
                <a:spLocks noChangeShapeType="1"/>
              </p:cNvSpPr>
              <p:nvPr/>
            </p:nvSpPr>
            <p:spPr bwMode="blackGray">
              <a:xfrm flipV="1">
                <a:off x="144" y="28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54" name="Line 46"/>
              <p:cNvSpPr>
                <a:spLocks noChangeShapeType="1"/>
              </p:cNvSpPr>
              <p:nvPr/>
            </p:nvSpPr>
            <p:spPr bwMode="blackGray">
              <a:xfrm flipV="1">
                <a:off x="144" y="288"/>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55" name="Line 47"/>
              <p:cNvSpPr>
                <a:spLocks noChangeShapeType="1"/>
              </p:cNvSpPr>
              <p:nvPr/>
            </p:nvSpPr>
            <p:spPr bwMode="blackGray">
              <a:xfrm flipV="1">
                <a:off x="144" y="288"/>
                <a:ext cx="432" cy="4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56" name="Line 48"/>
              <p:cNvSpPr>
                <a:spLocks noChangeShapeType="1"/>
              </p:cNvSpPr>
              <p:nvPr/>
            </p:nvSpPr>
            <p:spPr bwMode="blackGray">
              <a:xfrm flipV="1">
                <a:off x="144" y="28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57" name="Line 49"/>
              <p:cNvSpPr>
                <a:spLocks noChangeShapeType="1"/>
              </p:cNvSpPr>
              <p:nvPr/>
            </p:nvSpPr>
            <p:spPr bwMode="blackGray">
              <a:xfrm flipV="1">
                <a:off x="288" y="432"/>
                <a:ext cx="432" cy="4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58" name="Line 50"/>
              <p:cNvSpPr>
                <a:spLocks noChangeShapeType="1"/>
              </p:cNvSpPr>
              <p:nvPr/>
            </p:nvSpPr>
            <p:spPr bwMode="blackGray">
              <a:xfrm flipV="1">
                <a:off x="432" y="576"/>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59" name="Line 51"/>
              <p:cNvSpPr>
                <a:spLocks noChangeShapeType="1"/>
              </p:cNvSpPr>
              <p:nvPr/>
            </p:nvSpPr>
            <p:spPr bwMode="blackGray">
              <a:xfrm flipV="1">
                <a:off x="576" y="72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783860" name="Group 52"/>
            <p:cNvGrpSpPr>
              <a:grpSpLocks/>
            </p:cNvGrpSpPr>
            <p:nvPr/>
          </p:nvGrpSpPr>
          <p:grpSpPr bwMode="auto">
            <a:xfrm flipH="1">
              <a:off x="720" y="288"/>
              <a:ext cx="576" cy="576"/>
              <a:chOff x="144" y="288"/>
              <a:chExt cx="576" cy="576"/>
            </a:xfrm>
          </p:grpSpPr>
          <p:sp>
            <p:nvSpPr>
              <p:cNvPr id="1783861" name="Rectangle 53"/>
              <p:cNvSpPr>
                <a:spLocks noChangeArrowheads="1"/>
              </p:cNvSpPr>
              <p:nvPr/>
            </p:nvSpPr>
            <p:spPr bwMode="blackGray">
              <a:xfrm>
                <a:off x="144"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62" name="Rectangle 54"/>
              <p:cNvSpPr>
                <a:spLocks noChangeArrowheads="1"/>
              </p:cNvSpPr>
              <p:nvPr/>
            </p:nvSpPr>
            <p:spPr bwMode="blackGray">
              <a:xfrm>
                <a:off x="288"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63" name="Rectangle 55"/>
              <p:cNvSpPr>
                <a:spLocks noChangeArrowheads="1"/>
              </p:cNvSpPr>
              <p:nvPr/>
            </p:nvSpPr>
            <p:spPr bwMode="blackGray">
              <a:xfrm>
                <a:off x="432"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64" name="Rectangle 56"/>
              <p:cNvSpPr>
                <a:spLocks noChangeArrowheads="1"/>
              </p:cNvSpPr>
              <p:nvPr/>
            </p:nvSpPr>
            <p:spPr bwMode="blackGray">
              <a:xfrm>
                <a:off x="576"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65" name="Rectangle 57"/>
              <p:cNvSpPr>
                <a:spLocks noChangeArrowheads="1"/>
              </p:cNvSpPr>
              <p:nvPr/>
            </p:nvSpPr>
            <p:spPr bwMode="blackGray">
              <a:xfrm>
                <a:off x="144"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66" name="Rectangle 58"/>
              <p:cNvSpPr>
                <a:spLocks noChangeArrowheads="1"/>
              </p:cNvSpPr>
              <p:nvPr/>
            </p:nvSpPr>
            <p:spPr bwMode="blackGray">
              <a:xfrm>
                <a:off x="288"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67" name="Rectangle 59"/>
              <p:cNvSpPr>
                <a:spLocks noChangeArrowheads="1"/>
              </p:cNvSpPr>
              <p:nvPr/>
            </p:nvSpPr>
            <p:spPr bwMode="blackGray">
              <a:xfrm>
                <a:off x="432"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68" name="Rectangle 60"/>
              <p:cNvSpPr>
                <a:spLocks noChangeArrowheads="1"/>
              </p:cNvSpPr>
              <p:nvPr/>
            </p:nvSpPr>
            <p:spPr bwMode="blackGray">
              <a:xfrm>
                <a:off x="576"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69" name="Rectangle 61"/>
              <p:cNvSpPr>
                <a:spLocks noChangeArrowheads="1"/>
              </p:cNvSpPr>
              <p:nvPr/>
            </p:nvSpPr>
            <p:spPr bwMode="blackGray">
              <a:xfrm>
                <a:off x="144"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70" name="Rectangle 62"/>
              <p:cNvSpPr>
                <a:spLocks noChangeArrowheads="1"/>
              </p:cNvSpPr>
              <p:nvPr/>
            </p:nvSpPr>
            <p:spPr bwMode="blackGray">
              <a:xfrm>
                <a:off x="288"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71" name="Rectangle 63"/>
              <p:cNvSpPr>
                <a:spLocks noChangeArrowheads="1"/>
              </p:cNvSpPr>
              <p:nvPr/>
            </p:nvSpPr>
            <p:spPr bwMode="blackGray">
              <a:xfrm>
                <a:off x="432"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72" name="Rectangle 64"/>
              <p:cNvSpPr>
                <a:spLocks noChangeArrowheads="1"/>
              </p:cNvSpPr>
              <p:nvPr/>
            </p:nvSpPr>
            <p:spPr bwMode="blackGray">
              <a:xfrm>
                <a:off x="576"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73" name="Rectangle 65"/>
              <p:cNvSpPr>
                <a:spLocks noChangeArrowheads="1"/>
              </p:cNvSpPr>
              <p:nvPr/>
            </p:nvSpPr>
            <p:spPr bwMode="blackGray">
              <a:xfrm>
                <a:off x="144"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74" name="Rectangle 66"/>
              <p:cNvSpPr>
                <a:spLocks noChangeArrowheads="1"/>
              </p:cNvSpPr>
              <p:nvPr/>
            </p:nvSpPr>
            <p:spPr bwMode="blackGray">
              <a:xfrm>
                <a:off x="288"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75" name="Rectangle 67"/>
              <p:cNvSpPr>
                <a:spLocks noChangeArrowheads="1"/>
              </p:cNvSpPr>
              <p:nvPr/>
            </p:nvSpPr>
            <p:spPr bwMode="blackGray">
              <a:xfrm>
                <a:off x="432"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76" name="Rectangle 68"/>
              <p:cNvSpPr>
                <a:spLocks noChangeArrowheads="1"/>
              </p:cNvSpPr>
              <p:nvPr/>
            </p:nvSpPr>
            <p:spPr bwMode="blackGray">
              <a:xfrm>
                <a:off x="576"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77" name="Line 69"/>
              <p:cNvSpPr>
                <a:spLocks noChangeShapeType="1"/>
              </p:cNvSpPr>
              <p:nvPr/>
            </p:nvSpPr>
            <p:spPr bwMode="blackGray">
              <a:xfrm flipV="1">
                <a:off x="144" y="28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78" name="Line 70"/>
              <p:cNvSpPr>
                <a:spLocks noChangeShapeType="1"/>
              </p:cNvSpPr>
              <p:nvPr/>
            </p:nvSpPr>
            <p:spPr bwMode="blackGray">
              <a:xfrm flipV="1">
                <a:off x="144" y="288"/>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79" name="Line 71"/>
              <p:cNvSpPr>
                <a:spLocks noChangeShapeType="1"/>
              </p:cNvSpPr>
              <p:nvPr/>
            </p:nvSpPr>
            <p:spPr bwMode="blackGray">
              <a:xfrm flipV="1">
                <a:off x="144" y="288"/>
                <a:ext cx="432" cy="4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80" name="Line 72"/>
              <p:cNvSpPr>
                <a:spLocks noChangeShapeType="1"/>
              </p:cNvSpPr>
              <p:nvPr/>
            </p:nvSpPr>
            <p:spPr bwMode="blackGray">
              <a:xfrm flipV="1">
                <a:off x="144" y="28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81" name="Line 73"/>
              <p:cNvSpPr>
                <a:spLocks noChangeShapeType="1"/>
              </p:cNvSpPr>
              <p:nvPr/>
            </p:nvSpPr>
            <p:spPr bwMode="blackGray">
              <a:xfrm flipV="1">
                <a:off x="288" y="432"/>
                <a:ext cx="432" cy="4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82" name="Line 74"/>
              <p:cNvSpPr>
                <a:spLocks noChangeShapeType="1"/>
              </p:cNvSpPr>
              <p:nvPr/>
            </p:nvSpPr>
            <p:spPr bwMode="blackGray">
              <a:xfrm flipV="1">
                <a:off x="432" y="576"/>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883" name="Line 75"/>
              <p:cNvSpPr>
                <a:spLocks noChangeShapeType="1"/>
              </p:cNvSpPr>
              <p:nvPr/>
            </p:nvSpPr>
            <p:spPr bwMode="blackGray">
              <a:xfrm flipV="1">
                <a:off x="576" y="72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783884" name="Group 76"/>
            <p:cNvGrpSpPr>
              <a:grpSpLocks/>
            </p:cNvGrpSpPr>
            <p:nvPr/>
          </p:nvGrpSpPr>
          <p:grpSpPr bwMode="auto">
            <a:xfrm flipH="1">
              <a:off x="144" y="864"/>
              <a:ext cx="576" cy="576"/>
              <a:chOff x="144" y="288"/>
              <a:chExt cx="576" cy="576"/>
            </a:xfrm>
          </p:grpSpPr>
          <p:sp>
            <p:nvSpPr>
              <p:cNvPr id="1783885" name="Rectangle 77"/>
              <p:cNvSpPr>
                <a:spLocks noChangeArrowheads="1"/>
              </p:cNvSpPr>
              <p:nvPr/>
            </p:nvSpPr>
            <p:spPr bwMode="blackGray">
              <a:xfrm>
                <a:off x="144"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86" name="Rectangle 78"/>
              <p:cNvSpPr>
                <a:spLocks noChangeArrowheads="1"/>
              </p:cNvSpPr>
              <p:nvPr/>
            </p:nvSpPr>
            <p:spPr bwMode="blackGray">
              <a:xfrm>
                <a:off x="288"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87" name="Rectangle 79"/>
              <p:cNvSpPr>
                <a:spLocks noChangeArrowheads="1"/>
              </p:cNvSpPr>
              <p:nvPr/>
            </p:nvSpPr>
            <p:spPr bwMode="blackGray">
              <a:xfrm>
                <a:off x="432"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88" name="Rectangle 80"/>
              <p:cNvSpPr>
                <a:spLocks noChangeArrowheads="1"/>
              </p:cNvSpPr>
              <p:nvPr/>
            </p:nvSpPr>
            <p:spPr bwMode="blackGray">
              <a:xfrm>
                <a:off x="576" y="28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89" name="Rectangle 81"/>
              <p:cNvSpPr>
                <a:spLocks noChangeArrowheads="1"/>
              </p:cNvSpPr>
              <p:nvPr/>
            </p:nvSpPr>
            <p:spPr bwMode="blackGray">
              <a:xfrm>
                <a:off x="144"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90" name="Rectangle 82"/>
              <p:cNvSpPr>
                <a:spLocks noChangeArrowheads="1"/>
              </p:cNvSpPr>
              <p:nvPr/>
            </p:nvSpPr>
            <p:spPr bwMode="blackGray">
              <a:xfrm>
                <a:off x="288"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91" name="Rectangle 83"/>
              <p:cNvSpPr>
                <a:spLocks noChangeArrowheads="1"/>
              </p:cNvSpPr>
              <p:nvPr/>
            </p:nvSpPr>
            <p:spPr bwMode="blackGray">
              <a:xfrm>
                <a:off x="432"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92" name="Rectangle 84"/>
              <p:cNvSpPr>
                <a:spLocks noChangeArrowheads="1"/>
              </p:cNvSpPr>
              <p:nvPr/>
            </p:nvSpPr>
            <p:spPr bwMode="blackGray">
              <a:xfrm>
                <a:off x="576" y="43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93" name="Rectangle 85"/>
              <p:cNvSpPr>
                <a:spLocks noChangeArrowheads="1"/>
              </p:cNvSpPr>
              <p:nvPr/>
            </p:nvSpPr>
            <p:spPr bwMode="blackGray">
              <a:xfrm>
                <a:off x="144"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94" name="Rectangle 86"/>
              <p:cNvSpPr>
                <a:spLocks noChangeArrowheads="1"/>
              </p:cNvSpPr>
              <p:nvPr/>
            </p:nvSpPr>
            <p:spPr bwMode="blackGray">
              <a:xfrm>
                <a:off x="288"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95" name="Rectangle 87"/>
              <p:cNvSpPr>
                <a:spLocks noChangeArrowheads="1"/>
              </p:cNvSpPr>
              <p:nvPr/>
            </p:nvSpPr>
            <p:spPr bwMode="blackGray">
              <a:xfrm>
                <a:off x="432"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96" name="Rectangle 88"/>
              <p:cNvSpPr>
                <a:spLocks noChangeArrowheads="1"/>
              </p:cNvSpPr>
              <p:nvPr/>
            </p:nvSpPr>
            <p:spPr bwMode="blackGray">
              <a:xfrm>
                <a:off x="576" y="57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97" name="Rectangle 89"/>
              <p:cNvSpPr>
                <a:spLocks noChangeArrowheads="1"/>
              </p:cNvSpPr>
              <p:nvPr/>
            </p:nvSpPr>
            <p:spPr bwMode="blackGray">
              <a:xfrm>
                <a:off x="144"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98" name="Rectangle 90"/>
              <p:cNvSpPr>
                <a:spLocks noChangeArrowheads="1"/>
              </p:cNvSpPr>
              <p:nvPr/>
            </p:nvSpPr>
            <p:spPr bwMode="blackGray">
              <a:xfrm>
                <a:off x="288"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899" name="Rectangle 91"/>
              <p:cNvSpPr>
                <a:spLocks noChangeArrowheads="1"/>
              </p:cNvSpPr>
              <p:nvPr/>
            </p:nvSpPr>
            <p:spPr bwMode="blackGray">
              <a:xfrm>
                <a:off x="432"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00" name="Rectangle 92"/>
              <p:cNvSpPr>
                <a:spLocks noChangeArrowheads="1"/>
              </p:cNvSpPr>
              <p:nvPr/>
            </p:nvSpPr>
            <p:spPr bwMode="blackGray">
              <a:xfrm>
                <a:off x="576" y="72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01" name="Line 93"/>
              <p:cNvSpPr>
                <a:spLocks noChangeShapeType="1"/>
              </p:cNvSpPr>
              <p:nvPr/>
            </p:nvSpPr>
            <p:spPr bwMode="blackGray">
              <a:xfrm flipV="1">
                <a:off x="144" y="28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02" name="Line 94"/>
              <p:cNvSpPr>
                <a:spLocks noChangeShapeType="1"/>
              </p:cNvSpPr>
              <p:nvPr/>
            </p:nvSpPr>
            <p:spPr bwMode="blackGray">
              <a:xfrm flipV="1">
                <a:off x="144" y="288"/>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03" name="Line 95"/>
              <p:cNvSpPr>
                <a:spLocks noChangeShapeType="1"/>
              </p:cNvSpPr>
              <p:nvPr/>
            </p:nvSpPr>
            <p:spPr bwMode="blackGray">
              <a:xfrm flipV="1">
                <a:off x="144" y="288"/>
                <a:ext cx="432" cy="4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04" name="Line 96"/>
              <p:cNvSpPr>
                <a:spLocks noChangeShapeType="1"/>
              </p:cNvSpPr>
              <p:nvPr/>
            </p:nvSpPr>
            <p:spPr bwMode="blackGray">
              <a:xfrm flipV="1">
                <a:off x="144" y="28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05" name="Line 97"/>
              <p:cNvSpPr>
                <a:spLocks noChangeShapeType="1"/>
              </p:cNvSpPr>
              <p:nvPr/>
            </p:nvSpPr>
            <p:spPr bwMode="blackGray">
              <a:xfrm flipV="1">
                <a:off x="288" y="432"/>
                <a:ext cx="432" cy="4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06" name="Line 98"/>
              <p:cNvSpPr>
                <a:spLocks noChangeShapeType="1"/>
              </p:cNvSpPr>
              <p:nvPr/>
            </p:nvSpPr>
            <p:spPr bwMode="blackGray">
              <a:xfrm flipV="1">
                <a:off x="432" y="576"/>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07" name="Line 99"/>
              <p:cNvSpPr>
                <a:spLocks noChangeShapeType="1"/>
              </p:cNvSpPr>
              <p:nvPr/>
            </p:nvSpPr>
            <p:spPr bwMode="blackGray">
              <a:xfrm flipV="1">
                <a:off x="576" y="72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grpSp>
        <p:nvGrpSpPr>
          <p:cNvPr id="1783908" name="Group 100"/>
          <p:cNvGrpSpPr>
            <a:grpSpLocks/>
          </p:cNvGrpSpPr>
          <p:nvPr/>
        </p:nvGrpSpPr>
        <p:grpSpPr bwMode="auto">
          <a:xfrm>
            <a:off x="5334000" y="1143000"/>
            <a:ext cx="914400" cy="914400"/>
            <a:chOff x="1536" y="288"/>
            <a:chExt cx="1152" cy="1152"/>
          </a:xfrm>
        </p:grpSpPr>
        <p:sp>
          <p:nvSpPr>
            <p:cNvPr id="1783909" name="Rectangle 101"/>
            <p:cNvSpPr>
              <a:spLocks noChangeArrowheads="1"/>
            </p:cNvSpPr>
            <p:nvPr/>
          </p:nvSpPr>
          <p:spPr bwMode="blackGray">
            <a:xfrm>
              <a:off x="1536" y="288"/>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10" name="Rectangle 102"/>
            <p:cNvSpPr>
              <a:spLocks noChangeArrowheads="1"/>
            </p:cNvSpPr>
            <p:nvPr/>
          </p:nvSpPr>
          <p:spPr bwMode="blackGray">
            <a:xfrm>
              <a:off x="1824" y="288"/>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11" name="Rectangle 103"/>
            <p:cNvSpPr>
              <a:spLocks noChangeArrowheads="1"/>
            </p:cNvSpPr>
            <p:nvPr/>
          </p:nvSpPr>
          <p:spPr bwMode="blackGray">
            <a:xfrm>
              <a:off x="2112" y="288"/>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12" name="Rectangle 104"/>
            <p:cNvSpPr>
              <a:spLocks noChangeArrowheads="1"/>
            </p:cNvSpPr>
            <p:nvPr/>
          </p:nvSpPr>
          <p:spPr bwMode="blackGray">
            <a:xfrm>
              <a:off x="2400" y="288"/>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13" name="Rectangle 105"/>
            <p:cNvSpPr>
              <a:spLocks noChangeArrowheads="1"/>
            </p:cNvSpPr>
            <p:nvPr/>
          </p:nvSpPr>
          <p:spPr bwMode="blackGray">
            <a:xfrm>
              <a:off x="1536" y="576"/>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14" name="Rectangle 106"/>
            <p:cNvSpPr>
              <a:spLocks noChangeArrowheads="1"/>
            </p:cNvSpPr>
            <p:nvPr/>
          </p:nvSpPr>
          <p:spPr bwMode="blackGray">
            <a:xfrm>
              <a:off x="1824" y="576"/>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15" name="Rectangle 107"/>
            <p:cNvSpPr>
              <a:spLocks noChangeArrowheads="1"/>
            </p:cNvSpPr>
            <p:nvPr/>
          </p:nvSpPr>
          <p:spPr bwMode="blackGray">
            <a:xfrm>
              <a:off x="2112" y="576"/>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16" name="Rectangle 108"/>
            <p:cNvSpPr>
              <a:spLocks noChangeArrowheads="1"/>
            </p:cNvSpPr>
            <p:nvPr/>
          </p:nvSpPr>
          <p:spPr bwMode="blackGray">
            <a:xfrm>
              <a:off x="2400" y="576"/>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17" name="Rectangle 109"/>
            <p:cNvSpPr>
              <a:spLocks noChangeArrowheads="1"/>
            </p:cNvSpPr>
            <p:nvPr/>
          </p:nvSpPr>
          <p:spPr bwMode="blackGray">
            <a:xfrm>
              <a:off x="1536" y="864"/>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18" name="Rectangle 110"/>
            <p:cNvSpPr>
              <a:spLocks noChangeArrowheads="1"/>
            </p:cNvSpPr>
            <p:nvPr/>
          </p:nvSpPr>
          <p:spPr bwMode="blackGray">
            <a:xfrm>
              <a:off x="1824" y="864"/>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19" name="Rectangle 111"/>
            <p:cNvSpPr>
              <a:spLocks noChangeArrowheads="1"/>
            </p:cNvSpPr>
            <p:nvPr/>
          </p:nvSpPr>
          <p:spPr bwMode="blackGray">
            <a:xfrm>
              <a:off x="2112" y="864"/>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20" name="Rectangle 112"/>
            <p:cNvSpPr>
              <a:spLocks noChangeArrowheads="1"/>
            </p:cNvSpPr>
            <p:nvPr/>
          </p:nvSpPr>
          <p:spPr bwMode="blackGray">
            <a:xfrm>
              <a:off x="2400" y="864"/>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21" name="Rectangle 113"/>
            <p:cNvSpPr>
              <a:spLocks noChangeArrowheads="1"/>
            </p:cNvSpPr>
            <p:nvPr/>
          </p:nvSpPr>
          <p:spPr bwMode="blackGray">
            <a:xfrm>
              <a:off x="1536" y="1152"/>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22" name="Rectangle 114"/>
            <p:cNvSpPr>
              <a:spLocks noChangeArrowheads="1"/>
            </p:cNvSpPr>
            <p:nvPr/>
          </p:nvSpPr>
          <p:spPr bwMode="blackGray">
            <a:xfrm>
              <a:off x="1824" y="1152"/>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23" name="Rectangle 115"/>
            <p:cNvSpPr>
              <a:spLocks noChangeArrowheads="1"/>
            </p:cNvSpPr>
            <p:nvPr/>
          </p:nvSpPr>
          <p:spPr bwMode="blackGray">
            <a:xfrm>
              <a:off x="2112" y="1152"/>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24" name="Rectangle 116"/>
            <p:cNvSpPr>
              <a:spLocks noChangeArrowheads="1"/>
            </p:cNvSpPr>
            <p:nvPr/>
          </p:nvSpPr>
          <p:spPr bwMode="blackGray">
            <a:xfrm>
              <a:off x="2400" y="1152"/>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25" name="Line 117"/>
            <p:cNvSpPr>
              <a:spLocks noChangeShapeType="1"/>
            </p:cNvSpPr>
            <p:nvPr/>
          </p:nvSpPr>
          <p:spPr bwMode="blackGray">
            <a:xfrm flipV="1">
              <a:off x="1536" y="288"/>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26" name="Line 118"/>
            <p:cNvSpPr>
              <a:spLocks noChangeShapeType="1"/>
            </p:cNvSpPr>
            <p:nvPr/>
          </p:nvSpPr>
          <p:spPr bwMode="blackGray">
            <a:xfrm flipV="1">
              <a:off x="1536" y="28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27" name="Line 119"/>
            <p:cNvSpPr>
              <a:spLocks noChangeShapeType="1"/>
            </p:cNvSpPr>
            <p:nvPr/>
          </p:nvSpPr>
          <p:spPr bwMode="blackGray">
            <a:xfrm flipV="1">
              <a:off x="1824" y="576"/>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28" name="Line 120"/>
            <p:cNvSpPr>
              <a:spLocks noChangeShapeType="1"/>
            </p:cNvSpPr>
            <p:nvPr/>
          </p:nvSpPr>
          <p:spPr bwMode="blackGray">
            <a:xfrm flipH="1" flipV="1">
              <a:off x="1536" y="864"/>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29" name="Line 121"/>
            <p:cNvSpPr>
              <a:spLocks noChangeShapeType="1"/>
            </p:cNvSpPr>
            <p:nvPr/>
          </p:nvSpPr>
          <p:spPr bwMode="blackGray">
            <a:xfrm flipH="1" flipV="1">
              <a:off x="1536" y="1152"/>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30" name="Line 122"/>
            <p:cNvSpPr>
              <a:spLocks noChangeShapeType="1"/>
            </p:cNvSpPr>
            <p:nvPr/>
          </p:nvSpPr>
          <p:spPr bwMode="blackGray">
            <a:xfrm flipV="1">
              <a:off x="2112" y="864"/>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31" name="Line 123"/>
            <p:cNvSpPr>
              <a:spLocks noChangeShapeType="1"/>
            </p:cNvSpPr>
            <p:nvPr/>
          </p:nvSpPr>
          <p:spPr bwMode="blackGray">
            <a:xfrm flipV="1">
              <a:off x="2400" y="1152"/>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32" name="Line 124"/>
            <p:cNvSpPr>
              <a:spLocks noChangeShapeType="1"/>
            </p:cNvSpPr>
            <p:nvPr/>
          </p:nvSpPr>
          <p:spPr bwMode="blackGray">
            <a:xfrm flipH="1" flipV="1">
              <a:off x="2400" y="288"/>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33" name="Line 125"/>
            <p:cNvSpPr>
              <a:spLocks noChangeShapeType="1"/>
            </p:cNvSpPr>
            <p:nvPr/>
          </p:nvSpPr>
          <p:spPr bwMode="blackGray">
            <a:xfrm flipH="1" flipV="1">
              <a:off x="2112" y="576"/>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34" name="Line 126"/>
            <p:cNvSpPr>
              <a:spLocks noChangeShapeType="1"/>
            </p:cNvSpPr>
            <p:nvPr/>
          </p:nvSpPr>
          <p:spPr bwMode="blackGray">
            <a:xfrm flipH="1" flipV="1">
              <a:off x="1824" y="864"/>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35" name="Line 127"/>
            <p:cNvSpPr>
              <a:spLocks noChangeShapeType="1"/>
            </p:cNvSpPr>
            <p:nvPr/>
          </p:nvSpPr>
          <p:spPr bwMode="blackGray">
            <a:xfrm flipV="1">
              <a:off x="2112" y="864"/>
              <a:ext cx="288"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36" name="Line 128"/>
            <p:cNvSpPr>
              <a:spLocks noChangeShapeType="1"/>
            </p:cNvSpPr>
            <p:nvPr/>
          </p:nvSpPr>
          <p:spPr bwMode="blackGray">
            <a:xfrm flipH="1" flipV="1">
              <a:off x="2112" y="28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83937" name="Group 129"/>
          <p:cNvGrpSpPr>
            <a:grpSpLocks/>
          </p:cNvGrpSpPr>
          <p:nvPr/>
        </p:nvGrpSpPr>
        <p:grpSpPr bwMode="auto">
          <a:xfrm>
            <a:off x="3657600" y="1143000"/>
            <a:ext cx="914400" cy="914400"/>
            <a:chOff x="2928" y="288"/>
            <a:chExt cx="1152" cy="1152"/>
          </a:xfrm>
        </p:grpSpPr>
        <p:sp>
          <p:nvSpPr>
            <p:cNvPr id="1783938" name="Rectangle 130"/>
            <p:cNvSpPr>
              <a:spLocks noChangeArrowheads="1"/>
            </p:cNvSpPr>
            <p:nvPr/>
          </p:nvSpPr>
          <p:spPr bwMode="blackGray">
            <a:xfrm>
              <a:off x="3504" y="288"/>
              <a:ext cx="576" cy="57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39" name="Line 131"/>
            <p:cNvSpPr>
              <a:spLocks noChangeShapeType="1"/>
            </p:cNvSpPr>
            <p:nvPr/>
          </p:nvSpPr>
          <p:spPr bwMode="blackGray">
            <a:xfrm flipV="1">
              <a:off x="2928" y="28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40" name="Rectangle 132"/>
            <p:cNvSpPr>
              <a:spLocks noChangeArrowheads="1"/>
            </p:cNvSpPr>
            <p:nvPr/>
          </p:nvSpPr>
          <p:spPr bwMode="blackGray">
            <a:xfrm>
              <a:off x="3504" y="864"/>
              <a:ext cx="576" cy="57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41" name="Rectangle 133"/>
            <p:cNvSpPr>
              <a:spLocks noChangeArrowheads="1"/>
            </p:cNvSpPr>
            <p:nvPr/>
          </p:nvSpPr>
          <p:spPr bwMode="blackGray">
            <a:xfrm>
              <a:off x="2928" y="288"/>
              <a:ext cx="576" cy="57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42" name="Rectangle 134"/>
            <p:cNvSpPr>
              <a:spLocks noChangeArrowheads="1"/>
            </p:cNvSpPr>
            <p:nvPr/>
          </p:nvSpPr>
          <p:spPr bwMode="blackGray">
            <a:xfrm>
              <a:off x="2928" y="864"/>
              <a:ext cx="576" cy="57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83943" name="Line 135"/>
            <p:cNvSpPr>
              <a:spLocks noChangeShapeType="1"/>
            </p:cNvSpPr>
            <p:nvPr/>
          </p:nvSpPr>
          <p:spPr bwMode="blackGray">
            <a:xfrm flipV="1">
              <a:off x="3504" y="864"/>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44" name="Line 136"/>
            <p:cNvSpPr>
              <a:spLocks noChangeShapeType="1"/>
            </p:cNvSpPr>
            <p:nvPr/>
          </p:nvSpPr>
          <p:spPr bwMode="blackGray">
            <a:xfrm flipH="1" flipV="1">
              <a:off x="3504" y="28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45" name="Line 137"/>
            <p:cNvSpPr>
              <a:spLocks noChangeShapeType="1"/>
            </p:cNvSpPr>
            <p:nvPr/>
          </p:nvSpPr>
          <p:spPr bwMode="blackGray">
            <a:xfrm flipH="1" flipV="1">
              <a:off x="2928" y="864"/>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783946" name="Line 138"/>
          <p:cNvSpPr>
            <a:spLocks noChangeShapeType="1"/>
          </p:cNvSpPr>
          <p:nvPr/>
        </p:nvSpPr>
        <p:spPr bwMode="blackGray">
          <a:xfrm flipH="1">
            <a:off x="6400800" y="1600200"/>
            <a:ext cx="4572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83947" name="Line 139"/>
          <p:cNvSpPr>
            <a:spLocks noChangeShapeType="1"/>
          </p:cNvSpPr>
          <p:nvPr/>
        </p:nvSpPr>
        <p:spPr bwMode="blackGray">
          <a:xfrm flipH="1">
            <a:off x="4724400" y="1600200"/>
            <a:ext cx="4572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1783948" name="Picture 140" descr="v"/>
          <p:cNvPicPr>
            <a:picLocks noChangeAspect="1" noChangeArrowheads="1"/>
          </p:cNvPicPr>
          <p:nvPr/>
        </p:nvPicPr>
        <p:blipFill>
          <a:blip r:embed="rId2">
            <a:extLst>
              <a:ext uri="{28A0092B-C50C-407E-A947-70E740481C1C}">
                <a14:useLocalDpi xmlns:a14="http://schemas.microsoft.com/office/drawing/2010/main" val="0"/>
              </a:ext>
            </a:extLst>
          </a:blip>
          <a:srcRect l="5760" r="8640"/>
          <a:stretch>
            <a:fillRect/>
          </a:stretch>
        </p:blipFill>
        <p:spPr bwMode="auto">
          <a:xfrm>
            <a:off x="57150" y="2667000"/>
            <a:ext cx="1241425" cy="1447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49" name="Picture 141" descr="v"/>
          <p:cNvPicPr>
            <a:picLocks noChangeAspect="1" noChangeArrowheads="1"/>
          </p:cNvPicPr>
          <p:nvPr/>
        </p:nvPicPr>
        <p:blipFill>
          <a:blip r:embed="rId3">
            <a:extLst>
              <a:ext uri="{28A0092B-C50C-407E-A947-70E740481C1C}">
                <a14:useLocalDpi xmlns:a14="http://schemas.microsoft.com/office/drawing/2010/main" val="0"/>
              </a:ext>
            </a:extLst>
          </a:blip>
          <a:srcRect l="5760" r="8640"/>
          <a:stretch>
            <a:fillRect/>
          </a:stretch>
        </p:blipFill>
        <p:spPr bwMode="auto">
          <a:xfrm>
            <a:off x="1352550" y="2667000"/>
            <a:ext cx="1241425" cy="1447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50" name="Picture 142" descr="v"/>
          <p:cNvPicPr>
            <a:picLocks noChangeAspect="1" noChangeArrowheads="1"/>
          </p:cNvPicPr>
          <p:nvPr/>
        </p:nvPicPr>
        <p:blipFill>
          <a:blip r:embed="rId4">
            <a:extLst>
              <a:ext uri="{28A0092B-C50C-407E-A947-70E740481C1C}">
                <a14:useLocalDpi xmlns:a14="http://schemas.microsoft.com/office/drawing/2010/main" val="0"/>
              </a:ext>
            </a:extLst>
          </a:blip>
          <a:srcRect l="5760" r="8640"/>
          <a:stretch>
            <a:fillRect/>
          </a:stretch>
        </p:blipFill>
        <p:spPr bwMode="auto">
          <a:xfrm>
            <a:off x="2647950" y="2667000"/>
            <a:ext cx="1241425" cy="1447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51" name="Picture 143" descr="v"/>
          <p:cNvPicPr>
            <a:picLocks noChangeAspect="1" noChangeArrowheads="1"/>
          </p:cNvPicPr>
          <p:nvPr/>
        </p:nvPicPr>
        <p:blipFill>
          <a:blip r:embed="rId5">
            <a:extLst>
              <a:ext uri="{28A0092B-C50C-407E-A947-70E740481C1C}">
                <a14:useLocalDpi xmlns:a14="http://schemas.microsoft.com/office/drawing/2010/main" val="0"/>
              </a:ext>
            </a:extLst>
          </a:blip>
          <a:srcRect l="5760" r="8640"/>
          <a:stretch>
            <a:fillRect/>
          </a:stretch>
        </p:blipFill>
        <p:spPr bwMode="auto">
          <a:xfrm>
            <a:off x="3943350" y="2667000"/>
            <a:ext cx="1241425" cy="1447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52" name="Picture 144" descr="v"/>
          <p:cNvPicPr>
            <a:picLocks noChangeAspect="1" noChangeArrowheads="1"/>
          </p:cNvPicPr>
          <p:nvPr/>
        </p:nvPicPr>
        <p:blipFill>
          <a:blip r:embed="rId6">
            <a:extLst>
              <a:ext uri="{28A0092B-C50C-407E-A947-70E740481C1C}">
                <a14:useLocalDpi xmlns:a14="http://schemas.microsoft.com/office/drawing/2010/main" val="0"/>
              </a:ext>
            </a:extLst>
          </a:blip>
          <a:srcRect l="5760" r="8640"/>
          <a:stretch>
            <a:fillRect/>
          </a:stretch>
        </p:blipFill>
        <p:spPr bwMode="auto">
          <a:xfrm>
            <a:off x="5238750" y="2667000"/>
            <a:ext cx="1241425" cy="1447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53" name="Picture 145" descr="v"/>
          <p:cNvPicPr>
            <a:picLocks noChangeAspect="1" noChangeArrowheads="1"/>
          </p:cNvPicPr>
          <p:nvPr/>
        </p:nvPicPr>
        <p:blipFill>
          <a:blip r:embed="rId7">
            <a:extLst>
              <a:ext uri="{28A0092B-C50C-407E-A947-70E740481C1C}">
                <a14:useLocalDpi xmlns:a14="http://schemas.microsoft.com/office/drawing/2010/main" val="0"/>
              </a:ext>
            </a:extLst>
          </a:blip>
          <a:srcRect l="5760" r="8640"/>
          <a:stretch>
            <a:fillRect/>
          </a:stretch>
        </p:blipFill>
        <p:spPr bwMode="auto">
          <a:xfrm>
            <a:off x="6534150" y="2667000"/>
            <a:ext cx="1241425" cy="1447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54" name="Picture 146" descr="v"/>
          <p:cNvPicPr>
            <a:picLocks noChangeAspect="1" noChangeArrowheads="1"/>
          </p:cNvPicPr>
          <p:nvPr/>
        </p:nvPicPr>
        <p:blipFill>
          <a:blip r:embed="rId8">
            <a:extLst>
              <a:ext uri="{28A0092B-C50C-407E-A947-70E740481C1C}">
                <a14:useLocalDpi xmlns:a14="http://schemas.microsoft.com/office/drawing/2010/main" val="0"/>
              </a:ext>
            </a:extLst>
          </a:blip>
          <a:srcRect l="5760" r="8640"/>
          <a:stretch>
            <a:fillRect/>
          </a:stretch>
        </p:blipFill>
        <p:spPr bwMode="auto">
          <a:xfrm>
            <a:off x="7829550" y="2667000"/>
            <a:ext cx="1241425" cy="1447800"/>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55" name="Picture 147" descr="v"/>
          <p:cNvPicPr>
            <a:picLocks noChangeAspect="1" noChangeArrowheads="1"/>
          </p:cNvPicPr>
          <p:nvPr/>
        </p:nvPicPr>
        <p:blipFill>
          <a:blip r:embed="rId9">
            <a:extLst>
              <a:ext uri="{28A0092B-C50C-407E-A947-70E740481C1C}">
                <a14:useLocalDpi xmlns:a14="http://schemas.microsoft.com/office/drawing/2010/main" val="0"/>
              </a:ext>
            </a:extLst>
          </a:blip>
          <a:srcRect l="24001" r="9599"/>
          <a:stretch>
            <a:fillRect/>
          </a:stretch>
        </p:blipFill>
        <p:spPr bwMode="auto">
          <a:xfrm>
            <a:off x="57150" y="4611688"/>
            <a:ext cx="1243013" cy="1865312"/>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56" name="Picture 148" descr="v"/>
          <p:cNvPicPr>
            <a:picLocks noChangeAspect="1" noChangeArrowheads="1"/>
          </p:cNvPicPr>
          <p:nvPr/>
        </p:nvPicPr>
        <p:blipFill>
          <a:blip r:embed="rId10">
            <a:extLst>
              <a:ext uri="{28A0092B-C50C-407E-A947-70E740481C1C}">
                <a14:useLocalDpi xmlns:a14="http://schemas.microsoft.com/office/drawing/2010/main" val="0"/>
              </a:ext>
            </a:extLst>
          </a:blip>
          <a:srcRect l="24001" r="9599"/>
          <a:stretch>
            <a:fillRect/>
          </a:stretch>
        </p:blipFill>
        <p:spPr bwMode="auto">
          <a:xfrm>
            <a:off x="1352550" y="4611688"/>
            <a:ext cx="1243013" cy="1865312"/>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57" name="Picture 149" descr="v"/>
          <p:cNvPicPr>
            <a:picLocks noChangeAspect="1" noChangeArrowheads="1"/>
          </p:cNvPicPr>
          <p:nvPr/>
        </p:nvPicPr>
        <p:blipFill>
          <a:blip r:embed="rId11">
            <a:extLst>
              <a:ext uri="{28A0092B-C50C-407E-A947-70E740481C1C}">
                <a14:useLocalDpi xmlns:a14="http://schemas.microsoft.com/office/drawing/2010/main" val="0"/>
              </a:ext>
            </a:extLst>
          </a:blip>
          <a:srcRect l="24001" r="9599"/>
          <a:stretch>
            <a:fillRect/>
          </a:stretch>
        </p:blipFill>
        <p:spPr bwMode="auto">
          <a:xfrm>
            <a:off x="2647950" y="4611688"/>
            <a:ext cx="1243013" cy="1865312"/>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58" name="Picture 150" descr="v"/>
          <p:cNvPicPr>
            <a:picLocks noChangeAspect="1" noChangeArrowheads="1"/>
          </p:cNvPicPr>
          <p:nvPr/>
        </p:nvPicPr>
        <p:blipFill>
          <a:blip r:embed="rId12">
            <a:extLst>
              <a:ext uri="{28A0092B-C50C-407E-A947-70E740481C1C}">
                <a14:useLocalDpi xmlns:a14="http://schemas.microsoft.com/office/drawing/2010/main" val="0"/>
              </a:ext>
            </a:extLst>
          </a:blip>
          <a:srcRect l="24001" r="9599"/>
          <a:stretch>
            <a:fillRect/>
          </a:stretch>
        </p:blipFill>
        <p:spPr bwMode="auto">
          <a:xfrm>
            <a:off x="3943350" y="4611688"/>
            <a:ext cx="1243013" cy="1865312"/>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59" name="Picture 151" descr="v"/>
          <p:cNvPicPr>
            <a:picLocks noChangeAspect="1" noChangeArrowheads="1"/>
          </p:cNvPicPr>
          <p:nvPr/>
        </p:nvPicPr>
        <p:blipFill>
          <a:blip r:embed="rId13">
            <a:extLst>
              <a:ext uri="{28A0092B-C50C-407E-A947-70E740481C1C}">
                <a14:useLocalDpi xmlns:a14="http://schemas.microsoft.com/office/drawing/2010/main" val="0"/>
              </a:ext>
            </a:extLst>
          </a:blip>
          <a:srcRect l="24001" r="9599"/>
          <a:stretch>
            <a:fillRect/>
          </a:stretch>
        </p:blipFill>
        <p:spPr bwMode="auto">
          <a:xfrm>
            <a:off x="5238750" y="4611688"/>
            <a:ext cx="1243013" cy="1865312"/>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60" name="Picture 152" descr="v"/>
          <p:cNvPicPr>
            <a:picLocks noChangeAspect="1" noChangeArrowheads="1"/>
          </p:cNvPicPr>
          <p:nvPr/>
        </p:nvPicPr>
        <p:blipFill>
          <a:blip r:embed="rId14">
            <a:extLst>
              <a:ext uri="{28A0092B-C50C-407E-A947-70E740481C1C}">
                <a14:useLocalDpi xmlns:a14="http://schemas.microsoft.com/office/drawing/2010/main" val="0"/>
              </a:ext>
            </a:extLst>
          </a:blip>
          <a:srcRect l="24001" r="9599"/>
          <a:stretch>
            <a:fillRect/>
          </a:stretch>
        </p:blipFill>
        <p:spPr bwMode="auto">
          <a:xfrm>
            <a:off x="6534150" y="4611688"/>
            <a:ext cx="1243013" cy="1865312"/>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1783961" name="Picture 153" descr="v"/>
          <p:cNvPicPr>
            <a:picLocks noChangeAspect="1" noChangeArrowheads="1"/>
          </p:cNvPicPr>
          <p:nvPr/>
        </p:nvPicPr>
        <p:blipFill>
          <a:blip r:embed="rId15">
            <a:extLst>
              <a:ext uri="{28A0092B-C50C-407E-A947-70E740481C1C}">
                <a14:useLocalDpi xmlns:a14="http://schemas.microsoft.com/office/drawing/2010/main" val="0"/>
              </a:ext>
            </a:extLst>
          </a:blip>
          <a:srcRect l="24001" r="9599"/>
          <a:stretch>
            <a:fillRect/>
          </a:stretch>
        </p:blipFill>
        <p:spPr bwMode="auto">
          <a:xfrm>
            <a:off x="7829550" y="4611688"/>
            <a:ext cx="1243013" cy="1865312"/>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1783962" name="Text Box 154"/>
          <p:cNvSpPr txBox="1">
            <a:spLocks noChangeArrowheads="1"/>
          </p:cNvSpPr>
          <p:nvPr/>
        </p:nvSpPr>
        <p:spPr bwMode="blackGray">
          <a:xfrm>
            <a:off x="366713" y="4138613"/>
            <a:ext cx="658812"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200" i="1">
                <a:effectLst>
                  <a:outerShdw blurRad="38100" dist="38100" dir="2700000" algn="tl">
                    <a:srgbClr val="C0C0C0"/>
                  </a:outerShdw>
                </a:effectLst>
              </a:rPr>
              <a:t>n</a:t>
            </a:r>
            <a:r>
              <a:rPr lang="en-US" sz="2200">
                <a:effectLst>
                  <a:outerShdw blurRad="38100" dist="38100" dir="2700000" algn="tl">
                    <a:srgbClr val="C0C0C0"/>
                  </a:outerShdw>
                </a:effectLst>
              </a:rPr>
              <a:t>=1</a:t>
            </a:r>
          </a:p>
        </p:txBody>
      </p:sp>
      <p:sp>
        <p:nvSpPr>
          <p:cNvPr id="1783963" name="Text Box 155"/>
          <p:cNvSpPr txBox="1">
            <a:spLocks noChangeArrowheads="1"/>
          </p:cNvSpPr>
          <p:nvPr/>
        </p:nvSpPr>
        <p:spPr bwMode="blackGray">
          <a:xfrm>
            <a:off x="1677988" y="4138613"/>
            <a:ext cx="658812"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200" i="1">
                <a:effectLst>
                  <a:outerShdw blurRad="38100" dist="38100" dir="2700000" algn="tl">
                    <a:srgbClr val="C0C0C0"/>
                  </a:outerShdw>
                </a:effectLst>
              </a:rPr>
              <a:t>n</a:t>
            </a:r>
            <a:r>
              <a:rPr lang="en-US" sz="2200">
                <a:effectLst>
                  <a:outerShdw blurRad="38100" dist="38100" dir="2700000" algn="tl">
                    <a:srgbClr val="C0C0C0"/>
                  </a:outerShdw>
                </a:effectLst>
              </a:rPr>
              <a:t>=2</a:t>
            </a:r>
          </a:p>
        </p:txBody>
      </p:sp>
      <p:sp>
        <p:nvSpPr>
          <p:cNvPr id="1783964" name="Text Box 156"/>
          <p:cNvSpPr txBox="1">
            <a:spLocks noChangeArrowheads="1"/>
          </p:cNvSpPr>
          <p:nvPr/>
        </p:nvSpPr>
        <p:spPr bwMode="blackGray">
          <a:xfrm>
            <a:off x="2957513" y="4138613"/>
            <a:ext cx="658812"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200" i="1">
                <a:effectLst>
                  <a:outerShdw blurRad="38100" dist="38100" dir="2700000" algn="tl">
                    <a:srgbClr val="C0C0C0"/>
                  </a:outerShdw>
                </a:effectLst>
              </a:rPr>
              <a:t>n</a:t>
            </a:r>
            <a:r>
              <a:rPr lang="en-US" sz="2200">
                <a:effectLst>
                  <a:outerShdw blurRad="38100" dist="38100" dir="2700000" algn="tl">
                    <a:srgbClr val="C0C0C0"/>
                  </a:outerShdw>
                </a:effectLst>
              </a:rPr>
              <a:t>=4</a:t>
            </a:r>
          </a:p>
        </p:txBody>
      </p:sp>
      <p:sp>
        <p:nvSpPr>
          <p:cNvPr id="1783965" name="Text Box 157"/>
          <p:cNvSpPr txBox="1">
            <a:spLocks noChangeArrowheads="1"/>
          </p:cNvSpPr>
          <p:nvPr/>
        </p:nvSpPr>
        <p:spPr bwMode="blackGray">
          <a:xfrm>
            <a:off x="4268788" y="4138613"/>
            <a:ext cx="658812"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200" i="1">
                <a:effectLst>
                  <a:outerShdw blurRad="38100" dist="38100" dir="2700000" algn="tl">
                    <a:srgbClr val="C0C0C0"/>
                  </a:outerShdw>
                </a:effectLst>
              </a:rPr>
              <a:t>n</a:t>
            </a:r>
            <a:r>
              <a:rPr lang="en-US" sz="2200">
                <a:effectLst>
                  <a:outerShdw blurRad="38100" dist="38100" dir="2700000" algn="tl">
                    <a:srgbClr val="C0C0C0"/>
                  </a:outerShdw>
                </a:effectLst>
              </a:rPr>
              <a:t>=8</a:t>
            </a:r>
          </a:p>
        </p:txBody>
      </p:sp>
      <p:sp>
        <p:nvSpPr>
          <p:cNvPr id="1783966" name="Text Box 158"/>
          <p:cNvSpPr txBox="1">
            <a:spLocks noChangeArrowheads="1"/>
          </p:cNvSpPr>
          <p:nvPr/>
        </p:nvSpPr>
        <p:spPr bwMode="blackGray">
          <a:xfrm>
            <a:off x="5487988" y="4138613"/>
            <a:ext cx="81438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200" i="1">
                <a:effectLst>
                  <a:outerShdw blurRad="38100" dist="38100" dir="2700000" algn="tl">
                    <a:srgbClr val="C0C0C0"/>
                  </a:outerShdw>
                </a:effectLst>
              </a:rPr>
              <a:t>n</a:t>
            </a:r>
            <a:r>
              <a:rPr lang="en-US" sz="2200">
                <a:effectLst>
                  <a:outerShdw blurRad="38100" dist="38100" dir="2700000" algn="tl">
                    <a:srgbClr val="C0C0C0"/>
                  </a:outerShdw>
                </a:effectLst>
              </a:rPr>
              <a:t>=16</a:t>
            </a:r>
          </a:p>
        </p:txBody>
      </p:sp>
      <p:sp>
        <p:nvSpPr>
          <p:cNvPr id="1783967" name="Text Box 159"/>
          <p:cNvSpPr txBox="1">
            <a:spLocks noChangeArrowheads="1"/>
          </p:cNvSpPr>
          <p:nvPr/>
        </p:nvSpPr>
        <p:spPr bwMode="blackGray">
          <a:xfrm>
            <a:off x="6799263" y="4138613"/>
            <a:ext cx="81438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200" i="1">
                <a:effectLst>
                  <a:outerShdw blurRad="38100" dist="38100" dir="2700000" algn="tl">
                    <a:srgbClr val="C0C0C0"/>
                  </a:outerShdw>
                </a:effectLst>
              </a:rPr>
              <a:t>n</a:t>
            </a:r>
            <a:r>
              <a:rPr lang="en-US" sz="2200">
                <a:effectLst>
                  <a:outerShdw blurRad="38100" dist="38100" dir="2700000" algn="tl">
                    <a:srgbClr val="C0C0C0"/>
                  </a:outerShdw>
                </a:effectLst>
              </a:rPr>
              <a:t>=32</a:t>
            </a:r>
          </a:p>
        </p:txBody>
      </p:sp>
      <p:sp>
        <p:nvSpPr>
          <p:cNvPr id="1783968" name="Text Box 160"/>
          <p:cNvSpPr txBox="1">
            <a:spLocks noChangeArrowheads="1"/>
          </p:cNvSpPr>
          <p:nvPr/>
        </p:nvSpPr>
        <p:spPr bwMode="blackGray">
          <a:xfrm>
            <a:off x="8078788" y="4138613"/>
            <a:ext cx="81438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200" i="1">
                <a:effectLst>
                  <a:outerShdw blurRad="38100" dist="38100" dir="2700000" algn="tl">
                    <a:srgbClr val="C0C0C0"/>
                  </a:outerShdw>
                </a:effectLst>
              </a:rPr>
              <a:t>n</a:t>
            </a:r>
            <a:r>
              <a:rPr lang="en-US" sz="2200">
                <a:effectLst>
                  <a:outerShdw blurRad="38100" dist="38100" dir="2700000" algn="tl">
                    <a:srgbClr val="C0C0C0"/>
                  </a:outerShdw>
                </a:effectLst>
              </a:rPr>
              <a:t>=64</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842" name="Rectangle 2"/>
          <p:cNvSpPr>
            <a:spLocks noGrp="1" noChangeArrowheads="1"/>
          </p:cNvSpPr>
          <p:nvPr>
            <p:ph type="title"/>
          </p:nvPr>
        </p:nvSpPr>
        <p:spPr/>
        <p:txBody>
          <a:bodyPr/>
          <a:lstStyle/>
          <a:p>
            <a:r>
              <a:rPr lang="en-US"/>
              <a:t>Morphing</a:t>
            </a:r>
          </a:p>
        </p:txBody>
      </p:sp>
      <p:sp>
        <p:nvSpPr>
          <p:cNvPr id="1571843" name="Rectangle 3"/>
          <p:cNvSpPr>
            <a:spLocks noGrp="1" noChangeArrowheads="1"/>
          </p:cNvSpPr>
          <p:nvPr>
            <p:ph type="body" idx="1"/>
          </p:nvPr>
        </p:nvSpPr>
        <p:spPr>
          <a:xfrm>
            <a:off x="685800" y="1069975"/>
            <a:ext cx="8305800" cy="727075"/>
          </a:xfrm>
        </p:spPr>
        <p:txBody>
          <a:bodyPr/>
          <a:lstStyle/>
          <a:p>
            <a:r>
              <a:rPr lang="en-US"/>
              <a:t>Interpolate the geometry images.</a:t>
            </a:r>
          </a:p>
        </p:txBody>
      </p:sp>
      <p:pic>
        <p:nvPicPr>
          <p:cNvPr id="1571851" name="gargoyle_bunny_morph_loop.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438150" y="2079625"/>
            <a:ext cx="3711575" cy="371157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71853" name="Text Box 13"/>
          <p:cNvSpPr txBox="1">
            <a:spLocks noChangeArrowheads="1"/>
          </p:cNvSpPr>
          <p:nvPr/>
        </p:nvSpPr>
        <p:spPr bwMode="blackGray">
          <a:xfrm>
            <a:off x="403225" y="5867400"/>
            <a:ext cx="3781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simple spherical alignment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707" fill="hold"/>
                                        <p:tgtEl>
                                          <p:spTgt spid="15718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1571851"/>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5794" name="Rectangle 2"/>
          <p:cNvSpPr>
            <a:spLocks noGrp="1" noChangeArrowheads="1"/>
          </p:cNvSpPr>
          <p:nvPr>
            <p:ph type="title"/>
          </p:nvPr>
        </p:nvSpPr>
        <p:spPr/>
        <p:txBody>
          <a:bodyPr/>
          <a:lstStyle/>
          <a:p>
            <a:r>
              <a:rPr lang="en-US"/>
              <a:t>Morphing</a:t>
            </a:r>
          </a:p>
        </p:txBody>
      </p:sp>
      <p:sp>
        <p:nvSpPr>
          <p:cNvPr id="1825795" name="Rectangle 3"/>
          <p:cNvSpPr>
            <a:spLocks noGrp="1" noChangeArrowheads="1"/>
          </p:cNvSpPr>
          <p:nvPr>
            <p:ph type="body" idx="1"/>
          </p:nvPr>
        </p:nvSpPr>
        <p:spPr>
          <a:xfrm>
            <a:off x="685800" y="1069975"/>
            <a:ext cx="8305800" cy="727075"/>
          </a:xfrm>
        </p:spPr>
        <p:txBody>
          <a:bodyPr/>
          <a:lstStyle/>
          <a:p>
            <a:r>
              <a:rPr lang="en-US"/>
              <a:t>Interpolate the geometry images.</a:t>
            </a:r>
          </a:p>
        </p:txBody>
      </p:sp>
      <p:pic>
        <p:nvPicPr>
          <p:cNvPr id="1825796" name="gargoyle_bunny_morph_loop.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38150" y="2079625"/>
            <a:ext cx="3711575" cy="371157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25798" name="Text Box 6"/>
          <p:cNvSpPr txBox="1">
            <a:spLocks noChangeArrowheads="1"/>
          </p:cNvSpPr>
          <p:nvPr/>
        </p:nvSpPr>
        <p:spPr bwMode="blackGray">
          <a:xfrm>
            <a:off x="403225" y="5867400"/>
            <a:ext cx="3781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simple spherical alignment</a:t>
            </a:r>
          </a:p>
        </p:txBody>
      </p:sp>
      <p:sp>
        <p:nvSpPr>
          <p:cNvPr id="1825799" name="Text Box 7"/>
          <p:cNvSpPr txBox="1">
            <a:spLocks noChangeArrowheads="1"/>
          </p:cNvSpPr>
          <p:nvPr/>
        </p:nvSpPr>
        <p:spPr bwMode="blackGray">
          <a:xfrm>
            <a:off x="4740275" y="5867400"/>
            <a:ext cx="4102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constrained spherical param.</a:t>
            </a:r>
          </a:p>
        </p:txBody>
      </p:sp>
      <p:pic>
        <p:nvPicPr>
          <p:cNvPr id="1825800" name="csp_gargoyle_to_bunny.avi">
            <a:hlinkClick r:id="" action="ppaction://media"/>
          </p:cNvPr>
          <p:cNvPicPr>
            <a:picLocks noChangeAspect="1" noChangeArrowheads="1"/>
          </p:cNvPicPr>
          <p:nvPr>
            <a:vide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rcRect/>
          <a:stretch>
            <a:fillRect/>
          </a:stretch>
        </p:blipFill>
        <p:spPr bwMode="auto">
          <a:xfrm>
            <a:off x="4876800" y="2066925"/>
            <a:ext cx="3711575" cy="371157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707" fill="hold"/>
                                        <p:tgtEl>
                                          <p:spTgt spid="1825796"/>
                                        </p:tgtEl>
                                      </p:cBhvr>
                                    </p:cmd>
                                  </p:childTnLst>
                                </p:cTn>
                              </p:par>
                              <p:par>
                                <p:cTn id="7" presetID="1" presetClass="mediacall" presetSubtype="0" fill="hold" nodeType="withEffect">
                                  <p:stCondLst>
                                    <p:cond delay="0"/>
                                  </p:stCondLst>
                                  <p:childTnLst>
                                    <p:cmd type="call" cmd="playFrom(0.0)">
                                      <p:cBhvr>
                                        <p:cTn id="8" dur="6707" fill="hold"/>
                                        <p:tgtEl>
                                          <p:spTgt spid="18258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Prev" delay="0">
                      <p:tgtEl>
                        <p:sldTgt/>
                      </p:tgtEl>
                    </p:cond>
                  </p:endCondLst>
                </p:cTn>
                <p:tgtEl>
                  <p:spTgt spid="1825796"/>
                </p:tgtEl>
              </p:cMediaNode>
            </p:video>
            <p:video>
              <p:cMediaNode>
                <p:cTn id="10" repeatCount="indefinite" fill="hold" display="0">
                  <p:stCondLst>
                    <p:cond delay="indefinite"/>
                  </p:stCondLst>
                  <p:endCondLst>
                    <p:cond evt="onPrev" delay="0">
                      <p:tgtEl>
                        <p:sldTgt/>
                      </p:tgtEl>
                    </p:cond>
                  </p:endCondLst>
                </p:cTn>
                <p:tgtEl>
                  <p:spTgt spid="1825800"/>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594" name="Rectangle 2"/>
          <p:cNvSpPr>
            <a:spLocks noGrp="1" noChangeArrowheads="1"/>
          </p:cNvSpPr>
          <p:nvPr>
            <p:ph type="title"/>
          </p:nvPr>
        </p:nvSpPr>
        <p:spPr>
          <a:xfrm>
            <a:off x="393700" y="0"/>
            <a:ext cx="5675313" cy="990600"/>
          </a:xfrm>
        </p:spPr>
        <p:txBody>
          <a:bodyPr/>
          <a:lstStyle/>
          <a:p>
            <a:r>
              <a:rPr lang="en-US"/>
              <a:t>Geometry amplification</a:t>
            </a:r>
          </a:p>
        </p:txBody>
      </p:sp>
      <p:pic>
        <p:nvPicPr>
          <p:cNvPr id="1646595" name="Picture 3" descr="v"/>
          <p:cNvPicPr>
            <a:picLocks noChangeAspect="1" noChangeArrowheads="1"/>
          </p:cNvPicPr>
          <p:nvPr/>
        </p:nvPicPr>
        <p:blipFill>
          <a:blip r:embed="rId3">
            <a:extLst>
              <a:ext uri="{28A0092B-C50C-407E-A947-70E740481C1C}">
                <a14:useLocalDpi xmlns:a14="http://schemas.microsoft.com/office/drawing/2010/main" val="0"/>
              </a:ext>
            </a:extLst>
          </a:blip>
          <a:srcRect l="23039" r="7680"/>
          <a:stretch>
            <a:fillRect/>
          </a:stretch>
        </p:blipFill>
        <p:spPr bwMode="auto">
          <a:xfrm>
            <a:off x="7407275" y="2057400"/>
            <a:ext cx="1420813" cy="20574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6596" name="Picture 4" descr="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825" y="4406900"/>
            <a:ext cx="1462088" cy="1462088"/>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6597" name="Text Box 5"/>
          <p:cNvSpPr txBox="1">
            <a:spLocks noChangeArrowheads="1"/>
          </p:cNvSpPr>
          <p:nvPr/>
        </p:nvSpPr>
        <p:spPr bwMode="blackGray">
          <a:xfrm>
            <a:off x="4897438" y="5870575"/>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effectLst>
                  <a:outerShdw blurRad="38100" dist="38100" dir="2700000" algn="tl">
                    <a:srgbClr val="C0C0C0"/>
                  </a:outerShdw>
                </a:effectLst>
              </a:rPr>
              <a:t>257x257</a:t>
            </a:r>
          </a:p>
        </p:txBody>
      </p:sp>
      <p:pic>
        <p:nvPicPr>
          <p:cNvPr id="1646598" name="Picture 6" descr="v"/>
          <p:cNvPicPr>
            <a:picLocks noChangeAspect="1" noChangeArrowheads="1"/>
          </p:cNvPicPr>
          <p:nvPr/>
        </p:nvPicPr>
        <p:blipFill>
          <a:blip r:embed="rId5">
            <a:extLst>
              <a:ext uri="{28A0092B-C50C-407E-A947-70E740481C1C}">
                <a14:useLocalDpi xmlns:a14="http://schemas.microsoft.com/office/drawing/2010/main" val="0"/>
              </a:ext>
            </a:extLst>
          </a:blip>
          <a:srcRect l="23039" r="7680"/>
          <a:stretch>
            <a:fillRect/>
          </a:stretch>
        </p:blipFill>
        <p:spPr bwMode="auto">
          <a:xfrm>
            <a:off x="7407275" y="4267200"/>
            <a:ext cx="1431925" cy="20574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6599" name="Text Box 7"/>
          <p:cNvSpPr txBox="1">
            <a:spLocks noChangeArrowheads="1"/>
          </p:cNvSpPr>
          <p:nvPr/>
        </p:nvSpPr>
        <p:spPr bwMode="blackGray">
          <a:xfrm>
            <a:off x="4149725" y="6159500"/>
            <a:ext cx="2555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000" i="1">
                <a:effectLst/>
              </a:rPr>
              <a:t>scalar displacements</a:t>
            </a:r>
          </a:p>
        </p:txBody>
      </p:sp>
      <p:sp>
        <p:nvSpPr>
          <p:cNvPr id="1646600" name="Line 8"/>
          <p:cNvSpPr>
            <a:spLocks noChangeShapeType="1"/>
          </p:cNvSpPr>
          <p:nvPr/>
        </p:nvSpPr>
        <p:spPr bwMode="blackGray">
          <a:xfrm flipH="1">
            <a:off x="919163" y="1752600"/>
            <a:ext cx="3175" cy="10541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6601" name="Rectangle 9"/>
          <p:cNvSpPr>
            <a:spLocks noChangeArrowheads="1"/>
          </p:cNvSpPr>
          <p:nvPr/>
        </p:nvSpPr>
        <p:spPr bwMode="auto">
          <a:xfrm>
            <a:off x="349250" y="1219200"/>
            <a:ext cx="1143000" cy="466725"/>
          </a:xfrm>
          <a:prstGeom prst="rect">
            <a:avLst/>
          </a:prstGeom>
          <a:solidFill>
            <a:srgbClr val="00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808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1" hangingPunct="1"/>
            <a:r>
              <a:rPr lang="en-US" sz="1800">
                <a:solidFill>
                  <a:schemeClr val="bg1"/>
                </a:solidFill>
                <a:effectLst/>
              </a:rPr>
              <a:t>simulation</a:t>
            </a:r>
          </a:p>
        </p:txBody>
      </p:sp>
      <p:sp>
        <p:nvSpPr>
          <p:cNvPr id="1646602" name="Text Box 10"/>
          <p:cNvSpPr txBox="1">
            <a:spLocks noChangeArrowheads="1"/>
          </p:cNvSpPr>
          <p:nvPr/>
        </p:nvSpPr>
        <p:spPr bwMode="blackGray">
          <a:xfrm>
            <a:off x="517525" y="31242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effectLst>
                  <a:outerShdw blurRad="38100" dist="38100" dir="2700000" algn="tl">
                    <a:srgbClr val="C0C0C0"/>
                  </a:outerShdw>
                </a:effectLst>
              </a:rPr>
              <a:t>33x33</a:t>
            </a:r>
          </a:p>
        </p:txBody>
      </p:sp>
      <p:pic>
        <p:nvPicPr>
          <p:cNvPr id="1646603" name="Picture 11" descr="v"/>
          <p:cNvPicPr>
            <a:picLocks noChangeAspect="1" noChangeArrowheads="1"/>
          </p:cNvPicPr>
          <p:nvPr/>
        </p:nvPicPr>
        <p:blipFill>
          <a:blip r:embed="rId6" cstate="print">
            <a:lum bright="-6000" contrast="30000"/>
            <a:extLst>
              <a:ext uri="{28A0092B-C50C-407E-A947-70E740481C1C}">
                <a14:useLocalDpi xmlns:a14="http://schemas.microsoft.com/office/drawing/2010/main" val="0"/>
              </a:ext>
            </a:extLst>
          </a:blip>
          <a:srcRect/>
          <a:stretch>
            <a:fillRect/>
          </a:stretch>
        </p:blipFill>
        <p:spPr bwMode="auto">
          <a:xfrm>
            <a:off x="1887538" y="2882900"/>
            <a:ext cx="3651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6604" name="Picture 12" descr="v"/>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830263" y="2974975"/>
            <a:ext cx="182562" cy="182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6605" name="Picture 13" descr="v"/>
          <p:cNvPicPr>
            <a:picLocks noChangeAspect="1" noChangeArrowheads="1"/>
          </p:cNvPicPr>
          <p:nvPr/>
        </p:nvPicPr>
        <p:blipFill>
          <a:blip r:embed="rId8">
            <a:lum bright="-6000" contrast="30000"/>
            <a:extLst>
              <a:ext uri="{28A0092B-C50C-407E-A947-70E740481C1C}">
                <a14:useLocalDpi xmlns:a14="http://schemas.microsoft.com/office/drawing/2010/main" val="0"/>
              </a:ext>
            </a:extLst>
          </a:blip>
          <a:srcRect/>
          <a:stretch>
            <a:fillRect/>
          </a:stretch>
        </p:blipFill>
        <p:spPr bwMode="auto">
          <a:xfrm>
            <a:off x="3154363" y="2700338"/>
            <a:ext cx="731837" cy="731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6606" name="Text Box 14"/>
          <p:cNvSpPr txBox="1">
            <a:spLocks noChangeArrowheads="1"/>
          </p:cNvSpPr>
          <p:nvPr/>
        </p:nvSpPr>
        <p:spPr bwMode="blackGray">
          <a:xfrm>
            <a:off x="1657350" y="3246438"/>
            <a:ext cx="80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effectLst>
                  <a:outerShdw blurRad="38100" dist="38100" dir="2700000" algn="tl">
                    <a:srgbClr val="C0C0C0"/>
                  </a:outerShdw>
                </a:effectLst>
              </a:rPr>
              <a:t>65x65</a:t>
            </a:r>
          </a:p>
        </p:txBody>
      </p:sp>
      <p:sp>
        <p:nvSpPr>
          <p:cNvPr id="1646607" name="Text Box 15"/>
          <p:cNvSpPr txBox="1">
            <a:spLocks noChangeArrowheads="1"/>
          </p:cNvSpPr>
          <p:nvPr/>
        </p:nvSpPr>
        <p:spPr bwMode="blackGray">
          <a:xfrm>
            <a:off x="2962275" y="3429000"/>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effectLst>
                  <a:outerShdw blurRad="38100" dist="38100" dir="2700000" algn="tl">
                    <a:srgbClr val="C0C0C0"/>
                  </a:outerShdw>
                </a:effectLst>
              </a:rPr>
              <a:t>129x129</a:t>
            </a:r>
          </a:p>
        </p:txBody>
      </p:sp>
      <p:pic>
        <p:nvPicPr>
          <p:cNvPr id="1646608" name="Picture 16" descr="v"/>
          <p:cNvPicPr>
            <a:picLocks noChangeAspect="1" noChangeArrowheads="1"/>
          </p:cNvPicPr>
          <p:nvPr/>
        </p:nvPicPr>
        <p:blipFill>
          <a:blip r:embed="rId8">
            <a:lum bright="-6000" contrast="30000"/>
            <a:extLst>
              <a:ext uri="{28A0092B-C50C-407E-A947-70E740481C1C}">
                <a14:useLocalDpi xmlns:a14="http://schemas.microsoft.com/office/drawing/2010/main" val="0"/>
              </a:ext>
            </a:extLst>
          </a:blip>
          <a:srcRect/>
          <a:stretch>
            <a:fillRect/>
          </a:stretch>
        </p:blipFill>
        <p:spPr bwMode="auto">
          <a:xfrm>
            <a:off x="4695825" y="2335213"/>
            <a:ext cx="1462088"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6609" name="Text Box 17"/>
          <p:cNvSpPr txBox="1">
            <a:spLocks noChangeArrowheads="1"/>
          </p:cNvSpPr>
          <p:nvPr/>
        </p:nvSpPr>
        <p:spPr bwMode="blackGray">
          <a:xfrm>
            <a:off x="4897438" y="3789363"/>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effectLst>
                  <a:outerShdw blurRad="38100" dist="38100" dir="2700000" algn="tl">
                    <a:srgbClr val="C0C0C0"/>
                  </a:outerShdw>
                </a:effectLst>
              </a:rPr>
              <a:t>257x257</a:t>
            </a:r>
          </a:p>
        </p:txBody>
      </p:sp>
      <p:sp>
        <p:nvSpPr>
          <p:cNvPr id="1646610" name="Line 18"/>
          <p:cNvSpPr>
            <a:spLocks noChangeShapeType="1"/>
          </p:cNvSpPr>
          <p:nvPr/>
        </p:nvSpPr>
        <p:spPr bwMode="blackGray">
          <a:xfrm>
            <a:off x="1216025" y="3073400"/>
            <a:ext cx="4572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6611" name="Line 19"/>
          <p:cNvSpPr>
            <a:spLocks noChangeShapeType="1"/>
          </p:cNvSpPr>
          <p:nvPr/>
        </p:nvSpPr>
        <p:spPr bwMode="blackGray">
          <a:xfrm>
            <a:off x="2511425" y="3073400"/>
            <a:ext cx="4572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6612" name="Line 20"/>
          <p:cNvSpPr>
            <a:spLocks noChangeShapeType="1"/>
          </p:cNvSpPr>
          <p:nvPr/>
        </p:nvSpPr>
        <p:spPr bwMode="blackGray">
          <a:xfrm>
            <a:off x="4111625" y="3073400"/>
            <a:ext cx="4572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6613" name="Line 21"/>
          <p:cNvSpPr>
            <a:spLocks noChangeShapeType="1"/>
          </p:cNvSpPr>
          <p:nvPr/>
        </p:nvSpPr>
        <p:spPr bwMode="blackGray">
          <a:xfrm>
            <a:off x="6586538" y="3073400"/>
            <a:ext cx="576262" cy="0"/>
          </a:xfrm>
          <a:prstGeom prst="line">
            <a:avLst/>
          </a:prstGeom>
          <a:noFill/>
          <a:ln w="571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pic>
        <p:nvPicPr>
          <p:cNvPr id="1646614" name="Picture 22" descr="v"/>
          <p:cNvPicPr>
            <a:picLocks noChangeAspect="1" noChangeArrowheads="1"/>
          </p:cNvPicPr>
          <p:nvPr/>
        </p:nvPicPr>
        <p:blipFill>
          <a:blip r:embed="rId9">
            <a:extLst>
              <a:ext uri="{28A0092B-C50C-407E-A947-70E740481C1C}">
                <a14:useLocalDpi xmlns:a14="http://schemas.microsoft.com/office/drawing/2010/main" val="0"/>
              </a:ext>
            </a:extLst>
          </a:blip>
          <a:srcRect l="23039" r="7680"/>
          <a:stretch>
            <a:fillRect/>
          </a:stretch>
        </p:blipFill>
        <p:spPr bwMode="blackGray">
          <a:xfrm>
            <a:off x="708025" y="4572000"/>
            <a:ext cx="1425575" cy="2057400"/>
          </a:xfrm>
          <a:prstGeom prst="rect">
            <a:avLst/>
          </a:prstGeom>
          <a:solidFill>
            <a:schemeClr val="tx1"/>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646615" name="Line 23"/>
          <p:cNvSpPr>
            <a:spLocks noChangeShapeType="1"/>
          </p:cNvSpPr>
          <p:nvPr/>
        </p:nvSpPr>
        <p:spPr bwMode="blackGray">
          <a:xfrm>
            <a:off x="987425" y="3568700"/>
            <a:ext cx="307975" cy="9271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6616" name="Line 24"/>
          <p:cNvSpPr>
            <a:spLocks noChangeShapeType="1"/>
          </p:cNvSpPr>
          <p:nvPr/>
        </p:nvSpPr>
        <p:spPr bwMode="blackGray">
          <a:xfrm>
            <a:off x="6248400" y="3886200"/>
            <a:ext cx="22860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6617" name="Line 25"/>
          <p:cNvSpPr>
            <a:spLocks noChangeShapeType="1"/>
          </p:cNvSpPr>
          <p:nvPr/>
        </p:nvSpPr>
        <p:spPr bwMode="blackGray">
          <a:xfrm>
            <a:off x="228600" y="1905000"/>
            <a:ext cx="8686800"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6618" name="Text Box 26"/>
          <p:cNvSpPr txBox="1">
            <a:spLocks noChangeArrowheads="1"/>
          </p:cNvSpPr>
          <p:nvPr/>
        </p:nvSpPr>
        <p:spPr bwMode="blackGray">
          <a:xfrm>
            <a:off x="1981200" y="1935163"/>
            <a:ext cx="10652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200">
                <a:solidFill>
                  <a:srgbClr val="C0C0C0"/>
                </a:solidFill>
                <a:effectLst>
                  <a:outerShdw blurRad="38100" dist="38100" dir="2700000" algn="tl">
                    <a:srgbClr val="C0C0C0"/>
                  </a:outerShdw>
                </a:effectLst>
              </a:rPr>
              <a:t>GPU</a:t>
            </a:r>
          </a:p>
        </p:txBody>
      </p:sp>
      <p:sp>
        <p:nvSpPr>
          <p:cNvPr id="1646619" name="Text Box 27"/>
          <p:cNvSpPr txBox="1">
            <a:spLocks noChangeArrowheads="1"/>
          </p:cNvSpPr>
          <p:nvPr/>
        </p:nvSpPr>
        <p:spPr bwMode="blackGray">
          <a:xfrm>
            <a:off x="1992313" y="1295400"/>
            <a:ext cx="10429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200">
                <a:solidFill>
                  <a:srgbClr val="C0C0C0"/>
                </a:solidFill>
                <a:effectLst>
                  <a:outerShdw blurRad="38100" dist="38100" dir="2700000" algn="tl">
                    <a:srgbClr val="C0C0C0"/>
                  </a:outerShdw>
                </a:effectLst>
              </a:rPr>
              <a:t>CPU</a:t>
            </a:r>
          </a:p>
        </p:txBody>
      </p:sp>
      <p:sp>
        <p:nvSpPr>
          <p:cNvPr id="1646620" name="Text Box 28"/>
          <p:cNvSpPr txBox="1">
            <a:spLocks noChangeArrowheads="1"/>
          </p:cNvSpPr>
          <p:nvPr/>
        </p:nvSpPr>
        <p:spPr bwMode="blackGray">
          <a:xfrm>
            <a:off x="234950" y="3756025"/>
            <a:ext cx="1822450" cy="587375"/>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1800" i="1">
                <a:effectLst>
                  <a:outerShdw blurRad="38100" dist="38100" dir="2700000" algn="tl">
                    <a:srgbClr val="C0C0C0"/>
                  </a:outerShdw>
                </a:effectLst>
              </a:rPr>
              <a:t>floating-point</a:t>
            </a:r>
            <a:br>
              <a:rPr lang="en-US" sz="1800" i="1">
                <a:effectLst>
                  <a:outerShdw blurRad="38100" dist="38100" dir="2700000" algn="tl">
                    <a:srgbClr val="C0C0C0"/>
                  </a:outerShdw>
                </a:effectLst>
              </a:rPr>
            </a:br>
            <a:r>
              <a:rPr lang="en-US" sz="1800" i="1">
                <a:effectLst>
                  <a:outerShdw blurRad="38100" dist="38100" dir="2700000" algn="tl">
                    <a:srgbClr val="C0C0C0"/>
                  </a:outerShdw>
                </a:effectLst>
              </a:rPr>
              <a:t>geometry image</a:t>
            </a:r>
          </a:p>
        </p:txBody>
      </p:sp>
      <p:sp>
        <p:nvSpPr>
          <p:cNvPr id="1646621" name="Line 29"/>
          <p:cNvSpPr>
            <a:spLocks noChangeShapeType="1"/>
          </p:cNvSpPr>
          <p:nvPr/>
        </p:nvSpPr>
        <p:spPr bwMode="blackGray">
          <a:xfrm flipV="1">
            <a:off x="6248400" y="4267200"/>
            <a:ext cx="22860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6622" name="Text Box 30"/>
          <p:cNvSpPr txBox="1">
            <a:spLocks noChangeArrowheads="1"/>
          </p:cNvSpPr>
          <p:nvPr/>
        </p:nvSpPr>
        <p:spPr bwMode="blackGray">
          <a:xfrm>
            <a:off x="6410325" y="3943350"/>
            <a:ext cx="422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200">
                <a:effectLst>
                  <a:outerShdw blurRad="38100" dist="38100" dir="2700000" algn="tl">
                    <a:srgbClr val="C0C0C0"/>
                  </a:outerShdw>
                </a:effectLst>
              </a:rPr>
              <a:t>+</a:t>
            </a:r>
          </a:p>
        </p:txBody>
      </p:sp>
      <p:sp>
        <p:nvSpPr>
          <p:cNvPr id="1646623" name="Line 31"/>
          <p:cNvSpPr>
            <a:spLocks noChangeShapeType="1"/>
          </p:cNvSpPr>
          <p:nvPr/>
        </p:nvSpPr>
        <p:spPr bwMode="blackGray">
          <a:xfrm>
            <a:off x="6858000" y="4343400"/>
            <a:ext cx="428625" cy="381000"/>
          </a:xfrm>
          <a:prstGeom prst="line">
            <a:avLst/>
          </a:prstGeom>
          <a:noFill/>
          <a:ln w="571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6624" name="Rectangle 32"/>
          <p:cNvSpPr>
            <a:spLocks noChangeArrowheads="1"/>
          </p:cNvSpPr>
          <p:nvPr/>
        </p:nvSpPr>
        <p:spPr bwMode="blackGray">
          <a:xfrm>
            <a:off x="5943600" y="288925"/>
            <a:ext cx="3130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a:r>
              <a:rPr lang="en-US" sz="2000">
                <a:effectLst>
                  <a:outerShdw blurRad="38100" dist="38100" dir="2700000" algn="tl">
                    <a:srgbClr val="C0C0C0"/>
                  </a:outerShdw>
                </a:effectLst>
              </a:rPr>
              <a:t>[Losasso et al. SGP 2003]</a:t>
            </a:r>
          </a:p>
        </p:txBody>
      </p:sp>
      <p:sp>
        <p:nvSpPr>
          <p:cNvPr id="1646626" name="Text Box 34"/>
          <p:cNvSpPr txBox="1">
            <a:spLocks noChangeArrowheads="1"/>
          </p:cNvSpPr>
          <p:nvPr/>
        </p:nvSpPr>
        <p:spPr bwMode="blackGray">
          <a:xfrm>
            <a:off x="4513263" y="939800"/>
            <a:ext cx="44815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a:r>
              <a:rPr lang="en-US">
                <a:effectLst>
                  <a:outerShdw blurRad="38100" dist="38100" dir="2700000" algn="tl">
                    <a:srgbClr val="C0C0C0"/>
                  </a:outerShdw>
                </a:effectLst>
              </a:rPr>
              <a:t>“Smooth geometry images”</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a:xfrm>
            <a:off x="393700" y="0"/>
            <a:ext cx="5675313" cy="990600"/>
          </a:xfrm>
        </p:spPr>
        <p:txBody>
          <a:bodyPr/>
          <a:lstStyle/>
          <a:p>
            <a:r>
              <a:rPr lang="en-US"/>
              <a:t>Geometry amplification</a:t>
            </a:r>
          </a:p>
        </p:txBody>
      </p:sp>
      <p:sp>
        <p:nvSpPr>
          <p:cNvPr id="1674277" name="Rectangle 37"/>
          <p:cNvSpPr>
            <a:spLocks noChangeArrowheads="1"/>
          </p:cNvSpPr>
          <p:nvPr/>
        </p:nvSpPr>
        <p:spPr bwMode="blackGray">
          <a:xfrm>
            <a:off x="5943600" y="288925"/>
            <a:ext cx="3130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a:r>
              <a:rPr lang="en-US" sz="2000">
                <a:effectLst>
                  <a:outerShdw blurRad="38100" dist="38100" dir="2700000" algn="tl">
                    <a:srgbClr val="C0C0C0"/>
                  </a:outerShdw>
                </a:effectLst>
              </a:rPr>
              <a:t>[Losasso et al. SGP 2003]</a:t>
            </a:r>
          </a:p>
        </p:txBody>
      </p:sp>
      <p:pic>
        <p:nvPicPr>
          <p:cNvPr id="1674278" name="sgim_demo3.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209800" y="1219200"/>
            <a:ext cx="4572000" cy="4572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67427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674278"/>
                                        </p:tgtEl>
                                      </p:cBhvr>
                                    </p:cmd>
                                  </p:childTnLst>
                                </p:cTn>
                              </p:par>
                            </p:childTnLst>
                          </p:cTn>
                        </p:par>
                      </p:childTnLst>
                    </p:cTn>
                  </p:par>
                </p:childTnLst>
              </p:cTn>
              <p:nextCondLst>
                <p:cond evt="onClick" delay="0">
                  <p:tgtEl>
                    <p:spTgt spid="1674278"/>
                  </p:tgtEl>
                </p:cond>
              </p:nextCondLst>
            </p:seq>
            <p:video>
              <p:cMediaNode>
                <p:cTn id="7" fill="remove" display="0">
                  <p:stCondLst>
                    <p:cond delay="indefinite"/>
                  </p:stCondLst>
                  <p:endCondLst>
                    <p:cond evt="onNext" delay="0">
                      <p:tgtEl>
                        <p:sldTgt/>
                      </p:tgtEl>
                    </p:cond>
                    <p:cond evt="onPrev" delay="0">
                      <p:tgtEl>
                        <p:sldTgt/>
                      </p:tgtEl>
                    </p:cond>
                  </p:endCondLst>
                </p:cTn>
                <p:tgtEl>
                  <p:spTgt spid="167427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5810" name="Rectangle 2"/>
          <p:cNvSpPr>
            <a:spLocks noGrp="1" noChangeArrowheads="1"/>
          </p:cNvSpPr>
          <p:nvPr>
            <p:ph type="title"/>
          </p:nvPr>
        </p:nvSpPr>
        <p:spPr/>
        <p:txBody>
          <a:bodyPr/>
          <a:lstStyle/>
          <a:p>
            <a:r>
              <a:rPr lang="en-US"/>
              <a:t>Shape compression: wavelets on 2D grid</a:t>
            </a:r>
          </a:p>
        </p:txBody>
      </p:sp>
      <p:grpSp>
        <p:nvGrpSpPr>
          <p:cNvPr id="1655811" name="Group 3"/>
          <p:cNvGrpSpPr>
            <a:grpSpLocks/>
          </p:cNvGrpSpPr>
          <p:nvPr/>
        </p:nvGrpSpPr>
        <p:grpSpPr bwMode="auto">
          <a:xfrm>
            <a:off x="1417638" y="3733800"/>
            <a:ext cx="1952625" cy="2441575"/>
            <a:chOff x="1056" y="576"/>
            <a:chExt cx="768" cy="960"/>
          </a:xfrm>
        </p:grpSpPr>
        <p:sp>
          <p:nvSpPr>
            <p:cNvPr id="1655812" name="Freeform 4"/>
            <p:cNvSpPr>
              <a:spLocks/>
            </p:cNvSpPr>
            <p:nvPr/>
          </p:nvSpPr>
          <p:spPr bwMode="blackGray">
            <a:xfrm>
              <a:off x="1536" y="1248"/>
              <a:ext cx="288" cy="288"/>
            </a:xfrm>
            <a:custGeom>
              <a:avLst/>
              <a:gdLst>
                <a:gd name="T0" fmla="*/ 192 w 288"/>
                <a:gd name="T1" fmla="*/ 0 h 288"/>
                <a:gd name="T2" fmla="*/ 0 w 288"/>
                <a:gd name="T3" fmla="*/ 192 h 288"/>
                <a:gd name="T4" fmla="*/ 96 w 288"/>
                <a:gd name="T5" fmla="*/ 192 h 288"/>
                <a:gd name="T6" fmla="*/ 96 w 288"/>
                <a:gd name="T7" fmla="*/ 288 h 288"/>
                <a:gd name="T8" fmla="*/ 288 w 288"/>
                <a:gd name="T9" fmla="*/ 96 h 288"/>
                <a:gd name="T10" fmla="*/ 192 w 288"/>
                <a:gd name="T11" fmla="*/ 96 h 288"/>
                <a:gd name="T12" fmla="*/ 192 w 288"/>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288" h="288">
                  <a:moveTo>
                    <a:pt x="192" y="0"/>
                  </a:moveTo>
                  <a:lnTo>
                    <a:pt x="0" y="192"/>
                  </a:lnTo>
                  <a:lnTo>
                    <a:pt x="96" y="192"/>
                  </a:lnTo>
                  <a:lnTo>
                    <a:pt x="96" y="288"/>
                  </a:lnTo>
                  <a:lnTo>
                    <a:pt x="288" y="96"/>
                  </a:lnTo>
                  <a:lnTo>
                    <a:pt x="192" y="96"/>
                  </a:lnTo>
                  <a:lnTo>
                    <a:pt x="192" y="0"/>
                  </a:lnTo>
                  <a:close/>
                </a:path>
              </a:pathLst>
            </a:custGeom>
            <a:solidFill>
              <a:schemeClr val="folHlink"/>
            </a:solidFill>
            <a:ln>
              <a:noFill/>
            </a:ln>
            <a:effectLst/>
            <a:extLst>
              <a:ext uri="{91240B29-F687-4F45-9708-019B960494DF}">
                <a14:hiddenLine xmlns:a14="http://schemas.microsoft.com/office/drawing/2010/main" w="190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55813" name="Freeform 5"/>
            <p:cNvSpPr>
              <a:spLocks/>
            </p:cNvSpPr>
            <p:nvPr/>
          </p:nvSpPr>
          <p:spPr bwMode="blackGray">
            <a:xfrm>
              <a:off x="1056" y="576"/>
              <a:ext cx="576" cy="576"/>
            </a:xfrm>
            <a:custGeom>
              <a:avLst/>
              <a:gdLst>
                <a:gd name="T0" fmla="*/ 384 w 576"/>
                <a:gd name="T1" fmla="*/ 384 h 576"/>
                <a:gd name="T2" fmla="*/ 192 w 576"/>
                <a:gd name="T3" fmla="*/ 576 h 576"/>
                <a:gd name="T4" fmla="*/ 192 w 576"/>
                <a:gd name="T5" fmla="*/ 384 h 576"/>
                <a:gd name="T6" fmla="*/ 0 w 576"/>
                <a:gd name="T7" fmla="*/ 384 h 576"/>
                <a:gd name="T8" fmla="*/ 192 w 576"/>
                <a:gd name="T9" fmla="*/ 192 h 576"/>
                <a:gd name="T10" fmla="*/ 192 w 576"/>
                <a:gd name="T11" fmla="*/ 0 h 576"/>
                <a:gd name="T12" fmla="*/ 384 w 576"/>
                <a:gd name="T13" fmla="*/ 192 h 576"/>
                <a:gd name="T14" fmla="*/ 576 w 576"/>
                <a:gd name="T15" fmla="*/ 384 h 576"/>
                <a:gd name="T16" fmla="*/ 384 w 576"/>
                <a:gd name="T17" fmla="*/ 38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 h="576">
                  <a:moveTo>
                    <a:pt x="384" y="384"/>
                  </a:moveTo>
                  <a:lnTo>
                    <a:pt x="192" y="576"/>
                  </a:lnTo>
                  <a:lnTo>
                    <a:pt x="192" y="384"/>
                  </a:lnTo>
                  <a:lnTo>
                    <a:pt x="0" y="384"/>
                  </a:lnTo>
                  <a:lnTo>
                    <a:pt x="192" y="192"/>
                  </a:lnTo>
                  <a:lnTo>
                    <a:pt x="192" y="0"/>
                  </a:lnTo>
                  <a:lnTo>
                    <a:pt x="384" y="192"/>
                  </a:lnTo>
                  <a:lnTo>
                    <a:pt x="576" y="384"/>
                  </a:lnTo>
                  <a:lnTo>
                    <a:pt x="384" y="384"/>
                  </a:lnTo>
                  <a:close/>
                </a:path>
              </a:pathLst>
            </a:custGeom>
            <a:solidFill>
              <a:schemeClr val="hlink"/>
            </a:solidFill>
            <a:ln>
              <a:noFill/>
            </a:ln>
            <a:effectLst/>
            <a:extLst>
              <a:ext uri="{91240B29-F687-4F45-9708-019B960494DF}">
                <a14:hiddenLine xmlns:a14="http://schemas.microsoft.com/office/drawing/2010/main" w="19050" cap="flat" cmpd="sng">
                  <a:solidFill>
                    <a:schemeClr val="hlink"/>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55814" name="Arc 6"/>
            <p:cNvSpPr>
              <a:spLocks/>
            </p:cNvSpPr>
            <p:nvPr/>
          </p:nvSpPr>
          <p:spPr bwMode="blackGray">
            <a:xfrm rot="15584928" flipV="1">
              <a:off x="1387" y="596"/>
              <a:ext cx="151" cy="186"/>
            </a:xfrm>
            <a:custGeom>
              <a:avLst/>
              <a:gdLst>
                <a:gd name="G0" fmla="+- 0 0 0"/>
                <a:gd name="G1" fmla="+- 21529 0 0"/>
                <a:gd name="G2" fmla="+- 21600 0 0"/>
                <a:gd name="T0" fmla="*/ 1749 w 21600"/>
                <a:gd name="T1" fmla="*/ 0 h 26590"/>
                <a:gd name="T2" fmla="*/ 20999 w 21600"/>
                <a:gd name="T3" fmla="*/ 26590 h 26590"/>
                <a:gd name="T4" fmla="*/ 0 w 21600"/>
                <a:gd name="T5" fmla="*/ 21529 h 26590"/>
              </a:gdLst>
              <a:ahLst/>
              <a:cxnLst>
                <a:cxn ang="0">
                  <a:pos x="T0" y="T1"/>
                </a:cxn>
                <a:cxn ang="0">
                  <a:pos x="T2" y="T3"/>
                </a:cxn>
                <a:cxn ang="0">
                  <a:pos x="T4" y="T5"/>
                </a:cxn>
              </a:cxnLst>
              <a:rect l="0" t="0" r="r" b="b"/>
              <a:pathLst>
                <a:path w="21600" h="26590" fill="none" extrusionOk="0">
                  <a:moveTo>
                    <a:pt x="1749" y="-1"/>
                  </a:moveTo>
                  <a:cubicBezTo>
                    <a:pt x="12963" y="910"/>
                    <a:pt x="21600" y="10277"/>
                    <a:pt x="21600" y="21529"/>
                  </a:cubicBezTo>
                  <a:cubicBezTo>
                    <a:pt x="21600" y="23233"/>
                    <a:pt x="21398" y="24932"/>
                    <a:pt x="20998" y="26589"/>
                  </a:cubicBezTo>
                </a:path>
                <a:path w="21600" h="26590" stroke="0" extrusionOk="0">
                  <a:moveTo>
                    <a:pt x="1749" y="-1"/>
                  </a:moveTo>
                  <a:cubicBezTo>
                    <a:pt x="12963" y="910"/>
                    <a:pt x="21600" y="10277"/>
                    <a:pt x="21600" y="21529"/>
                  </a:cubicBezTo>
                  <a:cubicBezTo>
                    <a:pt x="21600" y="23233"/>
                    <a:pt x="21398" y="24932"/>
                    <a:pt x="20998" y="26589"/>
                  </a:cubicBezTo>
                  <a:lnTo>
                    <a:pt x="0" y="21529"/>
                  </a:lnTo>
                  <a:close/>
                </a:path>
              </a:pathLst>
            </a:custGeom>
            <a:noFill/>
            <a:ln w="19050">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1655815" name="Group 7"/>
            <p:cNvGrpSpPr>
              <a:grpSpLocks/>
            </p:cNvGrpSpPr>
            <p:nvPr/>
          </p:nvGrpSpPr>
          <p:grpSpPr bwMode="auto">
            <a:xfrm>
              <a:off x="1056" y="768"/>
              <a:ext cx="768" cy="768"/>
              <a:chOff x="1056" y="768"/>
              <a:chExt cx="768" cy="768"/>
            </a:xfrm>
          </p:grpSpPr>
          <p:grpSp>
            <p:nvGrpSpPr>
              <p:cNvPr id="1655816" name="Group 8"/>
              <p:cNvGrpSpPr>
                <a:grpSpLocks/>
              </p:cNvGrpSpPr>
              <p:nvPr/>
            </p:nvGrpSpPr>
            <p:grpSpPr bwMode="auto">
              <a:xfrm>
                <a:off x="1056" y="768"/>
                <a:ext cx="384" cy="384"/>
                <a:chOff x="1056" y="768"/>
                <a:chExt cx="384" cy="384"/>
              </a:xfrm>
            </p:grpSpPr>
            <p:grpSp>
              <p:nvGrpSpPr>
                <p:cNvPr id="1655817" name="Group 9"/>
                <p:cNvGrpSpPr>
                  <a:grpSpLocks/>
                </p:cNvGrpSpPr>
                <p:nvPr/>
              </p:nvGrpSpPr>
              <p:grpSpPr bwMode="auto">
                <a:xfrm>
                  <a:off x="1056" y="768"/>
                  <a:ext cx="192" cy="192"/>
                  <a:chOff x="576" y="2016"/>
                  <a:chExt cx="384" cy="384"/>
                </a:xfrm>
              </p:grpSpPr>
              <p:sp>
                <p:nvSpPr>
                  <p:cNvPr id="1655818" name="Rectangle 10"/>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19" name="Line 11"/>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20" name="Group 12"/>
                <p:cNvGrpSpPr>
                  <a:grpSpLocks/>
                </p:cNvGrpSpPr>
                <p:nvPr/>
              </p:nvGrpSpPr>
              <p:grpSpPr bwMode="auto">
                <a:xfrm>
                  <a:off x="1248" y="768"/>
                  <a:ext cx="192" cy="192"/>
                  <a:chOff x="576" y="2016"/>
                  <a:chExt cx="384" cy="384"/>
                </a:xfrm>
              </p:grpSpPr>
              <p:sp>
                <p:nvSpPr>
                  <p:cNvPr id="1655821" name="Rectangle 13"/>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22" name="Line 14"/>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23" name="Group 15"/>
                <p:cNvGrpSpPr>
                  <a:grpSpLocks/>
                </p:cNvGrpSpPr>
                <p:nvPr/>
              </p:nvGrpSpPr>
              <p:grpSpPr bwMode="auto">
                <a:xfrm>
                  <a:off x="1056" y="960"/>
                  <a:ext cx="192" cy="192"/>
                  <a:chOff x="576" y="2016"/>
                  <a:chExt cx="384" cy="384"/>
                </a:xfrm>
              </p:grpSpPr>
              <p:sp>
                <p:nvSpPr>
                  <p:cNvPr id="1655824" name="Rectangle 16"/>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25" name="Line 17"/>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26" name="Group 18"/>
                <p:cNvGrpSpPr>
                  <a:grpSpLocks/>
                </p:cNvGrpSpPr>
                <p:nvPr/>
              </p:nvGrpSpPr>
              <p:grpSpPr bwMode="auto">
                <a:xfrm>
                  <a:off x="1248" y="960"/>
                  <a:ext cx="192" cy="192"/>
                  <a:chOff x="576" y="2016"/>
                  <a:chExt cx="384" cy="384"/>
                </a:xfrm>
              </p:grpSpPr>
              <p:sp>
                <p:nvSpPr>
                  <p:cNvPr id="1655827" name="Rectangle 19"/>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28" name="Line 20"/>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655829" name="Group 21"/>
              <p:cNvGrpSpPr>
                <a:grpSpLocks/>
              </p:cNvGrpSpPr>
              <p:nvPr/>
            </p:nvGrpSpPr>
            <p:grpSpPr bwMode="auto">
              <a:xfrm>
                <a:off x="1440" y="1152"/>
                <a:ext cx="384" cy="384"/>
                <a:chOff x="1440" y="1152"/>
                <a:chExt cx="384" cy="384"/>
              </a:xfrm>
            </p:grpSpPr>
            <p:grpSp>
              <p:nvGrpSpPr>
                <p:cNvPr id="1655830" name="Group 22"/>
                <p:cNvGrpSpPr>
                  <a:grpSpLocks/>
                </p:cNvGrpSpPr>
                <p:nvPr/>
              </p:nvGrpSpPr>
              <p:grpSpPr bwMode="auto">
                <a:xfrm>
                  <a:off x="1440" y="1152"/>
                  <a:ext cx="192" cy="192"/>
                  <a:chOff x="576" y="2016"/>
                  <a:chExt cx="384" cy="384"/>
                </a:xfrm>
              </p:grpSpPr>
              <p:sp>
                <p:nvSpPr>
                  <p:cNvPr id="1655831" name="Rectangle 23"/>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32" name="Line 24"/>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33" name="Group 25"/>
                <p:cNvGrpSpPr>
                  <a:grpSpLocks/>
                </p:cNvGrpSpPr>
                <p:nvPr/>
              </p:nvGrpSpPr>
              <p:grpSpPr bwMode="auto">
                <a:xfrm>
                  <a:off x="1632" y="1152"/>
                  <a:ext cx="192" cy="192"/>
                  <a:chOff x="576" y="2016"/>
                  <a:chExt cx="384" cy="384"/>
                </a:xfrm>
              </p:grpSpPr>
              <p:sp>
                <p:nvSpPr>
                  <p:cNvPr id="1655834" name="Rectangle 26"/>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35" name="Line 27"/>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36" name="Group 28"/>
                <p:cNvGrpSpPr>
                  <a:grpSpLocks/>
                </p:cNvGrpSpPr>
                <p:nvPr/>
              </p:nvGrpSpPr>
              <p:grpSpPr bwMode="auto">
                <a:xfrm>
                  <a:off x="1440" y="1344"/>
                  <a:ext cx="192" cy="192"/>
                  <a:chOff x="576" y="2016"/>
                  <a:chExt cx="384" cy="384"/>
                </a:xfrm>
              </p:grpSpPr>
              <p:sp>
                <p:nvSpPr>
                  <p:cNvPr id="1655837" name="Rectangle 29"/>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38" name="Line 30"/>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39" name="Group 31"/>
                <p:cNvGrpSpPr>
                  <a:grpSpLocks/>
                </p:cNvGrpSpPr>
                <p:nvPr/>
              </p:nvGrpSpPr>
              <p:grpSpPr bwMode="auto">
                <a:xfrm>
                  <a:off x="1632" y="1344"/>
                  <a:ext cx="192" cy="192"/>
                  <a:chOff x="576" y="2016"/>
                  <a:chExt cx="384" cy="384"/>
                </a:xfrm>
              </p:grpSpPr>
              <p:sp>
                <p:nvSpPr>
                  <p:cNvPr id="1655840" name="Rectangle 32"/>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41" name="Line 33"/>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655842" name="Group 34"/>
              <p:cNvGrpSpPr>
                <a:grpSpLocks/>
              </p:cNvGrpSpPr>
              <p:nvPr/>
            </p:nvGrpSpPr>
            <p:grpSpPr bwMode="auto">
              <a:xfrm flipH="1">
                <a:off x="1440" y="768"/>
                <a:ext cx="384" cy="384"/>
                <a:chOff x="960" y="2016"/>
                <a:chExt cx="384" cy="384"/>
              </a:xfrm>
            </p:grpSpPr>
            <p:grpSp>
              <p:nvGrpSpPr>
                <p:cNvPr id="1655843" name="Group 35"/>
                <p:cNvGrpSpPr>
                  <a:grpSpLocks/>
                </p:cNvGrpSpPr>
                <p:nvPr/>
              </p:nvGrpSpPr>
              <p:grpSpPr bwMode="auto">
                <a:xfrm>
                  <a:off x="960" y="2016"/>
                  <a:ext cx="192" cy="192"/>
                  <a:chOff x="576" y="2016"/>
                  <a:chExt cx="384" cy="384"/>
                </a:xfrm>
              </p:grpSpPr>
              <p:sp>
                <p:nvSpPr>
                  <p:cNvPr id="1655844" name="Rectangle 36"/>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45" name="Line 37"/>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46" name="Group 38"/>
                <p:cNvGrpSpPr>
                  <a:grpSpLocks/>
                </p:cNvGrpSpPr>
                <p:nvPr/>
              </p:nvGrpSpPr>
              <p:grpSpPr bwMode="auto">
                <a:xfrm>
                  <a:off x="1152" y="2016"/>
                  <a:ext cx="192" cy="192"/>
                  <a:chOff x="576" y="2016"/>
                  <a:chExt cx="384" cy="384"/>
                </a:xfrm>
              </p:grpSpPr>
              <p:sp>
                <p:nvSpPr>
                  <p:cNvPr id="1655847" name="Rectangle 39"/>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48" name="Line 40"/>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49" name="Group 41"/>
                <p:cNvGrpSpPr>
                  <a:grpSpLocks/>
                </p:cNvGrpSpPr>
                <p:nvPr/>
              </p:nvGrpSpPr>
              <p:grpSpPr bwMode="auto">
                <a:xfrm>
                  <a:off x="960" y="2208"/>
                  <a:ext cx="192" cy="192"/>
                  <a:chOff x="576" y="2016"/>
                  <a:chExt cx="384" cy="384"/>
                </a:xfrm>
              </p:grpSpPr>
              <p:sp>
                <p:nvSpPr>
                  <p:cNvPr id="1655850" name="Rectangle 42"/>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51" name="Line 43"/>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52" name="Group 44"/>
                <p:cNvGrpSpPr>
                  <a:grpSpLocks/>
                </p:cNvGrpSpPr>
                <p:nvPr/>
              </p:nvGrpSpPr>
              <p:grpSpPr bwMode="auto">
                <a:xfrm>
                  <a:off x="1152" y="2208"/>
                  <a:ext cx="192" cy="192"/>
                  <a:chOff x="576" y="2016"/>
                  <a:chExt cx="384" cy="384"/>
                </a:xfrm>
              </p:grpSpPr>
              <p:sp>
                <p:nvSpPr>
                  <p:cNvPr id="1655853" name="Rectangle 45"/>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54" name="Line 46"/>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655855" name="Group 47"/>
              <p:cNvGrpSpPr>
                <a:grpSpLocks/>
              </p:cNvGrpSpPr>
              <p:nvPr/>
            </p:nvGrpSpPr>
            <p:grpSpPr bwMode="auto">
              <a:xfrm flipH="1">
                <a:off x="1056" y="1152"/>
                <a:ext cx="384" cy="384"/>
                <a:chOff x="960" y="2016"/>
                <a:chExt cx="384" cy="384"/>
              </a:xfrm>
            </p:grpSpPr>
            <p:grpSp>
              <p:nvGrpSpPr>
                <p:cNvPr id="1655856" name="Group 48"/>
                <p:cNvGrpSpPr>
                  <a:grpSpLocks/>
                </p:cNvGrpSpPr>
                <p:nvPr/>
              </p:nvGrpSpPr>
              <p:grpSpPr bwMode="auto">
                <a:xfrm>
                  <a:off x="960" y="2016"/>
                  <a:ext cx="192" cy="192"/>
                  <a:chOff x="576" y="2016"/>
                  <a:chExt cx="384" cy="384"/>
                </a:xfrm>
              </p:grpSpPr>
              <p:sp>
                <p:nvSpPr>
                  <p:cNvPr id="1655857" name="Rectangle 49"/>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58" name="Line 50"/>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59" name="Group 51"/>
                <p:cNvGrpSpPr>
                  <a:grpSpLocks/>
                </p:cNvGrpSpPr>
                <p:nvPr/>
              </p:nvGrpSpPr>
              <p:grpSpPr bwMode="auto">
                <a:xfrm>
                  <a:off x="1152" y="2016"/>
                  <a:ext cx="192" cy="192"/>
                  <a:chOff x="576" y="2016"/>
                  <a:chExt cx="384" cy="384"/>
                </a:xfrm>
              </p:grpSpPr>
              <p:sp>
                <p:nvSpPr>
                  <p:cNvPr id="1655860" name="Rectangle 52"/>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61" name="Line 53"/>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62" name="Group 54"/>
                <p:cNvGrpSpPr>
                  <a:grpSpLocks/>
                </p:cNvGrpSpPr>
                <p:nvPr/>
              </p:nvGrpSpPr>
              <p:grpSpPr bwMode="auto">
                <a:xfrm>
                  <a:off x="960" y="2208"/>
                  <a:ext cx="192" cy="192"/>
                  <a:chOff x="576" y="2016"/>
                  <a:chExt cx="384" cy="384"/>
                </a:xfrm>
              </p:grpSpPr>
              <p:sp>
                <p:nvSpPr>
                  <p:cNvPr id="1655863" name="Rectangle 55"/>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64" name="Line 56"/>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65" name="Group 57"/>
                <p:cNvGrpSpPr>
                  <a:grpSpLocks/>
                </p:cNvGrpSpPr>
                <p:nvPr/>
              </p:nvGrpSpPr>
              <p:grpSpPr bwMode="auto">
                <a:xfrm>
                  <a:off x="1152" y="2208"/>
                  <a:ext cx="192" cy="192"/>
                  <a:chOff x="576" y="2016"/>
                  <a:chExt cx="384" cy="384"/>
                </a:xfrm>
              </p:grpSpPr>
              <p:sp>
                <p:nvSpPr>
                  <p:cNvPr id="1655866" name="Rectangle 58"/>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67" name="Line 59"/>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655868" name="Group 60"/>
            <p:cNvGrpSpPr>
              <a:grpSpLocks/>
            </p:cNvGrpSpPr>
            <p:nvPr/>
          </p:nvGrpSpPr>
          <p:grpSpPr bwMode="auto">
            <a:xfrm>
              <a:off x="1056" y="768"/>
              <a:ext cx="768" cy="768"/>
              <a:chOff x="1056" y="1632"/>
              <a:chExt cx="768" cy="768"/>
            </a:xfrm>
          </p:grpSpPr>
          <p:sp>
            <p:nvSpPr>
              <p:cNvPr id="1655869" name="Rectangle 61"/>
              <p:cNvSpPr>
                <a:spLocks noChangeArrowheads="1"/>
              </p:cNvSpPr>
              <p:nvPr/>
            </p:nvSpPr>
            <p:spPr bwMode="blackGray">
              <a:xfrm>
                <a:off x="1056" y="1632"/>
                <a:ext cx="768" cy="768"/>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55870" name="Line 62"/>
              <p:cNvSpPr>
                <a:spLocks noChangeShapeType="1"/>
              </p:cNvSpPr>
              <p:nvPr/>
            </p:nvSpPr>
            <p:spPr bwMode="blackGray">
              <a:xfrm>
                <a:off x="1440" y="1632"/>
                <a:ext cx="0" cy="7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55871" name="Line 63"/>
              <p:cNvSpPr>
                <a:spLocks noChangeShapeType="1"/>
              </p:cNvSpPr>
              <p:nvPr/>
            </p:nvSpPr>
            <p:spPr bwMode="blackGray">
              <a:xfrm>
                <a:off x="1056" y="2016"/>
                <a:ext cx="76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55872" name="Line 64"/>
              <p:cNvSpPr>
                <a:spLocks noChangeShapeType="1"/>
              </p:cNvSpPr>
              <p:nvPr/>
            </p:nvSpPr>
            <p:spPr bwMode="blackGray">
              <a:xfrm flipV="1">
                <a:off x="1056" y="1632"/>
                <a:ext cx="384" cy="3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55873" name="Line 65"/>
              <p:cNvSpPr>
                <a:spLocks noChangeShapeType="1"/>
              </p:cNvSpPr>
              <p:nvPr/>
            </p:nvSpPr>
            <p:spPr bwMode="blackGray">
              <a:xfrm>
                <a:off x="1440" y="1632"/>
                <a:ext cx="384" cy="3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55874" name="Line 66"/>
              <p:cNvSpPr>
                <a:spLocks noChangeShapeType="1"/>
              </p:cNvSpPr>
              <p:nvPr/>
            </p:nvSpPr>
            <p:spPr bwMode="blackGray">
              <a:xfrm flipH="1">
                <a:off x="1440" y="2016"/>
                <a:ext cx="384" cy="3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55875" name="Line 67"/>
              <p:cNvSpPr>
                <a:spLocks noChangeShapeType="1"/>
              </p:cNvSpPr>
              <p:nvPr/>
            </p:nvSpPr>
            <p:spPr bwMode="blackGray">
              <a:xfrm flipH="1" flipV="1">
                <a:off x="1056" y="2016"/>
                <a:ext cx="384" cy="3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655876" name="Oval 68"/>
            <p:cNvSpPr>
              <a:spLocks noChangeArrowheads="1"/>
            </p:cNvSpPr>
            <p:nvPr/>
          </p:nvSpPr>
          <p:spPr bwMode="auto">
            <a:xfrm>
              <a:off x="1319" y="839"/>
              <a:ext cx="48" cy="48"/>
            </a:xfrm>
            <a:prstGeom prst="ellipse">
              <a:avLst/>
            </a:prstGeom>
            <a:solidFill>
              <a:schemeClr val="accent2"/>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77" name="Freeform 69"/>
            <p:cNvSpPr>
              <a:spLocks/>
            </p:cNvSpPr>
            <p:nvPr/>
          </p:nvSpPr>
          <p:spPr bwMode="blackGray">
            <a:xfrm>
              <a:off x="1248" y="576"/>
              <a:ext cx="192" cy="192"/>
            </a:xfrm>
            <a:custGeom>
              <a:avLst/>
              <a:gdLst>
                <a:gd name="T0" fmla="*/ 0 w 192"/>
                <a:gd name="T1" fmla="*/ 192 h 192"/>
                <a:gd name="T2" fmla="*/ 0 w 192"/>
                <a:gd name="T3" fmla="*/ 0 h 192"/>
                <a:gd name="T4" fmla="*/ 192 w 192"/>
                <a:gd name="T5" fmla="*/ 192 h 192"/>
                <a:gd name="T6" fmla="*/ 0 w 192"/>
                <a:gd name="T7" fmla="*/ 192 h 192"/>
              </a:gdLst>
              <a:ahLst/>
              <a:cxnLst>
                <a:cxn ang="0">
                  <a:pos x="T0" y="T1"/>
                </a:cxn>
                <a:cxn ang="0">
                  <a:pos x="T2" y="T3"/>
                </a:cxn>
                <a:cxn ang="0">
                  <a:pos x="T4" y="T5"/>
                </a:cxn>
                <a:cxn ang="0">
                  <a:pos x="T6" y="T7"/>
                </a:cxn>
              </a:cxnLst>
              <a:rect l="0" t="0" r="r" b="b"/>
              <a:pathLst>
                <a:path w="192" h="192">
                  <a:moveTo>
                    <a:pt x="0" y="192"/>
                  </a:moveTo>
                  <a:lnTo>
                    <a:pt x="0" y="0"/>
                  </a:lnTo>
                  <a:lnTo>
                    <a:pt x="192" y="192"/>
                  </a:lnTo>
                  <a:lnTo>
                    <a:pt x="0" y="192"/>
                  </a:lnTo>
                  <a:close/>
                </a:path>
              </a:pathLst>
            </a:custGeom>
            <a:noFill/>
            <a:ln w="38100" cap="flat" cmpd="sng">
              <a:solidFill>
                <a:srgbClr val="0000FF"/>
              </a:solidFill>
              <a:prstDash val="sysDot"/>
              <a:round/>
              <a:headEnd type="none" w="med" len="med"/>
              <a:tailEnd type="none" w="med" len="med"/>
            </a:ln>
            <a:effectLst/>
            <a:extLst>
              <a:ext uri="{909E8E84-426E-40DD-AFC4-6F175D3DCCD1}">
                <a14:hiddenFill xmlns:a14="http://schemas.microsoft.com/office/drawing/2010/main">
                  <a:solidFill>
                    <a:srgbClr val="00CC00"/>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55878" name="Freeform 70"/>
            <p:cNvSpPr>
              <a:spLocks/>
            </p:cNvSpPr>
            <p:nvPr/>
          </p:nvSpPr>
          <p:spPr bwMode="blackGray">
            <a:xfrm flipH="1" flipV="1">
              <a:off x="1440" y="768"/>
              <a:ext cx="192" cy="192"/>
            </a:xfrm>
            <a:custGeom>
              <a:avLst/>
              <a:gdLst>
                <a:gd name="T0" fmla="*/ 0 w 192"/>
                <a:gd name="T1" fmla="*/ 192 h 192"/>
                <a:gd name="T2" fmla="*/ 0 w 192"/>
                <a:gd name="T3" fmla="*/ 0 h 192"/>
                <a:gd name="T4" fmla="*/ 192 w 192"/>
                <a:gd name="T5" fmla="*/ 192 h 192"/>
                <a:gd name="T6" fmla="*/ 0 w 192"/>
                <a:gd name="T7" fmla="*/ 192 h 192"/>
              </a:gdLst>
              <a:ahLst/>
              <a:cxnLst>
                <a:cxn ang="0">
                  <a:pos x="T0" y="T1"/>
                </a:cxn>
                <a:cxn ang="0">
                  <a:pos x="T2" y="T3"/>
                </a:cxn>
                <a:cxn ang="0">
                  <a:pos x="T4" y="T5"/>
                </a:cxn>
                <a:cxn ang="0">
                  <a:pos x="T6" y="T7"/>
                </a:cxn>
              </a:cxnLst>
              <a:rect l="0" t="0" r="r" b="b"/>
              <a:pathLst>
                <a:path w="192" h="192">
                  <a:moveTo>
                    <a:pt x="0" y="192"/>
                  </a:moveTo>
                  <a:lnTo>
                    <a:pt x="0" y="0"/>
                  </a:lnTo>
                  <a:lnTo>
                    <a:pt x="192" y="192"/>
                  </a:lnTo>
                  <a:lnTo>
                    <a:pt x="0" y="192"/>
                  </a:lnTo>
                  <a:close/>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00CC00"/>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655879" name="Group 71"/>
            <p:cNvGrpSpPr>
              <a:grpSpLocks/>
            </p:cNvGrpSpPr>
            <p:nvPr/>
          </p:nvGrpSpPr>
          <p:grpSpPr bwMode="auto">
            <a:xfrm>
              <a:off x="1440" y="1152"/>
              <a:ext cx="384" cy="384"/>
              <a:chOff x="1056" y="1632"/>
              <a:chExt cx="768" cy="768"/>
            </a:xfrm>
          </p:grpSpPr>
          <p:grpSp>
            <p:nvGrpSpPr>
              <p:cNvPr id="1655880" name="Group 72"/>
              <p:cNvGrpSpPr>
                <a:grpSpLocks/>
              </p:cNvGrpSpPr>
              <p:nvPr/>
            </p:nvGrpSpPr>
            <p:grpSpPr bwMode="auto">
              <a:xfrm>
                <a:off x="1440" y="2016"/>
                <a:ext cx="384" cy="384"/>
                <a:chOff x="1440" y="1152"/>
                <a:chExt cx="384" cy="384"/>
              </a:xfrm>
            </p:grpSpPr>
            <p:grpSp>
              <p:nvGrpSpPr>
                <p:cNvPr id="1655881" name="Group 73"/>
                <p:cNvGrpSpPr>
                  <a:grpSpLocks/>
                </p:cNvGrpSpPr>
                <p:nvPr/>
              </p:nvGrpSpPr>
              <p:grpSpPr bwMode="auto">
                <a:xfrm>
                  <a:off x="1440" y="1152"/>
                  <a:ext cx="192" cy="192"/>
                  <a:chOff x="576" y="2016"/>
                  <a:chExt cx="384" cy="384"/>
                </a:xfrm>
              </p:grpSpPr>
              <p:sp>
                <p:nvSpPr>
                  <p:cNvPr id="1655882" name="Rectangle 74"/>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83" name="Line 75"/>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84" name="Group 76"/>
                <p:cNvGrpSpPr>
                  <a:grpSpLocks/>
                </p:cNvGrpSpPr>
                <p:nvPr/>
              </p:nvGrpSpPr>
              <p:grpSpPr bwMode="auto">
                <a:xfrm>
                  <a:off x="1632" y="1152"/>
                  <a:ext cx="192" cy="192"/>
                  <a:chOff x="576" y="2016"/>
                  <a:chExt cx="384" cy="384"/>
                </a:xfrm>
              </p:grpSpPr>
              <p:sp>
                <p:nvSpPr>
                  <p:cNvPr id="1655885" name="Rectangle 77"/>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86" name="Line 78"/>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87" name="Group 79"/>
                <p:cNvGrpSpPr>
                  <a:grpSpLocks/>
                </p:cNvGrpSpPr>
                <p:nvPr/>
              </p:nvGrpSpPr>
              <p:grpSpPr bwMode="auto">
                <a:xfrm>
                  <a:off x="1440" y="1344"/>
                  <a:ext cx="192" cy="192"/>
                  <a:chOff x="576" y="2016"/>
                  <a:chExt cx="384" cy="384"/>
                </a:xfrm>
              </p:grpSpPr>
              <p:sp>
                <p:nvSpPr>
                  <p:cNvPr id="1655888" name="Rectangle 80"/>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89" name="Line 81"/>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90" name="Group 82"/>
                <p:cNvGrpSpPr>
                  <a:grpSpLocks/>
                </p:cNvGrpSpPr>
                <p:nvPr/>
              </p:nvGrpSpPr>
              <p:grpSpPr bwMode="auto">
                <a:xfrm>
                  <a:off x="1632" y="1344"/>
                  <a:ext cx="192" cy="192"/>
                  <a:chOff x="576" y="2016"/>
                  <a:chExt cx="384" cy="384"/>
                </a:xfrm>
              </p:grpSpPr>
              <p:sp>
                <p:nvSpPr>
                  <p:cNvPr id="1655891" name="Rectangle 83"/>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92" name="Line 84"/>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655893" name="Group 85"/>
              <p:cNvGrpSpPr>
                <a:grpSpLocks/>
              </p:cNvGrpSpPr>
              <p:nvPr/>
            </p:nvGrpSpPr>
            <p:grpSpPr bwMode="auto">
              <a:xfrm>
                <a:off x="1440" y="1632"/>
                <a:ext cx="384" cy="384"/>
                <a:chOff x="1440" y="1152"/>
                <a:chExt cx="384" cy="384"/>
              </a:xfrm>
            </p:grpSpPr>
            <p:grpSp>
              <p:nvGrpSpPr>
                <p:cNvPr id="1655894" name="Group 86"/>
                <p:cNvGrpSpPr>
                  <a:grpSpLocks/>
                </p:cNvGrpSpPr>
                <p:nvPr/>
              </p:nvGrpSpPr>
              <p:grpSpPr bwMode="auto">
                <a:xfrm>
                  <a:off x="1440" y="1152"/>
                  <a:ext cx="192" cy="192"/>
                  <a:chOff x="576" y="2016"/>
                  <a:chExt cx="384" cy="384"/>
                </a:xfrm>
              </p:grpSpPr>
              <p:sp>
                <p:nvSpPr>
                  <p:cNvPr id="1655895" name="Rectangle 87"/>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96" name="Line 88"/>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897" name="Group 89"/>
                <p:cNvGrpSpPr>
                  <a:grpSpLocks/>
                </p:cNvGrpSpPr>
                <p:nvPr/>
              </p:nvGrpSpPr>
              <p:grpSpPr bwMode="auto">
                <a:xfrm>
                  <a:off x="1632" y="1152"/>
                  <a:ext cx="192" cy="192"/>
                  <a:chOff x="576" y="2016"/>
                  <a:chExt cx="384" cy="384"/>
                </a:xfrm>
              </p:grpSpPr>
              <p:sp>
                <p:nvSpPr>
                  <p:cNvPr id="1655898" name="Rectangle 90"/>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899" name="Line 91"/>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900" name="Group 92"/>
                <p:cNvGrpSpPr>
                  <a:grpSpLocks/>
                </p:cNvGrpSpPr>
                <p:nvPr/>
              </p:nvGrpSpPr>
              <p:grpSpPr bwMode="auto">
                <a:xfrm>
                  <a:off x="1440" y="1344"/>
                  <a:ext cx="192" cy="192"/>
                  <a:chOff x="576" y="2016"/>
                  <a:chExt cx="384" cy="384"/>
                </a:xfrm>
              </p:grpSpPr>
              <p:sp>
                <p:nvSpPr>
                  <p:cNvPr id="1655901" name="Rectangle 93"/>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02" name="Line 94"/>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903" name="Group 95"/>
                <p:cNvGrpSpPr>
                  <a:grpSpLocks/>
                </p:cNvGrpSpPr>
                <p:nvPr/>
              </p:nvGrpSpPr>
              <p:grpSpPr bwMode="auto">
                <a:xfrm>
                  <a:off x="1632" y="1344"/>
                  <a:ext cx="192" cy="192"/>
                  <a:chOff x="576" y="2016"/>
                  <a:chExt cx="384" cy="384"/>
                </a:xfrm>
              </p:grpSpPr>
              <p:sp>
                <p:nvSpPr>
                  <p:cNvPr id="1655904" name="Rectangle 96"/>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05" name="Line 97"/>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655906" name="Group 98"/>
              <p:cNvGrpSpPr>
                <a:grpSpLocks/>
              </p:cNvGrpSpPr>
              <p:nvPr/>
            </p:nvGrpSpPr>
            <p:grpSpPr bwMode="auto">
              <a:xfrm>
                <a:off x="1056" y="2016"/>
                <a:ext cx="384" cy="384"/>
                <a:chOff x="1440" y="1152"/>
                <a:chExt cx="384" cy="384"/>
              </a:xfrm>
            </p:grpSpPr>
            <p:grpSp>
              <p:nvGrpSpPr>
                <p:cNvPr id="1655907" name="Group 99"/>
                <p:cNvGrpSpPr>
                  <a:grpSpLocks/>
                </p:cNvGrpSpPr>
                <p:nvPr/>
              </p:nvGrpSpPr>
              <p:grpSpPr bwMode="auto">
                <a:xfrm>
                  <a:off x="1440" y="1152"/>
                  <a:ext cx="192" cy="192"/>
                  <a:chOff x="576" y="2016"/>
                  <a:chExt cx="384" cy="384"/>
                </a:xfrm>
              </p:grpSpPr>
              <p:sp>
                <p:nvSpPr>
                  <p:cNvPr id="1655908" name="Rectangle 100"/>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09" name="Line 101"/>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910" name="Group 102"/>
                <p:cNvGrpSpPr>
                  <a:grpSpLocks/>
                </p:cNvGrpSpPr>
                <p:nvPr/>
              </p:nvGrpSpPr>
              <p:grpSpPr bwMode="auto">
                <a:xfrm>
                  <a:off x="1632" y="1152"/>
                  <a:ext cx="192" cy="192"/>
                  <a:chOff x="576" y="2016"/>
                  <a:chExt cx="384" cy="384"/>
                </a:xfrm>
              </p:grpSpPr>
              <p:sp>
                <p:nvSpPr>
                  <p:cNvPr id="1655911" name="Rectangle 103"/>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12" name="Line 104"/>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913" name="Group 105"/>
                <p:cNvGrpSpPr>
                  <a:grpSpLocks/>
                </p:cNvGrpSpPr>
                <p:nvPr/>
              </p:nvGrpSpPr>
              <p:grpSpPr bwMode="auto">
                <a:xfrm>
                  <a:off x="1440" y="1344"/>
                  <a:ext cx="192" cy="192"/>
                  <a:chOff x="576" y="2016"/>
                  <a:chExt cx="384" cy="384"/>
                </a:xfrm>
              </p:grpSpPr>
              <p:sp>
                <p:nvSpPr>
                  <p:cNvPr id="1655914" name="Rectangle 106"/>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15" name="Line 107"/>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916" name="Group 108"/>
                <p:cNvGrpSpPr>
                  <a:grpSpLocks/>
                </p:cNvGrpSpPr>
                <p:nvPr/>
              </p:nvGrpSpPr>
              <p:grpSpPr bwMode="auto">
                <a:xfrm>
                  <a:off x="1632" y="1344"/>
                  <a:ext cx="192" cy="192"/>
                  <a:chOff x="576" y="2016"/>
                  <a:chExt cx="384" cy="384"/>
                </a:xfrm>
              </p:grpSpPr>
              <p:sp>
                <p:nvSpPr>
                  <p:cNvPr id="1655917" name="Rectangle 109"/>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18" name="Line 110"/>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655919" name="Group 111"/>
              <p:cNvGrpSpPr>
                <a:grpSpLocks/>
              </p:cNvGrpSpPr>
              <p:nvPr/>
            </p:nvGrpSpPr>
            <p:grpSpPr bwMode="auto">
              <a:xfrm>
                <a:off x="1056" y="1632"/>
                <a:ext cx="384" cy="384"/>
                <a:chOff x="1440" y="1152"/>
                <a:chExt cx="384" cy="384"/>
              </a:xfrm>
            </p:grpSpPr>
            <p:grpSp>
              <p:nvGrpSpPr>
                <p:cNvPr id="1655920" name="Group 112"/>
                <p:cNvGrpSpPr>
                  <a:grpSpLocks/>
                </p:cNvGrpSpPr>
                <p:nvPr/>
              </p:nvGrpSpPr>
              <p:grpSpPr bwMode="auto">
                <a:xfrm>
                  <a:off x="1440" y="1152"/>
                  <a:ext cx="192" cy="192"/>
                  <a:chOff x="576" y="2016"/>
                  <a:chExt cx="384" cy="384"/>
                </a:xfrm>
              </p:grpSpPr>
              <p:sp>
                <p:nvSpPr>
                  <p:cNvPr id="1655921" name="Rectangle 113"/>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22" name="Line 114"/>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923" name="Group 115"/>
                <p:cNvGrpSpPr>
                  <a:grpSpLocks/>
                </p:cNvGrpSpPr>
                <p:nvPr/>
              </p:nvGrpSpPr>
              <p:grpSpPr bwMode="auto">
                <a:xfrm>
                  <a:off x="1632" y="1152"/>
                  <a:ext cx="192" cy="192"/>
                  <a:chOff x="576" y="2016"/>
                  <a:chExt cx="384" cy="384"/>
                </a:xfrm>
              </p:grpSpPr>
              <p:sp>
                <p:nvSpPr>
                  <p:cNvPr id="1655924" name="Rectangle 116"/>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25" name="Line 117"/>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926" name="Group 118"/>
                <p:cNvGrpSpPr>
                  <a:grpSpLocks/>
                </p:cNvGrpSpPr>
                <p:nvPr/>
              </p:nvGrpSpPr>
              <p:grpSpPr bwMode="auto">
                <a:xfrm>
                  <a:off x="1440" y="1344"/>
                  <a:ext cx="192" cy="192"/>
                  <a:chOff x="576" y="2016"/>
                  <a:chExt cx="384" cy="384"/>
                </a:xfrm>
              </p:grpSpPr>
              <p:sp>
                <p:nvSpPr>
                  <p:cNvPr id="1655927" name="Rectangle 119"/>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28" name="Line 120"/>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929" name="Group 121"/>
                <p:cNvGrpSpPr>
                  <a:grpSpLocks/>
                </p:cNvGrpSpPr>
                <p:nvPr/>
              </p:nvGrpSpPr>
              <p:grpSpPr bwMode="auto">
                <a:xfrm>
                  <a:off x="1632" y="1344"/>
                  <a:ext cx="192" cy="192"/>
                  <a:chOff x="576" y="2016"/>
                  <a:chExt cx="384" cy="384"/>
                </a:xfrm>
              </p:grpSpPr>
              <p:sp>
                <p:nvSpPr>
                  <p:cNvPr id="1655930" name="Rectangle 122"/>
                  <p:cNvSpPr>
                    <a:spLocks noChangeArrowheads="1"/>
                  </p:cNvSpPr>
                  <p:nvPr/>
                </p:nvSpPr>
                <p:spPr bwMode="auto">
                  <a:xfrm>
                    <a:off x="576" y="2016"/>
                    <a:ext cx="384" cy="384"/>
                  </a:xfrm>
                  <a:prstGeom prst="rect">
                    <a:avLst/>
                  </a:prstGeom>
                  <a:noFill/>
                  <a:ln w="63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31" name="Line 123"/>
                  <p:cNvSpPr>
                    <a:spLocks noChangeShapeType="1"/>
                  </p:cNvSpPr>
                  <p:nvPr/>
                </p:nvSpPr>
                <p:spPr bwMode="auto">
                  <a:xfrm flipV="1">
                    <a:off x="576" y="2016"/>
                    <a:ext cx="384" cy="384"/>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655932" name="Oval 124"/>
            <p:cNvSpPr>
              <a:spLocks noChangeArrowheads="1"/>
            </p:cNvSpPr>
            <p:nvPr/>
          </p:nvSpPr>
          <p:spPr bwMode="auto">
            <a:xfrm>
              <a:off x="1656" y="1371"/>
              <a:ext cx="48" cy="48"/>
            </a:xfrm>
            <a:prstGeom prst="ellipse">
              <a:avLst/>
            </a:prstGeom>
            <a:solidFill>
              <a:schemeClr val="accent2"/>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55933" name="Group 125"/>
          <p:cNvGrpSpPr>
            <a:grpSpLocks/>
          </p:cNvGrpSpPr>
          <p:nvPr/>
        </p:nvGrpSpPr>
        <p:grpSpPr bwMode="auto">
          <a:xfrm>
            <a:off x="5410200" y="4114800"/>
            <a:ext cx="2298700" cy="2438400"/>
            <a:chOff x="2256" y="720"/>
            <a:chExt cx="912" cy="968"/>
          </a:xfrm>
        </p:grpSpPr>
        <p:sp>
          <p:nvSpPr>
            <p:cNvPr id="1655934" name="Rectangle 126"/>
            <p:cNvSpPr>
              <a:spLocks noChangeArrowheads="1"/>
            </p:cNvSpPr>
            <p:nvPr/>
          </p:nvSpPr>
          <p:spPr bwMode="auto">
            <a:xfrm>
              <a:off x="2256" y="720"/>
              <a:ext cx="192" cy="192"/>
            </a:xfrm>
            <a:prstGeom prst="rect">
              <a:avLst/>
            </a:prstGeom>
            <a:noFill/>
            <a:ln w="12700">
              <a:solidFill>
                <a:schemeClr val="tx1"/>
              </a:solidFill>
              <a:prstDash val="sysDot"/>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35" name="Rectangle 127"/>
            <p:cNvSpPr>
              <a:spLocks noChangeArrowheads="1"/>
            </p:cNvSpPr>
            <p:nvPr/>
          </p:nvSpPr>
          <p:spPr bwMode="auto">
            <a:xfrm>
              <a:off x="2448" y="1440"/>
              <a:ext cx="192" cy="192"/>
            </a:xfrm>
            <a:prstGeom prst="rect">
              <a:avLst/>
            </a:prstGeom>
            <a:noFill/>
            <a:ln w="12700">
              <a:solidFill>
                <a:schemeClr val="tx1"/>
              </a:solidFill>
              <a:prstDash val="sysDot"/>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36" name="Rectangle 128"/>
            <p:cNvSpPr>
              <a:spLocks noChangeArrowheads="1"/>
            </p:cNvSpPr>
            <p:nvPr/>
          </p:nvSpPr>
          <p:spPr bwMode="auto">
            <a:xfrm>
              <a:off x="2304" y="768"/>
              <a:ext cx="864" cy="76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37" name="Rectangle 129"/>
            <p:cNvSpPr>
              <a:spLocks noChangeArrowheads="1"/>
            </p:cNvSpPr>
            <p:nvPr/>
          </p:nvSpPr>
          <p:spPr bwMode="auto">
            <a:xfrm>
              <a:off x="2544" y="960"/>
              <a:ext cx="192" cy="19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38" name="Rectangle 130"/>
            <p:cNvSpPr>
              <a:spLocks noChangeArrowheads="1"/>
            </p:cNvSpPr>
            <p:nvPr/>
          </p:nvSpPr>
          <p:spPr bwMode="auto">
            <a:xfrm>
              <a:off x="2304" y="1392"/>
              <a:ext cx="48" cy="14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39" name="Rectangle 131"/>
            <p:cNvSpPr>
              <a:spLocks noChangeArrowheads="1"/>
            </p:cNvSpPr>
            <p:nvPr/>
          </p:nvSpPr>
          <p:spPr bwMode="auto">
            <a:xfrm>
              <a:off x="2832" y="1440"/>
              <a:ext cx="192" cy="96"/>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40" name="Rectangle 132"/>
            <p:cNvSpPr>
              <a:spLocks noChangeArrowheads="1"/>
            </p:cNvSpPr>
            <p:nvPr/>
          </p:nvSpPr>
          <p:spPr bwMode="auto">
            <a:xfrm>
              <a:off x="2304" y="1392"/>
              <a:ext cx="48" cy="144"/>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41" name="Rectangle 133"/>
            <p:cNvSpPr>
              <a:spLocks noChangeArrowheads="1"/>
            </p:cNvSpPr>
            <p:nvPr/>
          </p:nvSpPr>
          <p:spPr bwMode="auto">
            <a:xfrm>
              <a:off x="2448" y="1440"/>
              <a:ext cx="192" cy="96"/>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42" name="Rectangle 134"/>
            <p:cNvSpPr>
              <a:spLocks noChangeArrowheads="1"/>
            </p:cNvSpPr>
            <p:nvPr/>
          </p:nvSpPr>
          <p:spPr bwMode="auto">
            <a:xfrm>
              <a:off x="2304" y="768"/>
              <a:ext cx="144" cy="144"/>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43" name="Rectangle 135"/>
            <p:cNvSpPr>
              <a:spLocks noChangeArrowheads="1"/>
            </p:cNvSpPr>
            <p:nvPr/>
          </p:nvSpPr>
          <p:spPr bwMode="auto">
            <a:xfrm>
              <a:off x="3024" y="768"/>
              <a:ext cx="144" cy="48"/>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44" name="Rectangle 136"/>
            <p:cNvSpPr>
              <a:spLocks noChangeArrowheads="1"/>
            </p:cNvSpPr>
            <p:nvPr/>
          </p:nvSpPr>
          <p:spPr bwMode="auto">
            <a:xfrm>
              <a:off x="3120" y="1488"/>
              <a:ext cx="48" cy="48"/>
            </a:xfrm>
            <a:prstGeom prst="rect">
              <a:avLst/>
            </a:prstGeom>
            <a:solidFill>
              <a:srgbClr val="FF99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5945" name="Arc 137"/>
            <p:cNvSpPr>
              <a:spLocks/>
            </p:cNvSpPr>
            <p:nvPr/>
          </p:nvSpPr>
          <p:spPr bwMode="blackGray">
            <a:xfrm rot="6015072">
              <a:off x="2660" y="1467"/>
              <a:ext cx="151" cy="291"/>
            </a:xfrm>
            <a:custGeom>
              <a:avLst/>
              <a:gdLst>
                <a:gd name="G0" fmla="+- 0 0 0"/>
                <a:gd name="G1" fmla="+- 21598 0 0"/>
                <a:gd name="G2" fmla="+- 21600 0 0"/>
                <a:gd name="T0" fmla="*/ 273 w 21600"/>
                <a:gd name="T1" fmla="*/ 0 h 41470"/>
                <a:gd name="T2" fmla="*/ 8465 w 21600"/>
                <a:gd name="T3" fmla="*/ 41470 h 41470"/>
                <a:gd name="T4" fmla="*/ 0 w 21600"/>
                <a:gd name="T5" fmla="*/ 21598 h 41470"/>
              </a:gdLst>
              <a:ahLst/>
              <a:cxnLst>
                <a:cxn ang="0">
                  <a:pos x="T0" y="T1"/>
                </a:cxn>
                <a:cxn ang="0">
                  <a:pos x="T2" y="T3"/>
                </a:cxn>
                <a:cxn ang="0">
                  <a:pos x="T4" y="T5"/>
                </a:cxn>
              </a:cxnLst>
              <a:rect l="0" t="0" r="r" b="b"/>
              <a:pathLst>
                <a:path w="21600" h="41470" fill="none" extrusionOk="0">
                  <a:moveTo>
                    <a:pt x="273" y="-1"/>
                  </a:moveTo>
                  <a:cubicBezTo>
                    <a:pt x="12094" y="149"/>
                    <a:pt x="21600" y="9775"/>
                    <a:pt x="21600" y="21598"/>
                  </a:cubicBezTo>
                  <a:cubicBezTo>
                    <a:pt x="21600" y="30255"/>
                    <a:pt x="16430" y="38077"/>
                    <a:pt x="8465" y="41470"/>
                  </a:cubicBezTo>
                </a:path>
                <a:path w="21600" h="41470" stroke="0" extrusionOk="0">
                  <a:moveTo>
                    <a:pt x="273" y="-1"/>
                  </a:moveTo>
                  <a:cubicBezTo>
                    <a:pt x="12094" y="149"/>
                    <a:pt x="21600" y="9775"/>
                    <a:pt x="21600" y="21598"/>
                  </a:cubicBezTo>
                  <a:cubicBezTo>
                    <a:pt x="21600" y="30255"/>
                    <a:pt x="16430" y="38077"/>
                    <a:pt x="8465" y="41470"/>
                  </a:cubicBezTo>
                  <a:lnTo>
                    <a:pt x="0" y="21598"/>
                  </a:lnTo>
                  <a:close/>
                </a:path>
              </a:pathLst>
            </a:custGeom>
            <a:noFill/>
            <a:ln w="19050">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1655946" name="Text Box 138"/>
          <p:cNvSpPr txBox="1">
            <a:spLocks noChangeArrowheads="1"/>
          </p:cNvSpPr>
          <p:nvPr/>
        </p:nvSpPr>
        <p:spPr bwMode="blackGray">
          <a:xfrm>
            <a:off x="750888" y="1184275"/>
            <a:ext cx="32908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i="1">
                <a:effectLst>
                  <a:outerShdw blurRad="38100" dist="38100" dir="2700000" algn="tl">
                    <a:srgbClr val="C0C0C0"/>
                  </a:outerShdw>
                </a:effectLst>
              </a:rPr>
              <a:t>spherical wavelets</a:t>
            </a:r>
          </a:p>
        </p:txBody>
      </p:sp>
      <p:sp>
        <p:nvSpPr>
          <p:cNvPr id="1655947" name="Text Box 139"/>
          <p:cNvSpPr txBox="1">
            <a:spLocks noChangeArrowheads="1"/>
          </p:cNvSpPr>
          <p:nvPr/>
        </p:nvSpPr>
        <p:spPr bwMode="blackGray">
          <a:xfrm>
            <a:off x="5138738" y="1184275"/>
            <a:ext cx="28051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i="1">
                <a:effectLst>
                  <a:outerShdw blurRad="38100" dist="38100" dir="2700000" algn="tl">
                    <a:srgbClr val="C0C0C0"/>
                  </a:outerShdw>
                </a:effectLst>
              </a:rPr>
              <a:t>image wavelets</a:t>
            </a:r>
          </a:p>
        </p:txBody>
      </p:sp>
      <p:pic>
        <p:nvPicPr>
          <p:cNvPr id="1655948" name="Picture 140" descr="checker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622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655949" name="Picture 141" descr="checker_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2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655950" name="Picture 142" descr="quad_checker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3622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655951" name="Picture 143" descr="quad_checker_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36220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655952" name="Text Box 144"/>
          <p:cNvSpPr txBox="1">
            <a:spLocks noChangeArrowheads="1"/>
          </p:cNvSpPr>
          <p:nvPr/>
        </p:nvSpPr>
        <p:spPr bwMode="blackGray">
          <a:xfrm>
            <a:off x="873125" y="1676400"/>
            <a:ext cx="307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effectLst>
                  <a:outerShdw blurRad="38100" dist="38100" dir="2700000" algn="tl">
                    <a:srgbClr val="C0C0C0"/>
                  </a:outerShdw>
                </a:effectLst>
              </a:rPr>
              <a:t>[Schröder</a:t>
            </a:r>
            <a:r>
              <a:rPr lang="en-US" sz="1800">
                <a:effectLst>
                  <a:outerShdw blurRad="38100" dist="38100" dir="2700000" algn="tl">
                    <a:srgbClr val="C0C0C0"/>
                  </a:outerShdw>
                </a:effectLst>
                <a:cs typeface="Arial" charset="0"/>
              </a:rPr>
              <a:t> &amp; Sweldens 1995]</a:t>
            </a:r>
          </a:p>
        </p:txBody>
      </p:sp>
      <p:pic>
        <p:nvPicPr>
          <p:cNvPr id="1655953" name="Picture 145" descr="checker_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362200"/>
            <a:ext cx="1069975" cy="1069975"/>
          </a:xfrm>
          <a:prstGeom prst="rect">
            <a:avLst/>
          </a:prstGeom>
          <a:noFill/>
          <a:extLst>
            <a:ext uri="{909E8E84-426E-40DD-AFC4-6F175D3DCCD1}">
              <a14:hiddenFill xmlns:a14="http://schemas.microsoft.com/office/drawing/2010/main">
                <a:solidFill>
                  <a:srgbClr val="FFFFFF"/>
                </a:solidFill>
              </a14:hiddenFill>
            </a:ext>
          </a:extLst>
        </p:spPr>
      </p:pic>
      <p:pic>
        <p:nvPicPr>
          <p:cNvPr id="1655954" name="Picture 146" descr="quad_checker_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2362200"/>
            <a:ext cx="1069975" cy="1069975"/>
          </a:xfrm>
          <a:prstGeom prst="rect">
            <a:avLst/>
          </a:prstGeom>
          <a:noFill/>
          <a:extLst>
            <a:ext uri="{909E8E84-426E-40DD-AFC4-6F175D3DCCD1}">
              <a14:hiddenFill xmlns:a14="http://schemas.microsoft.com/office/drawing/2010/main">
                <a:solidFill>
                  <a:srgbClr val="FFFFFF"/>
                </a:solidFill>
              </a14:hiddenFill>
            </a:ext>
          </a:extLst>
        </p:spPr>
      </p:pic>
      <p:sp>
        <p:nvSpPr>
          <p:cNvPr id="1655955" name="Text Box 147"/>
          <p:cNvSpPr txBox="1">
            <a:spLocks noChangeArrowheads="1"/>
          </p:cNvSpPr>
          <p:nvPr/>
        </p:nvSpPr>
        <p:spPr bwMode="blackGray">
          <a:xfrm>
            <a:off x="4768850" y="1676400"/>
            <a:ext cx="360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effectLst>
                  <a:outerShdw blurRad="38100" dist="38100" dir="2700000" algn="tl">
                    <a:srgbClr val="C0C0C0"/>
                  </a:outerShdw>
                </a:effectLst>
              </a:rPr>
              <a:t>[Davis </a:t>
            </a:r>
            <a:r>
              <a:rPr lang="en-US" sz="1800">
                <a:effectLst>
                  <a:outerShdw blurRad="38100" dist="38100" dir="2700000" algn="tl">
                    <a:srgbClr val="C0C0C0"/>
                  </a:outerShdw>
                </a:effectLst>
                <a:cs typeface="Arial" charset="0"/>
              </a:rPr>
              <a:t>1995]  [Antonini et al 1992]</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Grp="1" noChangeArrowheads="1"/>
          </p:cNvSpPr>
          <p:nvPr>
            <p:ph type="title"/>
          </p:nvPr>
        </p:nvSpPr>
        <p:spPr/>
        <p:txBody>
          <a:bodyPr/>
          <a:lstStyle/>
          <a:p>
            <a:r>
              <a:rPr lang="en-US"/>
              <a:t>Compression results</a:t>
            </a:r>
          </a:p>
        </p:txBody>
      </p:sp>
      <p:pic>
        <p:nvPicPr>
          <p:cNvPr id="1656835" name="Picture 3"/>
          <p:cNvPicPr>
            <a:picLocks noChangeAspect="1" noChangeArrowheads="1"/>
          </p:cNvPicPr>
          <p:nvPr/>
        </p:nvPicPr>
        <p:blipFill>
          <a:blip r:embed="rId2">
            <a:extLst>
              <a:ext uri="{28A0092B-C50C-407E-A947-70E740481C1C}">
                <a14:useLocalDpi xmlns:a14="http://schemas.microsoft.com/office/drawing/2010/main" val="0"/>
              </a:ext>
            </a:extLst>
          </a:blip>
          <a:srcRect l="25803" t="9842" r="27423" b="24243"/>
          <a:stretch>
            <a:fillRect/>
          </a:stretch>
        </p:blipFill>
        <p:spPr bwMode="blackGray">
          <a:xfrm>
            <a:off x="171450" y="1069975"/>
            <a:ext cx="5183188" cy="547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graphicFrame>
        <p:nvGraphicFramePr>
          <p:cNvPr id="2" name="Object 4"/>
          <p:cNvGraphicFramePr>
            <a:graphicFrameLocks noChangeAspect="1"/>
          </p:cNvGraphicFramePr>
          <p:nvPr/>
        </p:nvGraphicFramePr>
        <p:xfrm>
          <a:off x="5327650" y="2032000"/>
          <a:ext cx="3784600" cy="3249613"/>
        </p:xfrm>
        <a:graphic>
          <a:graphicData uri="http://schemas.openxmlformats.org/drawingml/2006/chart">
            <c:chart xmlns:c="http://schemas.openxmlformats.org/drawingml/2006/chart" xmlns:r="http://schemas.openxmlformats.org/officeDocument/2006/relationships" r:id="rId3"/>
          </a:graphicData>
        </a:graphic>
      </p:graphicFrame>
      <p:sp>
        <p:nvSpPr>
          <p:cNvPr id="1656837" name="Rectangle 5"/>
          <p:cNvSpPr>
            <a:spLocks noChangeArrowheads="1"/>
          </p:cNvSpPr>
          <p:nvPr/>
        </p:nvSpPr>
        <p:spPr bwMode="blackGray">
          <a:xfrm>
            <a:off x="152400" y="3305175"/>
            <a:ext cx="1009650" cy="238125"/>
          </a:xfrm>
          <a:prstGeom prst="rect">
            <a:avLst/>
          </a:prstGeom>
          <a:noFill/>
          <a:ln w="571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706" name="Rectangle 2"/>
          <p:cNvSpPr>
            <a:spLocks noGrp="1" noChangeArrowheads="1"/>
          </p:cNvSpPr>
          <p:nvPr>
            <p:ph type="title"/>
          </p:nvPr>
        </p:nvSpPr>
        <p:spPr>
          <a:xfrm>
            <a:off x="152400" y="152400"/>
            <a:ext cx="8839200" cy="990600"/>
          </a:xfrm>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a:lstStyle/>
          <a:p>
            <a:r>
              <a:rPr lang="en-US" sz="3400"/>
              <a:t>What if </a:t>
            </a:r>
            <a:r>
              <a:rPr lang="en-US" sz="3400" b="1"/>
              <a:t>images</a:t>
            </a:r>
            <a:r>
              <a:rPr lang="en-US" sz="3400"/>
              <a:t> were represented with </a:t>
            </a:r>
            <a:r>
              <a:rPr lang="en-US" sz="3400" b="1"/>
              <a:t>irregular</a:t>
            </a:r>
            <a:r>
              <a:rPr lang="en-US" sz="3400" i="1"/>
              <a:t> </a:t>
            </a:r>
            <a:r>
              <a:rPr lang="en-US" sz="3400"/>
              <a:t>meshes?</a:t>
            </a:r>
          </a:p>
        </p:txBody>
      </p:sp>
      <p:sp>
        <p:nvSpPr>
          <p:cNvPr id="1736707" name="Rectangle 3"/>
          <p:cNvSpPr>
            <a:spLocks noGrp="1" noChangeArrowheads="1"/>
          </p:cNvSpPr>
          <p:nvPr>
            <p:ph type="body" idx="1"/>
          </p:nvPr>
        </p:nvSpPr>
        <p:spPr>
          <a:xfrm>
            <a:off x="4876800" y="1676400"/>
            <a:ext cx="4191000" cy="4419600"/>
          </a:xfrm>
          <a:effectLst/>
          <a:extLst>
            <a:ext uri="{AF507438-7753-43E0-B8FC-AC1667EBCBE1}">
              <a14:hiddenEffects xmlns:a14="http://schemas.microsoft.com/office/drawing/2010/main">
                <a:effectLst>
                  <a:outerShdw dist="45791" dir="2021404" algn="ctr" rotWithShape="0">
                    <a:schemeClr val="bg2"/>
                  </a:outerShdw>
                </a:effectLst>
              </a14:hiddenEffects>
            </a:ext>
          </a:extLst>
        </p:spPr>
        <p:txBody>
          <a:bodyPr/>
          <a:lstStyle/>
          <a:p>
            <a:pPr>
              <a:buFont typeface="Monotype Sorts" pitchFamily="2" charset="2"/>
              <a:buNone/>
            </a:pPr>
            <a:r>
              <a:rPr lang="en-US" sz="2600" b="1"/>
              <a:t>Drawbacks</a:t>
            </a:r>
            <a:r>
              <a:rPr lang="en-US" sz="2600"/>
              <a:t>:</a:t>
            </a:r>
          </a:p>
          <a:p>
            <a:r>
              <a:rPr lang="en-US" sz="2600"/>
              <a:t>storage of connectivity</a:t>
            </a:r>
          </a:p>
          <a:p>
            <a:r>
              <a:rPr lang="en-US" sz="2600"/>
              <a:t>no random lookup</a:t>
            </a:r>
          </a:p>
          <a:p>
            <a:r>
              <a:rPr lang="en-US" sz="2600"/>
              <a:t>rendering</a:t>
            </a:r>
          </a:p>
          <a:p>
            <a:r>
              <a:rPr lang="en-US" sz="2600"/>
              <a:t>compositing</a:t>
            </a:r>
          </a:p>
          <a:p>
            <a:r>
              <a:rPr lang="en-US" sz="2600"/>
              <a:t>filtering</a:t>
            </a:r>
          </a:p>
          <a:p>
            <a:r>
              <a:rPr lang="en-US" sz="2600"/>
              <a:t>compression</a:t>
            </a:r>
          </a:p>
          <a:p>
            <a:r>
              <a:rPr lang="en-US" sz="2600"/>
              <a:t>synthesis</a:t>
            </a:r>
          </a:p>
        </p:txBody>
      </p:sp>
      <p:pic>
        <p:nvPicPr>
          <p:cNvPr id="1736709" name="Picture 5" descr="mandr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0050"/>
            <a:ext cx="4129088"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1736710" name="Picture 6" descr="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698625"/>
            <a:ext cx="4114800"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367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67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3670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367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367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3670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367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3670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367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670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778" name="Rectangle 2"/>
          <p:cNvSpPr>
            <a:spLocks noGrp="1" noChangeArrowheads="1"/>
          </p:cNvSpPr>
          <p:nvPr>
            <p:ph type="ctrTitle"/>
          </p:nvPr>
        </p:nvSpPr>
        <p:spPr>
          <a:xfrm>
            <a:off x="152400" y="609600"/>
            <a:ext cx="8839200" cy="2057400"/>
          </a:xfrm>
        </p:spPr>
        <p:txBody>
          <a:bodyPr/>
          <a:lstStyle/>
          <a:p>
            <a:r>
              <a:rPr lang="en-US"/>
              <a:t>Geometry clipmaps:</a:t>
            </a:r>
            <a:br>
              <a:rPr lang="en-US"/>
            </a:br>
            <a:r>
              <a:rPr lang="en-US"/>
              <a:t>Terrain rendering using nested</a:t>
            </a:r>
            <a:br>
              <a:rPr lang="en-US"/>
            </a:br>
            <a:r>
              <a:rPr lang="en-US"/>
              <a:t>regular grids</a:t>
            </a:r>
          </a:p>
        </p:txBody>
      </p:sp>
      <p:sp>
        <p:nvSpPr>
          <p:cNvPr id="1739779" name="Rectangle 3"/>
          <p:cNvSpPr>
            <a:spLocks noGrp="1" noChangeArrowheads="1"/>
          </p:cNvSpPr>
          <p:nvPr>
            <p:ph type="subTitle" idx="1"/>
          </p:nvPr>
        </p:nvSpPr>
        <p:spPr/>
        <p:txBody>
          <a:bodyPr/>
          <a:lstStyle/>
          <a:p>
            <a:r>
              <a:rPr lang="en-US"/>
              <a:t>Frank Losasso (Stanford)</a:t>
            </a:r>
          </a:p>
          <a:p>
            <a:r>
              <a:rPr lang="en-US"/>
              <a:t>Hugues Hoppe (MSR)</a:t>
            </a:r>
            <a:br>
              <a:rPr lang="en-US"/>
            </a:br>
            <a:endParaRPr lang="en-US"/>
          </a:p>
          <a:p>
            <a:r>
              <a:rPr lang="en-US"/>
              <a:t>[SIGGRAPH 2004]</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40" name="Rectangle 4"/>
          <p:cNvSpPr>
            <a:spLocks noGrp="1" noChangeArrowheads="1"/>
          </p:cNvSpPr>
          <p:nvPr>
            <p:ph type="title"/>
          </p:nvPr>
        </p:nvSpPr>
        <p:spPr/>
        <p:txBody>
          <a:bodyPr/>
          <a:lstStyle/>
          <a:p>
            <a:r>
              <a:rPr lang="en-US"/>
              <a:t>Terrain rendering</a:t>
            </a:r>
          </a:p>
        </p:txBody>
      </p:sp>
      <p:sp>
        <p:nvSpPr>
          <p:cNvPr id="1831949" name="Rectangle 13"/>
          <p:cNvSpPr>
            <a:spLocks noGrp="1" noChangeArrowheads="1"/>
          </p:cNvSpPr>
          <p:nvPr>
            <p:ph type="body" idx="1"/>
          </p:nvPr>
        </p:nvSpPr>
        <p:spPr>
          <a:xfrm>
            <a:off x="762000" y="4572000"/>
            <a:ext cx="6858000" cy="2133600"/>
          </a:xfrm>
        </p:spPr>
        <p:txBody>
          <a:bodyPr/>
          <a:lstStyle/>
          <a:p>
            <a:r>
              <a:rPr lang="en-US" b="1">
                <a:effectLst/>
              </a:rPr>
              <a:t>Challenges</a:t>
            </a:r>
            <a:r>
              <a:rPr lang="en-US">
                <a:effectLst/>
              </a:rPr>
              <a:t>:</a:t>
            </a:r>
          </a:p>
          <a:p>
            <a:pPr lvl="1"/>
            <a:r>
              <a:rPr lang="en-US">
                <a:effectLst/>
              </a:rPr>
              <a:t>Concise storage (no paging hiccups)</a:t>
            </a:r>
          </a:p>
          <a:p>
            <a:pPr lvl="1"/>
            <a:r>
              <a:rPr lang="en-US">
                <a:effectLst/>
              </a:rPr>
              <a:t>Fast rendering (60 frames/sec)</a:t>
            </a:r>
          </a:p>
          <a:p>
            <a:pPr lvl="1"/>
            <a:r>
              <a:rPr lang="en-US">
                <a:effectLst/>
              </a:rPr>
              <a:t>Visual continuity (no pops)</a:t>
            </a:r>
            <a:endParaRPr lang="en-US"/>
          </a:p>
        </p:txBody>
      </p:sp>
      <p:pic>
        <p:nvPicPr>
          <p:cNvPr id="1831941" name="Picture 5" descr="uscont_full"/>
          <p:cNvPicPr>
            <a:picLocks noChangeAspect="1" noChangeArrowheads="1"/>
          </p:cNvPicPr>
          <p:nvPr/>
        </p:nvPicPr>
        <p:blipFill>
          <a:blip r:embed="rId2" cstate="print">
            <a:clrChange>
              <a:clrFrom>
                <a:srgbClr val="FEFFFF"/>
              </a:clrFrom>
              <a:clrTo>
                <a:srgbClr val="FEFFFF">
                  <a:alpha val="0"/>
                </a:srgbClr>
              </a:clrTo>
            </a:clrChange>
            <a:lum bright="12000" contrast="12000"/>
            <a:extLst>
              <a:ext uri="{28A0092B-C50C-407E-A947-70E740481C1C}">
                <a14:useLocalDpi xmlns:a14="http://schemas.microsoft.com/office/drawing/2010/main" val="0"/>
              </a:ext>
            </a:extLst>
          </a:blip>
          <a:srcRect t="1634" b="362"/>
          <a:stretch>
            <a:fillRect/>
          </a:stretch>
        </p:blipFill>
        <p:spPr bwMode="auto">
          <a:xfrm>
            <a:off x="533400" y="915988"/>
            <a:ext cx="4864100" cy="3503612"/>
          </a:xfrm>
          <a:prstGeom prst="rect">
            <a:avLst/>
          </a:prstGeom>
          <a:noFill/>
          <a:ln>
            <a:noFill/>
          </a:ln>
          <a:effectLst>
            <a:outerShdw dist="53882" dir="2700000" algn="ctr" rotWithShape="0">
              <a:srgbClr val="4D4D4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1942" name="Text Box 6"/>
          <p:cNvSpPr txBox="1">
            <a:spLocks noChangeArrowheads="1"/>
          </p:cNvSpPr>
          <p:nvPr/>
        </p:nvSpPr>
        <p:spPr bwMode="blackGray">
          <a:xfrm>
            <a:off x="5486400" y="1658938"/>
            <a:ext cx="3570288"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182880" tIns="91440" rIns="182880" bIns="91440">
            <a:spAutoFit/>
          </a:bodyPr>
          <a:lstStyle>
            <a:lvl1pPr algn="l" defTabSz="1828800">
              <a:defRPr sz="2400">
                <a:solidFill>
                  <a:schemeClr val="tx1"/>
                </a:solidFill>
                <a:latin typeface="Times New Roman" pitchFamily="18" charset="0"/>
              </a:defRPr>
            </a:lvl1pPr>
            <a:lvl2pPr marL="914400" algn="l" defTabSz="1828800">
              <a:defRPr sz="2400">
                <a:solidFill>
                  <a:schemeClr val="tx1"/>
                </a:solidFill>
                <a:latin typeface="Times New Roman" pitchFamily="18" charset="0"/>
              </a:defRPr>
            </a:lvl2pPr>
            <a:lvl3pPr marL="1828800" algn="l" defTabSz="1828800">
              <a:defRPr sz="2400">
                <a:solidFill>
                  <a:schemeClr val="tx1"/>
                </a:solidFill>
                <a:latin typeface="Times New Roman" pitchFamily="18" charset="0"/>
              </a:defRPr>
            </a:lvl3pPr>
            <a:lvl4pPr marL="2743200" algn="l" defTabSz="1828800">
              <a:defRPr sz="2400">
                <a:solidFill>
                  <a:schemeClr val="tx1"/>
                </a:solidFill>
                <a:latin typeface="Times New Roman" pitchFamily="18" charset="0"/>
              </a:defRPr>
            </a:lvl4pPr>
            <a:lvl5pPr marL="3657600" algn="l" defTabSz="1828800">
              <a:defRPr sz="2400">
                <a:solidFill>
                  <a:schemeClr val="tx1"/>
                </a:solidFill>
                <a:latin typeface="Times New Roman" pitchFamily="18" charset="0"/>
              </a:defRPr>
            </a:lvl5pPr>
            <a:lvl6pPr marL="4114800" defTabSz="1828800" fontAlgn="base">
              <a:spcBef>
                <a:spcPct val="0"/>
              </a:spcBef>
              <a:spcAft>
                <a:spcPct val="0"/>
              </a:spcAft>
              <a:defRPr sz="2400">
                <a:solidFill>
                  <a:schemeClr val="tx1"/>
                </a:solidFill>
                <a:latin typeface="Times New Roman" pitchFamily="18" charset="0"/>
              </a:defRPr>
            </a:lvl6pPr>
            <a:lvl7pPr marL="4572000" defTabSz="1828800" fontAlgn="base">
              <a:spcBef>
                <a:spcPct val="0"/>
              </a:spcBef>
              <a:spcAft>
                <a:spcPct val="0"/>
              </a:spcAft>
              <a:defRPr sz="2400">
                <a:solidFill>
                  <a:schemeClr val="tx1"/>
                </a:solidFill>
                <a:latin typeface="Times New Roman" pitchFamily="18" charset="0"/>
              </a:defRPr>
            </a:lvl7pPr>
            <a:lvl8pPr marL="5029200" defTabSz="1828800" fontAlgn="base">
              <a:spcBef>
                <a:spcPct val="0"/>
              </a:spcBef>
              <a:spcAft>
                <a:spcPct val="0"/>
              </a:spcAft>
              <a:defRPr sz="2400">
                <a:solidFill>
                  <a:schemeClr val="tx1"/>
                </a:solidFill>
                <a:latin typeface="Times New Roman" pitchFamily="18" charset="0"/>
              </a:defRPr>
            </a:lvl8pPr>
            <a:lvl9pPr marL="5486400" defTabSz="1828800" fontAlgn="base">
              <a:spcBef>
                <a:spcPct val="0"/>
              </a:spcBef>
              <a:spcAft>
                <a:spcPct val="0"/>
              </a:spcAft>
              <a:defRPr sz="2400">
                <a:solidFill>
                  <a:schemeClr val="tx1"/>
                </a:solidFill>
                <a:latin typeface="Times New Roman" pitchFamily="18" charset="0"/>
              </a:defRPr>
            </a:lvl9pPr>
          </a:lstStyle>
          <a:p>
            <a:pPr algn="ctr"/>
            <a:r>
              <a:rPr lang="en-US" sz="2800">
                <a:effectLst/>
                <a:latin typeface="Arial" charset="0"/>
              </a:rPr>
              <a:t>U.S. at 30m spacing</a:t>
            </a:r>
            <a:br>
              <a:rPr lang="en-US" sz="2800">
                <a:effectLst/>
                <a:latin typeface="Arial" charset="0"/>
              </a:rPr>
            </a:br>
            <a:r>
              <a:rPr lang="en-US" sz="2800">
                <a:effectLst/>
                <a:latin typeface="Arial" charset="0"/>
              </a:rPr>
              <a:t>216,000 </a:t>
            </a:r>
            <a:r>
              <a:rPr lang="en-US" sz="2800">
                <a:effectLst/>
                <a:latin typeface="Arial" charset="0"/>
                <a:sym typeface="Symbol" pitchFamily="18" charset="2"/>
              </a:rPr>
              <a:t> 93,600</a:t>
            </a:r>
            <a:br>
              <a:rPr lang="en-US" sz="2800">
                <a:effectLst/>
                <a:latin typeface="Arial" charset="0"/>
                <a:sym typeface="Symbol" pitchFamily="18" charset="2"/>
              </a:rPr>
            </a:br>
            <a:r>
              <a:rPr lang="en-US" sz="2800">
                <a:effectLst/>
                <a:latin typeface="Arial" charset="0"/>
                <a:sym typeface="Wingdings" pitchFamily="2" charset="2"/>
              </a:rPr>
              <a:t></a:t>
            </a:r>
            <a:r>
              <a:rPr lang="en-US" sz="2800">
                <a:effectLst/>
                <a:latin typeface="Arial" charset="0"/>
                <a:sym typeface="Symbol" pitchFamily="18" charset="2"/>
              </a:rPr>
              <a:t> </a:t>
            </a:r>
            <a:r>
              <a:rPr lang="en-US" sz="2800">
                <a:solidFill>
                  <a:schemeClr val="hlink"/>
                </a:solidFill>
                <a:effectLst/>
                <a:latin typeface="Arial" charset="0"/>
                <a:sym typeface="Symbol" pitchFamily="18" charset="2"/>
              </a:rPr>
              <a:t>40GB</a:t>
            </a:r>
            <a:endParaRPr lang="en-US" sz="2800">
              <a:solidFill>
                <a:schemeClr val="accent2"/>
              </a:solidFill>
              <a:effectLst/>
              <a:latin typeface="Arial" charset="0"/>
              <a:sym typeface="Wingdings" pitchFamily="2" charset="2"/>
            </a:endParaRPr>
          </a:p>
        </p:txBody>
      </p:sp>
      <p:sp>
        <p:nvSpPr>
          <p:cNvPr id="1831944" name="AutoShape 8"/>
          <p:cNvSpPr>
            <a:spLocks/>
          </p:cNvSpPr>
          <p:nvPr/>
        </p:nvSpPr>
        <p:spPr bwMode="auto">
          <a:xfrm>
            <a:off x="3155950" y="1211263"/>
            <a:ext cx="866775" cy="415925"/>
          </a:xfrm>
          <a:prstGeom prst="borderCallout2">
            <a:avLst>
              <a:gd name="adj1" fmla="val 27481"/>
              <a:gd name="adj2" fmla="val -15569"/>
              <a:gd name="adj3" fmla="val 27481"/>
              <a:gd name="adj4" fmla="val -30403"/>
              <a:gd name="adj5" fmla="val -37023"/>
              <a:gd name="adj6" fmla="val -45787"/>
            </a:avLst>
          </a:prstGeom>
          <a:solidFill>
            <a:srgbClr val="D0ECEB"/>
          </a:solidFill>
          <a:ln w="19050">
            <a:solidFill>
              <a:srgbClr val="FFFF00"/>
            </a:solidFill>
            <a:miter lim="800000"/>
            <a:headEnd/>
            <a:tailEnd type="triangle" w="med" len="med"/>
          </a:ln>
          <a:effectLst>
            <a:outerShdw dist="35921" dir="2700000" algn="ctr" rotWithShape="0">
              <a:srgbClr val="4D4D4D"/>
            </a:outerShdw>
          </a:effectLst>
        </p:spPr>
        <p:txBody>
          <a:bodyPr>
            <a:spAutoFit/>
          </a:bodyPr>
          <a:lstStyle/>
          <a:p>
            <a:pPr defTabSz="4075113" eaLnBrk="1" hangingPunct="1"/>
            <a:r>
              <a:rPr lang="en-US" sz="1000">
                <a:effectLst/>
              </a:rPr>
              <a:t>Mount Rainier</a:t>
            </a:r>
          </a:p>
        </p:txBody>
      </p:sp>
      <p:sp>
        <p:nvSpPr>
          <p:cNvPr id="1831945" name="Rectangle 9"/>
          <p:cNvSpPr>
            <a:spLocks noChangeArrowheads="1"/>
          </p:cNvSpPr>
          <p:nvPr/>
        </p:nvSpPr>
        <p:spPr bwMode="auto">
          <a:xfrm>
            <a:off x="2586038" y="3822700"/>
            <a:ext cx="1004887" cy="415925"/>
          </a:xfrm>
          <a:prstGeom prst="rect">
            <a:avLst/>
          </a:prstGeom>
          <a:solidFill>
            <a:srgbClr val="D0ECEB"/>
          </a:solidFill>
          <a:ln w="19050" algn="ctr">
            <a:solidFill>
              <a:srgbClr val="FFFF00"/>
            </a:solidFill>
            <a:miter lim="800000"/>
            <a:headEnd/>
            <a:tailEnd/>
          </a:ln>
          <a:effectLst>
            <a:outerShdw dist="35921" dir="2700000" algn="ctr" rotWithShape="0">
              <a:srgbClr val="4D4D4D"/>
            </a:outerShdw>
          </a:effectLst>
        </p:spPr>
        <p:txBody>
          <a:bodyPr>
            <a:spAutoFit/>
          </a:bodyPr>
          <a:lstStyle/>
          <a:p>
            <a:pPr defTabSz="4075113" eaLnBrk="1" hangingPunct="1"/>
            <a:r>
              <a:rPr lang="en-US" sz="1000">
                <a:effectLst/>
              </a:rPr>
              <a:t>Olympic Mountains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p:txBody>
          <a:bodyPr/>
          <a:lstStyle/>
          <a:p>
            <a:r>
              <a:rPr lang="en-US"/>
              <a:t>Previous work: Irregular mesh</a:t>
            </a:r>
          </a:p>
        </p:txBody>
      </p:sp>
      <p:sp>
        <p:nvSpPr>
          <p:cNvPr id="1751048" name="Rectangle 8"/>
          <p:cNvSpPr>
            <a:spLocks noGrp="1" noChangeArrowheads="1"/>
          </p:cNvSpPr>
          <p:nvPr>
            <p:ph type="body" idx="1"/>
          </p:nvPr>
        </p:nvSpPr>
        <p:spPr>
          <a:xfrm>
            <a:off x="685800" y="5257800"/>
            <a:ext cx="8305800" cy="1219200"/>
          </a:xfrm>
        </p:spPr>
        <p:txBody>
          <a:bodyPr/>
          <a:lstStyle/>
          <a:p>
            <a:r>
              <a:rPr lang="en-US"/>
              <a:t>Fewest triangles</a:t>
            </a:r>
          </a:p>
          <a:p>
            <a:r>
              <a:rPr lang="en-US"/>
              <a:t>CPU intensive</a:t>
            </a:r>
          </a:p>
        </p:txBody>
      </p:sp>
      <p:sp>
        <p:nvSpPr>
          <p:cNvPr id="1751043" name="Rectangle 3"/>
          <p:cNvSpPr>
            <a:spLocks noChangeArrowheads="1"/>
          </p:cNvSpPr>
          <p:nvPr/>
        </p:nvSpPr>
        <p:spPr bwMode="blackGray">
          <a:xfrm>
            <a:off x="838200" y="4648200"/>
            <a:ext cx="76263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pPr algn="l" eaLnBrk="1" hangingPunct="1">
              <a:lnSpc>
                <a:spcPct val="110000"/>
              </a:lnSpc>
            </a:pPr>
            <a:r>
              <a:rPr lang="en-US" sz="2400">
                <a:effectLst/>
              </a:rPr>
              <a:t>VDPM [Hoppe 1998], Delaunay</a:t>
            </a:r>
            <a:r>
              <a:rPr lang="en-US" sz="2400">
                <a:effectLst>
                  <a:outerShdw blurRad="38100" dist="38100" dir="2700000" algn="tl">
                    <a:srgbClr val="C0C0C0"/>
                  </a:outerShdw>
                </a:effectLst>
              </a:rPr>
              <a:t> [Cignoni et al 1997], …</a:t>
            </a:r>
          </a:p>
        </p:txBody>
      </p:sp>
      <p:pic>
        <p:nvPicPr>
          <p:cNvPr id="1751044" name="Picture 4" descr="v"/>
          <p:cNvPicPr>
            <a:picLocks noChangeAspect="1" noChangeArrowheads="1"/>
          </p:cNvPicPr>
          <p:nvPr/>
        </p:nvPicPr>
        <p:blipFill>
          <a:blip r:embed="rId2">
            <a:extLst>
              <a:ext uri="{28A0092B-C50C-407E-A947-70E740481C1C}">
                <a14:useLocalDpi xmlns:a14="http://schemas.microsoft.com/office/drawing/2010/main" val="0"/>
              </a:ext>
            </a:extLst>
          </a:blip>
          <a:srcRect t="14063"/>
          <a:stretch>
            <a:fillRect/>
          </a:stretch>
        </p:blipFill>
        <p:spPr bwMode="auto">
          <a:xfrm>
            <a:off x="304800" y="1066800"/>
            <a:ext cx="4114800" cy="3535363"/>
          </a:xfrm>
          <a:prstGeom prst="rect">
            <a:avLst/>
          </a:prstGeom>
          <a:noFill/>
          <a:extLst>
            <a:ext uri="{909E8E84-426E-40DD-AFC4-6F175D3DCCD1}">
              <a14:hiddenFill xmlns:a14="http://schemas.microsoft.com/office/drawing/2010/main">
                <a:solidFill>
                  <a:srgbClr val="FFFFFF"/>
                </a:solidFill>
              </a14:hiddenFill>
            </a:ext>
          </a:extLst>
        </p:spPr>
      </p:pic>
      <p:pic>
        <p:nvPicPr>
          <p:cNvPr id="1751045" name="Picture 5" descr="v"/>
          <p:cNvPicPr>
            <a:picLocks noChangeAspect="1" noChangeArrowheads="1"/>
          </p:cNvPicPr>
          <p:nvPr/>
        </p:nvPicPr>
        <p:blipFill>
          <a:blip r:embed="rId3">
            <a:extLst>
              <a:ext uri="{28A0092B-C50C-407E-A947-70E740481C1C}">
                <a14:useLocalDpi xmlns:a14="http://schemas.microsoft.com/office/drawing/2010/main" val="0"/>
              </a:ext>
            </a:extLst>
          </a:blip>
          <a:srcRect t="14063"/>
          <a:stretch>
            <a:fillRect/>
          </a:stretch>
        </p:blipFill>
        <p:spPr bwMode="auto">
          <a:xfrm>
            <a:off x="4724400" y="1066800"/>
            <a:ext cx="4114800" cy="3535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Grp="1" noChangeArrowheads="1"/>
          </p:cNvSpPr>
          <p:nvPr>
            <p:ph type="title"/>
          </p:nvPr>
        </p:nvSpPr>
        <p:spPr/>
        <p:txBody>
          <a:bodyPr/>
          <a:lstStyle/>
          <a:p>
            <a:r>
              <a:rPr lang="en-US"/>
              <a:t>Previous work: Bin-trees</a:t>
            </a:r>
          </a:p>
        </p:txBody>
      </p:sp>
      <p:sp>
        <p:nvSpPr>
          <p:cNvPr id="1752067" name="Rectangle 3"/>
          <p:cNvSpPr>
            <a:spLocks noChangeArrowheads="1"/>
          </p:cNvSpPr>
          <p:nvPr/>
        </p:nvSpPr>
        <p:spPr bwMode="blackGray">
          <a:xfrm>
            <a:off x="2717800" y="4375150"/>
            <a:ext cx="3589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pPr algn="l" eaLnBrk="1" hangingPunct="1"/>
            <a:r>
              <a:rPr lang="en-US" sz="2400">
                <a:effectLst>
                  <a:outerShdw blurRad="38100" dist="38100" dir="2700000" algn="tl">
                    <a:srgbClr val="C0C0C0"/>
                  </a:outerShdw>
                </a:effectLst>
              </a:rPr>
              <a:t>[Lindstrom et al 1996, …]</a:t>
            </a:r>
          </a:p>
        </p:txBody>
      </p:sp>
      <p:pic>
        <p:nvPicPr>
          <p:cNvPr id="1752068" name="Picture 4" descr="v4"/>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a:stretch>
            <a:fillRect/>
          </a:stretch>
        </p:blipFill>
        <p:spPr bwMode="auto">
          <a:xfrm>
            <a:off x="4648200" y="1066800"/>
            <a:ext cx="4191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2069" name="Picture 5" descr="v"/>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228600" y="1082675"/>
            <a:ext cx="41148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2071" name="Rectangle 7"/>
          <p:cNvSpPr>
            <a:spLocks noChangeArrowheads="1"/>
          </p:cNvSpPr>
          <p:nvPr/>
        </p:nvSpPr>
        <p:spPr bwMode="auto">
          <a:xfrm>
            <a:off x="685800" y="5257800"/>
            <a:ext cx="8305800" cy="1219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Simpler data structures &amp; algorithms</a:t>
            </a:r>
          </a:p>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Still CPU intensive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26" name="Picture 2" descr="v3"/>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a:stretch>
            <a:fillRect/>
          </a:stretch>
        </p:blipFill>
        <p:spPr bwMode="auto">
          <a:xfrm>
            <a:off x="2286000" y="9906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27" name="Rectangle 3"/>
          <p:cNvSpPr>
            <a:spLocks noGrp="1" noChangeArrowheads="1"/>
          </p:cNvSpPr>
          <p:nvPr>
            <p:ph type="title"/>
          </p:nvPr>
        </p:nvSpPr>
        <p:spPr/>
        <p:txBody>
          <a:bodyPr/>
          <a:lstStyle/>
          <a:p>
            <a:r>
              <a:rPr lang="en-US"/>
              <a:t>Previous work: Bin-tree regions</a:t>
            </a:r>
          </a:p>
        </p:txBody>
      </p:sp>
      <p:sp>
        <p:nvSpPr>
          <p:cNvPr id="1844228" name="Rectangle 4"/>
          <p:cNvSpPr>
            <a:spLocks noChangeArrowheads="1"/>
          </p:cNvSpPr>
          <p:nvPr/>
        </p:nvSpPr>
        <p:spPr bwMode="blackGray">
          <a:xfrm>
            <a:off x="3028950" y="4419600"/>
            <a:ext cx="2897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pPr algn="l" eaLnBrk="1" hangingPunct="1"/>
            <a:r>
              <a:rPr lang="en-US" sz="2400">
                <a:effectLst/>
              </a:rPr>
              <a:t>[Cignoni et al 2003]</a:t>
            </a:r>
            <a:r>
              <a:rPr lang="en-US" sz="2400">
                <a:effectLst>
                  <a:outerShdw blurRad="38100" dist="38100" dir="2700000" algn="tl">
                    <a:srgbClr val="C0C0C0"/>
                  </a:outerShdw>
                </a:effectLst>
              </a:rPr>
              <a:t> </a:t>
            </a:r>
          </a:p>
        </p:txBody>
      </p:sp>
      <p:sp>
        <p:nvSpPr>
          <p:cNvPr id="1844229" name="Rectangle 5"/>
          <p:cNvSpPr>
            <a:spLocks noChangeArrowheads="1"/>
          </p:cNvSpPr>
          <p:nvPr/>
        </p:nvSpPr>
        <p:spPr bwMode="auto">
          <a:xfrm>
            <a:off x="685800" y="5257800"/>
            <a:ext cx="8305800" cy="1219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Cached regions </a:t>
            </a:r>
            <a:r>
              <a:rPr lang="en-US" sz="3000">
                <a:effectLst>
                  <a:outerShdw blurRad="38100" dist="38100" dir="2700000" algn="tl">
                    <a:srgbClr val="C0C0C0"/>
                  </a:outerShdw>
                </a:effectLst>
                <a:sym typeface="Wingdings" pitchFamily="2" charset="2"/>
              </a:rPr>
              <a:t> reduced CPU cost</a:t>
            </a: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Temporal continuity difficult</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114" name="Rectangle 2"/>
          <p:cNvSpPr>
            <a:spLocks noGrp="1" noChangeArrowheads="1"/>
          </p:cNvSpPr>
          <p:nvPr>
            <p:ph type="title"/>
          </p:nvPr>
        </p:nvSpPr>
        <p:spPr/>
        <p:txBody>
          <a:bodyPr/>
          <a:lstStyle/>
          <a:p>
            <a:r>
              <a:rPr lang="en-US"/>
              <a:t>Our approach: Geometry clipmap</a:t>
            </a:r>
          </a:p>
        </p:txBody>
      </p:sp>
      <p:sp>
        <p:nvSpPr>
          <p:cNvPr id="1754115" name="Rectangle 3"/>
          <p:cNvSpPr>
            <a:spLocks noChangeArrowheads="1"/>
          </p:cNvSpPr>
          <p:nvPr/>
        </p:nvSpPr>
        <p:spPr bwMode="blackGray">
          <a:xfrm>
            <a:off x="0" y="2595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1754116" name="Picture 4" descr="teaser_1b"/>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t="20000"/>
          <a:stretch>
            <a:fillRect/>
          </a:stretch>
        </p:blipFill>
        <p:spPr bwMode="auto">
          <a:xfrm>
            <a:off x="1371600" y="1143000"/>
            <a:ext cx="6381750" cy="3810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54118" name="Rectangle 6"/>
          <p:cNvSpPr>
            <a:spLocks noChangeArrowheads="1"/>
          </p:cNvSpPr>
          <p:nvPr/>
        </p:nvSpPr>
        <p:spPr bwMode="auto">
          <a:xfrm>
            <a:off x="685800" y="5257800"/>
            <a:ext cx="8305800" cy="1219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LOD based on viewer distance, not data.</a:t>
            </a:r>
          </a:p>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Simplicity of regular grids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6364" name="Picture 204" descr="teaser_1b"/>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t="20000"/>
          <a:stretch>
            <a:fillRect/>
          </a:stretch>
        </p:blipFill>
        <p:spPr bwMode="auto">
          <a:xfrm>
            <a:off x="5943600" y="762000"/>
            <a:ext cx="31051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1756162" name="Rectangle 2"/>
          <p:cNvSpPr>
            <a:spLocks noChangeAspect="1" noChangeArrowheads="1"/>
          </p:cNvSpPr>
          <p:nvPr/>
        </p:nvSpPr>
        <p:spPr bwMode="blackGray">
          <a:xfrm>
            <a:off x="7315200" y="2819400"/>
            <a:ext cx="1206500" cy="1206500"/>
          </a:xfrm>
          <a:prstGeom prst="rect">
            <a:avLst/>
          </a:prstGeom>
          <a:solidFill>
            <a:schemeClr val="hlink"/>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163" name="Rectangle 3"/>
          <p:cNvSpPr>
            <a:spLocks noChangeAspect="1" noChangeArrowheads="1"/>
          </p:cNvSpPr>
          <p:nvPr/>
        </p:nvSpPr>
        <p:spPr bwMode="blackGray">
          <a:xfrm>
            <a:off x="7620000" y="3124200"/>
            <a:ext cx="603250" cy="603250"/>
          </a:xfrm>
          <a:prstGeom prst="rect">
            <a:avLst/>
          </a:prstGeom>
          <a:solidFill>
            <a:schemeClr val="folHlink"/>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756164" name="Group 4"/>
          <p:cNvGrpSpPr>
            <a:grpSpLocks/>
          </p:cNvGrpSpPr>
          <p:nvPr/>
        </p:nvGrpSpPr>
        <p:grpSpPr bwMode="auto">
          <a:xfrm>
            <a:off x="1914525" y="5380038"/>
            <a:ext cx="3533775" cy="447675"/>
            <a:chOff x="1637" y="3032"/>
            <a:chExt cx="2226" cy="282"/>
          </a:xfrm>
        </p:grpSpPr>
        <p:grpSp>
          <p:nvGrpSpPr>
            <p:cNvPr id="1756165" name="Group 5"/>
            <p:cNvGrpSpPr>
              <a:grpSpLocks/>
            </p:cNvGrpSpPr>
            <p:nvPr/>
          </p:nvGrpSpPr>
          <p:grpSpPr bwMode="auto">
            <a:xfrm>
              <a:off x="2312" y="3032"/>
              <a:ext cx="351" cy="67"/>
              <a:chOff x="2585" y="3137"/>
              <a:chExt cx="351" cy="67"/>
            </a:xfrm>
          </p:grpSpPr>
          <p:sp>
            <p:nvSpPr>
              <p:cNvPr id="1756166" name="Oval 6"/>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67" name="Oval 7"/>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68" name="Oval 8"/>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69" name="Oval 9"/>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170" name="Group 10"/>
            <p:cNvGrpSpPr>
              <a:grpSpLocks/>
            </p:cNvGrpSpPr>
            <p:nvPr/>
          </p:nvGrpSpPr>
          <p:grpSpPr bwMode="auto">
            <a:xfrm>
              <a:off x="2715" y="3032"/>
              <a:ext cx="351" cy="67"/>
              <a:chOff x="2585" y="3137"/>
              <a:chExt cx="351" cy="67"/>
            </a:xfrm>
          </p:grpSpPr>
          <p:sp>
            <p:nvSpPr>
              <p:cNvPr id="1756171" name="Oval 11"/>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72" name="Oval 12"/>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73" name="Oval 13"/>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74" name="Oval 14"/>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175" name="Group 15"/>
            <p:cNvGrpSpPr>
              <a:grpSpLocks/>
            </p:cNvGrpSpPr>
            <p:nvPr/>
          </p:nvGrpSpPr>
          <p:grpSpPr bwMode="auto">
            <a:xfrm>
              <a:off x="1775" y="3137"/>
              <a:ext cx="351" cy="67"/>
              <a:chOff x="2585" y="3137"/>
              <a:chExt cx="351" cy="67"/>
            </a:xfrm>
          </p:grpSpPr>
          <p:sp>
            <p:nvSpPr>
              <p:cNvPr id="1756176" name="Oval 16"/>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77" name="Oval 17"/>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78" name="Oval 18"/>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79" name="Oval 19"/>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180" name="Group 20"/>
            <p:cNvGrpSpPr>
              <a:grpSpLocks/>
            </p:cNvGrpSpPr>
            <p:nvPr/>
          </p:nvGrpSpPr>
          <p:grpSpPr bwMode="auto">
            <a:xfrm>
              <a:off x="2173" y="3137"/>
              <a:ext cx="351" cy="67"/>
              <a:chOff x="2585" y="3137"/>
              <a:chExt cx="351" cy="67"/>
            </a:xfrm>
          </p:grpSpPr>
          <p:sp>
            <p:nvSpPr>
              <p:cNvPr id="1756181" name="Oval 21"/>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82" name="Oval 22"/>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83" name="Oval 23"/>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84" name="Oval 24"/>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185" name="Group 25"/>
            <p:cNvGrpSpPr>
              <a:grpSpLocks/>
            </p:cNvGrpSpPr>
            <p:nvPr/>
          </p:nvGrpSpPr>
          <p:grpSpPr bwMode="auto">
            <a:xfrm>
              <a:off x="1914" y="3032"/>
              <a:ext cx="351" cy="67"/>
              <a:chOff x="2585" y="3137"/>
              <a:chExt cx="351" cy="67"/>
            </a:xfrm>
          </p:grpSpPr>
          <p:sp>
            <p:nvSpPr>
              <p:cNvPr id="1756186" name="Oval 26"/>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87" name="Oval 27"/>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88" name="Oval 28"/>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89" name="Oval 29"/>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190" name="Group 30"/>
            <p:cNvGrpSpPr>
              <a:grpSpLocks/>
            </p:cNvGrpSpPr>
            <p:nvPr/>
          </p:nvGrpSpPr>
          <p:grpSpPr bwMode="auto">
            <a:xfrm>
              <a:off x="1637" y="3247"/>
              <a:ext cx="351" cy="67"/>
              <a:chOff x="2585" y="3137"/>
              <a:chExt cx="351" cy="67"/>
            </a:xfrm>
          </p:grpSpPr>
          <p:sp>
            <p:nvSpPr>
              <p:cNvPr id="1756191" name="Oval 31"/>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92" name="Oval 32"/>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93" name="Oval 33"/>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94" name="Oval 34"/>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195" name="Group 35"/>
            <p:cNvGrpSpPr>
              <a:grpSpLocks/>
            </p:cNvGrpSpPr>
            <p:nvPr/>
          </p:nvGrpSpPr>
          <p:grpSpPr bwMode="auto">
            <a:xfrm>
              <a:off x="2035" y="3247"/>
              <a:ext cx="351" cy="67"/>
              <a:chOff x="2585" y="3137"/>
              <a:chExt cx="351" cy="67"/>
            </a:xfrm>
          </p:grpSpPr>
          <p:sp>
            <p:nvSpPr>
              <p:cNvPr id="1756196" name="Oval 36"/>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97" name="Oval 37"/>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98" name="Oval 38"/>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199" name="Oval 39"/>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00" name="Group 40"/>
            <p:cNvGrpSpPr>
              <a:grpSpLocks/>
            </p:cNvGrpSpPr>
            <p:nvPr/>
          </p:nvGrpSpPr>
          <p:grpSpPr bwMode="auto">
            <a:xfrm>
              <a:off x="2576" y="3137"/>
              <a:ext cx="351" cy="67"/>
              <a:chOff x="2585" y="3137"/>
              <a:chExt cx="351" cy="67"/>
            </a:xfrm>
          </p:grpSpPr>
          <p:sp>
            <p:nvSpPr>
              <p:cNvPr id="1756201" name="Oval 41"/>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02" name="Oval 42"/>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03" name="Oval 43"/>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04" name="Oval 44"/>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05" name="Group 45"/>
            <p:cNvGrpSpPr>
              <a:grpSpLocks/>
            </p:cNvGrpSpPr>
            <p:nvPr/>
          </p:nvGrpSpPr>
          <p:grpSpPr bwMode="auto">
            <a:xfrm>
              <a:off x="2975" y="3137"/>
              <a:ext cx="351" cy="67"/>
              <a:chOff x="2585" y="3137"/>
              <a:chExt cx="351" cy="67"/>
            </a:xfrm>
          </p:grpSpPr>
          <p:sp>
            <p:nvSpPr>
              <p:cNvPr id="1756206" name="Oval 46"/>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07" name="Oval 47"/>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08" name="Oval 48"/>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09" name="Oval 49"/>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10" name="Group 50"/>
            <p:cNvGrpSpPr>
              <a:grpSpLocks/>
            </p:cNvGrpSpPr>
            <p:nvPr/>
          </p:nvGrpSpPr>
          <p:grpSpPr bwMode="auto">
            <a:xfrm>
              <a:off x="3373" y="3137"/>
              <a:ext cx="351" cy="67"/>
              <a:chOff x="2585" y="3137"/>
              <a:chExt cx="351" cy="67"/>
            </a:xfrm>
          </p:grpSpPr>
          <p:sp>
            <p:nvSpPr>
              <p:cNvPr id="1756211" name="Oval 51"/>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12" name="Oval 52"/>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13" name="Oval 53"/>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14" name="Oval 54"/>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15" name="Group 55"/>
            <p:cNvGrpSpPr>
              <a:grpSpLocks/>
            </p:cNvGrpSpPr>
            <p:nvPr/>
          </p:nvGrpSpPr>
          <p:grpSpPr bwMode="auto">
            <a:xfrm>
              <a:off x="3114" y="3032"/>
              <a:ext cx="351" cy="67"/>
              <a:chOff x="2585" y="3137"/>
              <a:chExt cx="351" cy="67"/>
            </a:xfrm>
          </p:grpSpPr>
          <p:sp>
            <p:nvSpPr>
              <p:cNvPr id="1756216" name="Oval 56"/>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17" name="Oval 57"/>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18" name="Oval 58"/>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19" name="Oval 59"/>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20" name="Group 60"/>
            <p:cNvGrpSpPr>
              <a:grpSpLocks/>
            </p:cNvGrpSpPr>
            <p:nvPr/>
          </p:nvGrpSpPr>
          <p:grpSpPr bwMode="auto">
            <a:xfrm>
              <a:off x="3512" y="3032"/>
              <a:ext cx="351" cy="67"/>
              <a:chOff x="2585" y="3137"/>
              <a:chExt cx="351" cy="67"/>
            </a:xfrm>
          </p:grpSpPr>
          <p:sp>
            <p:nvSpPr>
              <p:cNvPr id="1756221" name="Oval 61"/>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22" name="Oval 62"/>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23" name="Oval 63"/>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24" name="Oval 64"/>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25" name="Group 65"/>
            <p:cNvGrpSpPr>
              <a:grpSpLocks/>
            </p:cNvGrpSpPr>
            <p:nvPr/>
          </p:nvGrpSpPr>
          <p:grpSpPr bwMode="auto">
            <a:xfrm>
              <a:off x="2438" y="3247"/>
              <a:ext cx="351" cy="67"/>
              <a:chOff x="2585" y="3137"/>
              <a:chExt cx="351" cy="67"/>
            </a:xfrm>
          </p:grpSpPr>
          <p:sp>
            <p:nvSpPr>
              <p:cNvPr id="1756226" name="Oval 66"/>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27" name="Oval 67"/>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28" name="Oval 68"/>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29" name="Oval 69"/>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30" name="Group 70"/>
            <p:cNvGrpSpPr>
              <a:grpSpLocks/>
            </p:cNvGrpSpPr>
            <p:nvPr/>
          </p:nvGrpSpPr>
          <p:grpSpPr bwMode="auto">
            <a:xfrm>
              <a:off x="2837" y="3247"/>
              <a:ext cx="351" cy="67"/>
              <a:chOff x="2585" y="3137"/>
              <a:chExt cx="351" cy="67"/>
            </a:xfrm>
          </p:grpSpPr>
          <p:sp>
            <p:nvSpPr>
              <p:cNvPr id="1756231" name="Oval 71"/>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32" name="Oval 72"/>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33" name="Oval 73"/>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34" name="Oval 74"/>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35" name="Group 75"/>
            <p:cNvGrpSpPr>
              <a:grpSpLocks/>
            </p:cNvGrpSpPr>
            <p:nvPr/>
          </p:nvGrpSpPr>
          <p:grpSpPr bwMode="auto">
            <a:xfrm>
              <a:off x="3235" y="3247"/>
              <a:ext cx="351" cy="67"/>
              <a:chOff x="2585" y="3137"/>
              <a:chExt cx="351" cy="67"/>
            </a:xfrm>
          </p:grpSpPr>
          <p:sp>
            <p:nvSpPr>
              <p:cNvPr id="1756236" name="Oval 76"/>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37" name="Oval 77"/>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38" name="Oval 78"/>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39" name="Oval 79"/>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grpSp>
        <p:nvGrpSpPr>
          <p:cNvPr id="1756240" name="Group 80"/>
          <p:cNvGrpSpPr>
            <a:grpSpLocks/>
          </p:cNvGrpSpPr>
          <p:nvPr/>
        </p:nvGrpSpPr>
        <p:grpSpPr bwMode="auto">
          <a:xfrm>
            <a:off x="2546350" y="3863975"/>
            <a:ext cx="2270125" cy="447675"/>
            <a:chOff x="2035" y="2077"/>
            <a:chExt cx="1430" cy="282"/>
          </a:xfrm>
        </p:grpSpPr>
        <p:grpSp>
          <p:nvGrpSpPr>
            <p:cNvPr id="1756241" name="Group 81"/>
            <p:cNvGrpSpPr>
              <a:grpSpLocks/>
            </p:cNvGrpSpPr>
            <p:nvPr/>
          </p:nvGrpSpPr>
          <p:grpSpPr bwMode="auto">
            <a:xfrm>
              <a:off x="2173" y="2182"/>
              <a:ext cx="351" cy="67"/>
              <a:chOff x="2585" y="3137"/>
              <a:chExt cx="351" cy="67"/>
            </a:xfrm>
          </p:grpSpPr>
          <p:sp>
            <p:nvSpPr>
              <p:cNvPr id="1756242" name="Oval 8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43" name="Oval 8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44" name="Oval 8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45" name="Oval 8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46" name="Group 86"/>
            <p:cNvGrpSpPr>
              <a:grpSpLocks/>
            </p:cNvGrpSpPr>
            <p:nvPr/>
          </p:nvGrpSpPr>
          <p:grpSpPr bwMode="auto">
            <a:xfrm>
              <a:off x="2715" y="2077"/>
              <a:ext cx="351" cy="67"/>
              <a:chOff x="2585" y="3137"/>
              <a:chExt cx="351" cy="67"/>
            </a:xfrm>
          </p:grpSpPr>
          <p:sp>
            <p:nvSpPr>
              <p:cNvPr id="1756247" name="Oval 8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48" name="Oval 8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49" name="Oval 8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50" name="Oval 9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51" name="Group 91"/>
            <p:cNvGrpSpPr>
              <a:grpSpLocks/>
            </p:cNvGrpSpPr>
            <p:nvPr/>
          </p:nvGrpSpPr>
          <p:grpSpPr bwMode="auto">
            <a:xfrm>
              <a:off x="2438" y="2292"/>
              <a:ext cx="351" cy="67"/>
              <a:chOff x="2585" y="3137"/>
              <a:chExt cx="351" cy="67"/>
            </a:xfrm>
          </p:grpSpPr>
          <p:sp>
            <p:nvSpPr>
              <p:cNvPr id="1756252" name="Oval 9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53" name="Oval 9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54" name="Oval 9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55" name="Oval 9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56" name="Group 96"/>
            <p:cNvGrpSpPr>
              <a:grpSpLocks/>
            </p:cNvGrpSpPr>
            <p:nvPr/>
          </p:nvGrpSpPr>
          <p:grpSpPr bwMode="auto">
            <a:xfrm>
              <a:off x="2312" y="2077"/>
              <a:ext cx="351" cy="67"/>
              <a:chOff x="2585" y="3137"/>
              <a:chExt cx="351" cy="67"/>
            </a:xfrm>
          </p:grpSpPr>
          <p:sp>
            <p:nvSpPr>
              <p:cNvPr id="1756257" name="Oval 9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58" name="Oval 9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59" name="Oval 9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60" name="Oval 10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61" name="Group 101"/>
            <p:cNvGrpSpPr>
              <a:grpSpLocks/>
            </p:cNvGrpSpPr>
            <p:nvPr/>
          </p:nvGrpSpPr>
          <p:grpSpPr bwMode="auto">
            <a:xfrm>
              <a:off x="2035" y="2292"/>
              <a:ext cx="351" cy="67"/>
              <a:chOff x="2585" y="3137"/>
              <a:chExt cx="351" cy="67"/>
            </a:xfrm>
          </p:grpSpPr>
          <p:sp>
            <p:nvSpPr>
              <p:cNvPr id="1756262" name="Oval 10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63" name="Oval 10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64" name="Oval 10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65" name="Oval 10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66" name="Group 106"/>
            <p:cNvGrpSpPr>
              <a:grpSpLocks/>
            </p:cNvGrpSpPr>
            <p:nvPr/>
          </p:nvGrpSpPr>
          <p:grpSpPr bwMode="auto">
            <a:xfrm>
              <a:off x="2576" y="2182"/>
              <a:ext cx="351" cy="67"/>
              <a:chOff x="2585" y="3137"/>
              <a:chExt cx="351" cy="67"/>
            </a:xfrm>
          </p:grpSpPr>
          <p:sp>
            <p:nvSpPr>
              <p:cNvPr id="1756267" name="Oval 10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68" name="Oval 10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69" name="Oval 10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70" name="Oval 11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71" name="Group 111"/>
            <p:cNvGrpSpPr>
              <a:grpSpLocks/>
            </p:cNvGrpSpPr>
            <p:nvPr/>
          </p:nvGrpSpPr>
          <p:grpSpPr bwMode="auto">
            <a:xfrm>
              <a:off x="2975" y="2182"/>
              <a:ext cx="351" cy="67"/>
              <a:chOff x="2585" y="3137"/>
              <a:chExt cx="351" cy="67"/>
            </a:xfrm>
          </p:grpSpPr>
          <p:sp>
            <p:nvSpPr>
              <p:cNvPr id="1756272" name="Oval 11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73" name="Oval 11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74" name="Oval 11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75" name="Oval 11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76" name="Group 116"/>
            <p:cNvGrpSpPr>
              <a:grpSpLocks/>
            </p:cNvGrpSpPr>
            <p:nvPr/>
          </p:nvGrpSpPr>
          <p:grpSpPr bwMode="auto">
            <a:xfrm>
              <a:off x="3114" y="2077"/>
              <a:ext cx="351" cy="67"/>
              <a:chOff x="2585" y="3137"/>
              <a:chExt cx="351" cy="67"/>
            </a:xfrm>
          </p:grpSpPr>
          <p:sp>
            <p:nvSpPr>
              <p:cNvPr id="1756277" name="Oval 11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78" name="Oval 11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79" name="Oval 11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80" name="Oval 12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81" name="Group 121"/>
            <p:cNvGrpSpPr>
              <a:grpSpLocks/>
            </p:cNvGrpSpPr>
            <p:nvPr/>
          </p:nvGrpSpPr>
          <p:grpSpPr bwMode="auto">
            <a:xfrm>
              <a:off x="2837" y="2292"/>
              <a:ext cx="351" cy="67"/>
              <a:chOff x="2585" y="3137"/>
              <a:chExt cx="351" cy="67"/>
            </a:xfrm>
          </p:grpSpPr>
          <p:sp>
            <p:nvSpPr>
              <p:cNvPr id="1756282" name="Oval 12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83" name="Oval 12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84" name="Oval 12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85" name="Oval 12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grpSp>
        <p:nvGrpSpPr>
          <p:cNvPr id="1756286" name="Group 126"/>
          <p:cNvGrpSpPr>
            <a:grpSpLocks/>
          </p:cNvGrpSpPr>
          <p:nvPr/>
        </p:nvGrpSpPr>
        <p:grpSpPr bwMode="auto">
          <a:xfrm>
            <a:off x="3405188" y="2887663"/>
            <a:ext cx="557212" cy="106362"/>
            <a:chOff x="2585" y="3137"/>
            <a:chExt cx="351" cy="67"/>
          </a:xfrm>
        </p:grpSpPr>
        <p:sp>
          <p:nvSpPr>
            <p:cNvPr id="1756287" name="Oval 12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88" name="Oval 12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89" name="Oval 12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90" name="Oval 13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91" name="Group 131"/>
          <p:cNvGrpSpPr>
            <a:grpSpLocks/>
          </p:cNvGrpSpPr>
          <p:nvPr/>
        </p:nvGrpSpPr>
        <p:grpSpPr bwMode="auto">
          <a:xfrm>
            <a:off x="3032125" y="3184525"/>
            <a:ext cx="1343025" cy="249238"/>
            <a:chOff x="681" y="1688"/>
            <a:chExt cx="846" cy="157"/>
          </a:xfrm>
        </p:grpSpPr>
        <p:grpSp>
          <p:nvGrpSpPr>
            <p:cNvPr id="1756292" name="Group 132"/>
            <p:cNvGrpSpPr>
              <a:grpSpLocks/>
            </p:cNvGrpSpPr>
            <p:nvPr/>
          </p:nvGrpSpPr>
          <p:grpSpPr bwMode="auto">
            <a:xfrm>
              <a:off x="815" y="1688"/>
              <a:ext cx="351" cy="67"/>
              <a:chOff x="2585" y="3137"/>
              <a:chExt cx="351" cy="67"/>
            </a:xfrm>
          </p:grpSpPr>
          <p:sp>
            <p:nvSpPr>
              <p:cNvPr id="1756293" name="Oval 133"/>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94" name="Oval 134"/>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95" name="Oval 135"/>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96" name="Oval 136"/>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297" name="Group 137"/>
            <p:cNvGrpSpPr>
              <a:grpSpLocks/>
            </p:cNvGrpSpPr>
            <p:nvPr/>
          </p:nvGrpSpPr>
          <p:grpSpPr bwMode="auto">
            <a:xfrm>
              <a:off x="1176" y="1688"/>
              <a:ext cx="351" cy="67"/>
              <a:chOff x="2585" y="3137"/>
              <a:chExt cx="351" cy="67"/>
            </a:xfrm>
          </p:grpSpPr>
          <p:sp>
            <p:nvSpPr>
              <p:cNvPr id="1756298" name="Oval 138"/>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299" name="Oval 139"/>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00" name="Oval 140"/>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01" name="Oval 141"/>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302" name="Group 142"/>
            <p:cNvGrpSpPr>
              <a:grpSpLocks/>
            </p:cNvGrpSpPr>
            <p:nvPr/>
          </p:nvGrpSpPr>
          <p:grpSpPr bwMode="auto">
            <a:xfrm>
              <a:off x="681" y="1778"/>
              <a:ext cx="351" cy="67"/>
              <a:chOff x="2585" y="3137"/>
              <a:chExt cx="351" cy="67"/>
            </a:xfrm>
          </p:grpSpPr>
          <p:sp>
            <p:nvSpPr>
              <p:cNvPr id="1756303" name="Oval 143"/>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04" name="Oval 144"/>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05" name="Oval 145"/>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06" name="Oval 146"/>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307" name="Group 147"/>
            <p:cNvGrpSpPr>
              <a:grpSpLocks/>
            </p:cNvGrpSpPr>
            <p:nvPr/>
          </p:nvGrpSpPr>
          <p:grpSpPr bwMode="auto">
            <a:xfrm>
              <a:off x="1042" y="1778"/>
              <a:ext cx="351" cy="67"/>
              <a:chOff x="2585" y="3137"/>
              <a:chExt cx="351" cy="67"/>
            </a:xfrm>
          </p:grpSpPr>
          <p:sp>
            <p:nvSpPr>
              <p:cNvPr id="1756308" name="Oval 148"/>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09" name="Oval 149"/>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10" name="Oval 150"/>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11" name="Oval 151"/>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sp>
        <p:nvSpPr>
          <p:cNvPr id="1756312" name="Line 152"/>
          <p:cNvSpPr>
            <a:spLocks noChangeShapeType="1"/>
          </p:cNvSpPr>
          <p:nvPr/>
        </p:nvSpPr>
        <p:spPr bwMode="blackGray">
          <a:xfrm flipV="1">
            <a:off x="3460750" y="2862263"/>
            <a:ext cx="0" cy="265271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1756313" name="Group 153"/>
          <p:cNvGrpSpPr>
            <a:grpSpLocks/>
          </p:cNvGrpSpPr>
          <p:nvPr/>
        </p:nvGrpSpPr>
        <p:grpSpPr bwMode="auto">
          <a:xfrm>
            <a:off x="3232150" y="2862263"/>
            <a:ext cx="893763" cy="168275"/>
            <a:chOff x="432" y="2084"/>
            <a:chExt cx="563" cy="106"/>
          </a:xfrm>
        </p:grpSpPr>
        <p:sp>
          <p:nvSpPr>
            <p:cNvPr id="1756314" name="Freeform 154"/>
            <p:cNvSpPr>
              <a:spLocks noChangeAspect="1"/>
            </p:cNvSpPr>
            <p:nvPr/>
          </p:nvSpPr>
          <p:spPr bwMode="blackGray">
            <a:xfrm>
              <a:off x="432" y="2084"/>
              <a:ext cx="563" cy="106"/>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hlink"/>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useBgFill="1">
          <p:nvSpPr>
            <p:cNvPr id="1756315" name="Freeform 155"/>
            <p:cNvSpPr>
              <a:spLocks noChangeAspect="1"/>
            </p:cNvSpPr>
            <p:nvPr/>
          </p:nvSpPr>
          <p:spPr bwMode="blackGray">
            <a:xfrm>
              <a:off x="586" y="2110"/>
              <a:ext cx="276" cy="52"/>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756316" name="Group 156"/>
          <p:cNvGrpSpPr>
            <a:grpSpLocks/>
          </p:cNvGrpSpPr>
          <p:nvPr/>
        </p:nvGrpSpPr>
        <p:grpSpPr bwMode="auto">
          <a:xfrm>
            <a:off x="3232150" y="3217863"/>
            <a:ext cx="893763" cy="168275"/>
            <a:chOff x="432" y="2084"/>
            <a:chExt cx="563" cy="106"/>
          </a:xfrm>
        </p:grpSpPr>
        <p:sp>
          <p:nvSpPr>
            <p:cNvPr id="1756317" name="Freeform 157"/>
            <p:cNvSpPr>
              <a:spLocks noChangeAspect="1"/>
            </p:cNvSpPr>
            <p:nvPr/>
          </p:nvSpPr>
          <p:spPr bwMode="blackGray">
            <a:xfrm>
              <a:off x="432" y="2084"/>
              <a:ext cx="563" cy="106"/>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folHlink"/>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useBgFill="1">
          <p:nvSpPr>
            <p:cNvPr id="1756318" name="Freeform 158"/>
            <p:cNvSpPr>
              <a:spLocks noChangeAspect="1"/>
            </p:cNvSpPr>
            <p:nvPr/>
          </p:nvSpPr>
          <p:spPr bwMode="blackGray">
            <a:xfrm>
              <a:off x="586" y="2110"/>
              <a:ext cx="276" cy="52"/>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756319" name="Freeform 159"/>
          <p:cNvSpPr>
            <a:spLocks noChangeAspect="1"/>
          </p:cNvSpPr>
          <p:nvPr/>
        </p:nvSpPr>
        <p:spPr bwMode="blackGray">
          <a:xfrm>
            <a:off x="3238500" y="5522913"/>
            <a:ext cx="893763" cy="168275"/>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hlink"/>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20" name="Rectangle 160"/>
          <p:cNvSpPr>
            <a:spLocks noGrp="1" noChangeArrowheads="1"/>
          </p:cNvSpPr>
          <p:nvPr>
            <p:ph type="title"/>
          </p:nvPr>
        </p:nvSpPr>
        <p:spPr>
          <a:xfrm>
            <a:off x="0" y="152400"/>
            <a:ext cx="9144000" cy="609600"/>
          </a:xfrm>
        </p:spPr>
        <p:txBody>
          <a:bodyPr/>
          <a:lstStyle/>
          <a:p>
            <a:r>
              <a:rPr lang="en-US"/>
              <a:t>Process terrain as an image</a:t>
            </a:r>
          </a:p>
        </p:txBody>
      </p:sp>
      <p:sp>
        <p:nvSpPr>
          <p:cNvPr id="1756321" name="Rectangle 161"/>
          <p:cNvSpPr>
            <a:spLocks noGrp="1" noChangeArrowheads="1"/>
          </p:cNvSpPr>
          <p:nvPr>
            <p:ph type="body" sz="half" idx="1"/>
          </p:nvPr>
        </p:nvSpPr>
        <p:spPr>
          <a:xfrm>
            <a:off x="257175" y="990600"/>
            <a:ext cx="5610225" cy="1247775"/>
          </a:xfrm>
        </p:spPr>
        <p:txBody>
          <a:bodyPr/>
          <a:lstStyle/>
          <a:p>
            <a:r>
              <a:rPr lang="en-US"/>
              <a:t>Mipmap  </a:t>
            </a:r>
            <a:r>
              <a:rPr lang="en-US" sz="2600"/>
              <a:t>[Williams 1983]</a:t>
            </a:r>
          </a:p>
          <a:p>
            <a:r>
              <a:rPr lang="en-US"/>
              <a:t>Clipmap  </a:t>
            </a:r>
            <a:r>
              <a:rPr lang="en-US" sz="2600"/>
              <a:t>[Tanner et al 1998]</a:t>
            </a:r>
          </a:p>
        </p:txBody>
      </p:sp>
      <p:grpSp>
        <p:nvGrpSpPr>
          <p:cNvPr id="1756322" name="Group 162"/>
          <p:cNvGrpSpPr>
            <a:grpSpLocks/>
          </p:cNvGrpSpPr>
          <p:nvPr/>
        </p:nvGrpSpPr>
        <p:grpSpPr bwMode="auto">
          <a:xfrm>
            <a:off x="2854325" y="3149600"/>
            <a:ext cx="1679575" cy="311150"/>
            <a:chOff x="192" y="3168"/>
            <a:chExt cx="4326" cy="805"/>
          </a:xfrm>
        </p:grpSpPr>
        <p:sp>
          <p:nvSpPr>
            <p:cNvPr id="1756323" name="Line 163"/>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24" name="Line 164"/>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25" name="Freeform 165"/>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326" name="Group 166"/>
          <p:cNvGrpSpPr>
            <a:grpSpLocks/>
          </p:cNvGrpSpPr>
          <p:nvPr/>
        </p:nvGrpSpPr>
        <p:grpSpPr bwMode="auto">
          <a:xfrm>
            <a:off x="1895475" y="3768725"/>
            <a:ext cx="3495675" cy="650875"/>
            <a:chOff x="192" y="3168"/>
            <a:chExt cx="4326" cy="805"/>
          </a:xfrm>
        </p:grpSpPr>
        <p:sp>
          <p:nvSpPr>
            <p:cNvPr id="1756327" name="Line 167"/>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28" name="Line 168"/>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29" name="Freeform 169"/>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756330" name="Group 170"/>
          <p:cNvGrpSpPr>
            <a:grpSpLocks/>
          </p:cNvGrpSpPr>
          <p:nvPr/>
        </p:nvGrpSpPr>
        <p:grpSpPr bwMode="auto">
          <a:xfrm>
            <a:off x="152400" y="4970463"/>
            <a:ext cx="6867525" cy="1277937"/>
            <a:chOff x="192" y="3168"/>
            <a:chExt cx="4326" cy="805"/>
          </a:xfrm>
        </p:grpSpPr>
        <p:sp>
          <p:nvSpPr>
            <p:cNvPr id="1756331" name="Line 171"/>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32" name="Line 172"/>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33" name="Freeform 173"/>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756334" name="Freeform 174"/>
          <p:cNvSpPr>
            <a:spLocks noChangeAspect="1"/>
          </p:cNvSpPr>
          <p:nvPr/>
        </p:nvSpPr>
        <p:spPr bwMode="blackGray">
          <a:xfrm>
            <a:off x="3241675" y="2862263"/>
            <a:ext cx="893763" cy="168275"/>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35" name="Text Box 175"/>
          <p:cNvSpPr txBox="1">
            <a:spLocks noChangeArrowheads="1"/>
          </p:cNvSpPr>
          <p:nvPr/>
        </p:nvSpPr>
        <p:spPr bwMode="blackGray">
          <a:xfrm>
            <a:off x="6553200" y="5257800"/>
            <a:ext cx="9128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a:effectLst>
                  <a:outerShdw blurRad="38100" dist="38100" dir="2700000" algn="tl">
                    <a:srgbClr val="C0C0C0"/>
                  </a:outerShdw>
                </a:effectLst>
              </a:rPr>
              <a:t>finest</a:t>
            </a:r>
            <a:br>
              <a:rPr lang="en-US" sz="2400">
                <a:effectLst>
                  <a:outerShdw blurRad="38100" dist="38100" dir="2700000" algn="tl">
                    <a:srgbClr val="C0C0C0"/>
                  </a:outerShdw>
                </a:effectLst>
              </a:rPr>
            </a:br>
            <a:r>
              <a:rPr lang="en-US" sz="2400">
                <a:effectLst>
                  <a:outerShdw blurRad="38100" dist="38100" dir="2700000" algn="tl">
                    <a:srgbClr val="C0C0C0"/>
                  </a:outerShdw>
                </a:effectLst>
              </a:rPr>
              <a:t>level</a:t>
            </a:r>
          </a:p>
        </p:txBody>
      </p:sp>
      <p:sp>
        <p:nvSpPr>
          <p:cNvPr id="1756336" name="Text Box 176"/>
          <p:cNvSpPr txBox="1">
            <a:spLocks noChangeArrowheads="1"/>
          </p:cNvSpPr>
          <p:nvPr/>
        </p:nvSpPr>
        <p:spPr bwMode="blackGray">
          <a:xfrm>
            <a:off x="4311650" y="2471738"/>
            <a:ext cx="13366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a:effectLst>
                  <a:outerShdw blurRad="38100" dist="38100" dir="2700000" algn="tl">
                    <a:srgbClr val="C0C0C0"/>
                  </a:outerShdw>
                </a:effectLst>
              </a:rPr>
              <a:t>coarsest</a:t>
            </a:r>
            <a:br>
              <a:rPr lang="en-US" sz="2400">
                <a:effectLst>
                  <a:outerShdw blurRad="38100" dist="38100" dir="2700000" algn="tl">
                    <a:srgbClr val="C0C0C0"/>
                  </a:outerShdw>
                </a:effectLst>
              </a:rPr>
            </a:br>
            <a:r>
              <a:rPr lang="en-US" sz="2400">
                <a:effectLst>
                  <a:outerShdw blurRad="38100" dist="38100" dir="2700000" algn="tl">
                    <a:srgbClr val="C0C0C0"/>
                  </a:outerShdw>
                </a:effectLst>
              </a:rPr>
              <a:t>level</a:t>
            </a:r>
          </a:p>
        </p:txBody>
      </p:sp>
      <p:grpSp>
        <p:nvGrpSpPr>
          <p:cNvPr id="1756337" name="Group 177"/>
          <p:cNvGrpSpPr>
            <a:grpSpLocks/>
          </p:cNvGrpSpPr>
          <p:nvPr/>
        </p:nvGrpSpPr>
        <p:grpSpPr bwMode="auto">
          <a:xfrm>
            <a:off x="3241675" y="3217863"/>
            <a:ext cx="882650" cy="163512"/>
            <a:chOff x="192" y="3168"/>
            <a:chExt cx="4326" cy="805"/>
          </a:xfrm>
        </p:grpSpPr>
        <p:sp>
          <p:nvSpPr>
            <p:cNvPr id="1756338" name="Line 178"/>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39" name="Line 179"/>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40" name="Freeform 180"/>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341" name="Group 181"/>
          <p:cNvGrpSpPr>
            <a:grpSpLocks/>
          </p:cNvGrpSpPr>
          <p:nvPr/>
        </p:nvGrpSpPr>
        <p:grpSpPr bwMode="auto">
          <a:xfrm>
            <a:off x="3241675" y="5522913"/>
            <a:ext cx="882650" cy="163512"/>
            <a:chOff x="192" y="3168"/>
            <a:chExt cx="4326" cy="805"/>
          </a:xfrm>
        </p:grpSpPr>
        <p:sp>
          <p:nvSpPr>
            <p:cNvPr id="1756342" name="Line 182"/>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43" name="Line 183"/>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44" name="Freeform 184"/>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1756345" name="Line 185"/>
          <p:cNvSpPr>
            <a:spLocks noChangeShapeType="1"/>
          </p:cNvSpPr>
          <p:nvPr/>
        </p:nvSpPr>
        <p:spPr bwMode="blackGray">
          <a:xfrm flipV="1">
            <a:off x="3241675" y="3033713"/>
            <a:ext cx="0" cy="265271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46" name="Line 186"/>
          <p:cNvSpPr>
            <a:spLocks noChangeShapeType="1"/>
          </p:cNvSpPr>
          <p:nvPr/>
        </p:nvSpPr>
        <p:spPr bwMode="blackGray">
          <a:xfrm flipV="1">
            <a:off x="4106863" y="2881313"/>
            <a:ext cx="0" cy="265271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1756347" name="Group 187"/>
          <p:cNvGrpSpPr>
            <a:grpSpLocks/>
          </p:cNvGrpSpPr>
          <p:nvPr/>
        </p:nvGrpSpPr>
        <p:grpSpPr bwMode="auto">
          <a:xfrm>
            <a:off x="3232150" y="3986213"/>
            <a:ext cx="893763" cy="168275"/>
            <a:chOff x="432" y="2084"/>
            <a:chExt cx="563" cy="106"/>
          </a:xfrm>
        </p:grpSpPr>
        <p:sp>
          <p:nvSpPr>
            <p:cNvPr id="1756348" name="Freeform 188"/>
            <p:cNvSpPr>
              <a:spLocks noChangeAspect="1"/>
            </p:cNvSpPr>
            <p:nvPr/>
          </p:nvSpPr>
          <p:spPr bwMode="blackGray">
            <a:xfrm>
              <a:off x="432" y="2084"/>
              <a:ext cx="563" cy="106"/>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accent2"/>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useBgFill="1">
          <p:nvSpPr>
            <p:cNvPr id="1756349" name="Freeform 189"/>
            <p:cNvSpPr>
              <a:spLocks noChangeAspect="1"/>
            </p:cNvSpPr>
            <p:nvPr/>
          </p:nvSpPr>
          <p:spPr bwMode="blackGray">
            <a:xfrm>
              <a:off x="586" y="2110"/>
              <a:ext cx="276" cy="52"/>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756350" name="Line 190"/>
          <p:cNvSpPr>
            <a:spLocks noChangeShapeType="1"/>
          </p:cNvSpPr>
          <p:nvPr/>
        </p:nvSpPr>
        <p:spPr bwMode="blackGray">
          <a:xfrm flipV="1">
            <a:off x="3967163" y="3033713"/>
            <a:ext cx="0" cy="265271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1756351" name="Group 191"/>
          <p:cNvGrpSpPr>
            <a:grpSpLocks/>
          </p:cNvGrpSpPr>
          <p:nvPr/>
        </p:nvGrpSpPr>
        <p:grpSpPr bwMode="auto">
          <a:xfrm>
            <a:off x="3241675" y="3990975"/>
            <a:ext cx="882650" cy="163513"/>
            <a:chOff x="192" y="3168"/>
            <a:chExt cx="4326" cy="805"/>
          </a:xfrm>
        </p:grpSpPr>
        <p:sp>
          <p:nvSpPr>
            <p:cNvPr id="1756352" name="Line 192"/>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53" name="Line 193"/>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54" name="Freeform 194"/>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56355" name="Group 195"/>
          <p:cNvGrpSpPr>
            <a:grpSpLocks/>
          </p:cNvGrpSpPr>
          <p:nvPr/>
        </p:nvGrpSpPr>
        <p:grpSpPr bwMode="auto">
          <a:xfrm>
            <a:off x="161925" y="2833688"/>
            <a:ext cx="6858000" cy="3414712"/>
            <a:chOff x="192" y="1689"/>
            <a:chExt cx="4320" cy="2151"/>
          </a:xfrm>
        </p:grpSpPr>
        <p:sp>
          <p:nvSpPr>
            <p:cNvPr id="1756356" name="Line 196"/>
            <p:cNvSpPr>
              <a:spLocks noChangeShapeType="1"/>
            </p:cNvSpPr>
            <p:nvPr/>
          </p:nvSpPr>
          <p:spPr bwMode="blackGray">
            <a:xfrm flipV="1">
              <a:off x="192" y="1800"/>
              <a:ext cx="1954" cy="204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57" name="Line 197"/>
            <p:cNvSpPr>
              <a:spLocks noChangeShapeType="1"/>
            </p:cNvSpPr>
            <p:nvPr/>
          </p:nvSpPr>
          <p:spPr bwMode="blackGray">
            <a:xfrm flipH="1" flipV="1">
              <a:off x="2589" y="1812"/>
              <a:ext cx="1118" cy="2028"/>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58" name="Line 198"/>
            <p:cNvSpPr>
              <a:spLocks noChangeShapeType="1"/>
            </p:cNvSpPr>
            <p:nvPr/>
          </p:nvSpPr>
          <p:spPr bwMode="blackGray">
            <a:xfrm flipV="1">
              <a:off x="1217" y="1689"/>
              <a:ext cx="1053" cy="134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56359" name="Line 199"/>
            <p:cNvSpPr>
              <a:spLocks noChangeShapeType="1"/>
            </p:cNvSpPr>
            <p:nvPr/>
          </p:nvSpPr>
          <p:spPr bwMode="blackGray">
            <a:xfrm flipH="1" flipV="1">
              <a:off x="2681" y="1689"/>
              <a:ext cx="1831" cy="134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1756360" name="Rectangle 200"/>
          <p:cNvSpPr>
            <a:spLocks noChangeAspect="1" noChangeArrowheads="1"/>
          </p:cNvSpPr>
          <p:nvPr/>
        </p:nvSpPr>
        <p:spPr bwMode="blackGray">
          <a:xfrm>
            <a:off x="7772400" y="3276600"/>
            <a:ext cx="301625" cy="301625"/>
          </a:xfrm>
          <a:prstGeom prst="rect">
            <a:avLst/>
          </a:prstGeom>
          <a:solidFill>
            <a:schemeClr val="accent2"/>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61" name="Rectangle 201"/>
          <p:cNvSpPr>
            <a:spLocks noChangeArrowheads="1"/>
          </p:cNvSpPr>
          <p:nvPr/>
        </p:nvSpPr>
        <p:spPr bwMode="blackGray">
          <a:xfrm>
            <a:off x="7848600" y="3352800"/>
            <a:ext cx="152400" cy="152400"/>
          </a:xfrm>
          <a:prstGeom prst="rect">
            <a:avLst/>
          </a:prstGeom>
          <a:solidFill>
            <a:schemeClr val="hlink"/>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6362" name="Text Box 202"/>
          <p:cNvSpPr txBox="1">
            <a:spLocks noChangeArrowheads="1"/>
          </p:cNvSpPr>
          <p:nvPr/>
        </p:nvSpPr>
        <p:spPr bwMode="blackGray">
          <a:xfrm>
            <a:off x="7283450" y="4038600"/>
            <a:ext cx="1287463"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a:effectLst>
                  <a:outerShdw blurRad="38100" dist="38100" dir="2700000" algn="tl">
                    <a:srgbClr val="C0C0C0"/>
                  </a:outerShdw>
                </a:effectLst>
              </a:rPr>
              <a:t>spatially</a:t>
            </a:r>
          </a:p>
        </p:txBody>
      </p:sp>
      <p:sp>
        <p:nvSpPr>
          <p:cNvPr id="1756363" name="Rectangle 203"/>
          <p:cNvSpPr>
            <a:spLocks noChangeAspect="1" noChangeArrowheads="1"/>
          </p:cNvSpPr>
          <p:nvPr/>
        </p:nvSpPr>
        <p:spPr bwMode="blackGray">
          <a:xfrm>
            <a:off x="7315200" y="2819400"/>
            <a:ext cx="1206500" cy="12065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6321">
                                            <p:txEl>
                                              <p:pRg st="1" end="1"/>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5633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75635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75634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75634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5635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563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5634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56319"/>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756363"/>
                                        </p:tgtEl>
                                        <p:attrNameLst>
                                          <p:attrName>style.visibility</p:attrName>
                                        </p:attrNameLst>
                                      </p:cBhvr>
                                      <p:to>
                                        <p:strVal val="visible"/>
                                      </p:to>
                                    </p:set>
                                  </p:childTnLst>
                                </p:cTn>
                              </p:par>
                            </p:childTnLst>
                          </p:cTn>
                        </p:par>
                        <p:par>
                          <p:cTn id="29" fill="hold" nodeType="afterGroup">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756362"/>
                                        </p:tgtEl>
                                        <p:attrNameLst>
                                          <p:attrName>style.visibility</p:attrName>
                                        </p:attrNameLst>
                                      </p:cBhvr>
                                      <p:to>
                                        <p:strVal val="visible"/>
                                      </p:to>
                                    </p:set>
                                  </p:childTnLst>
                                </p:cTn>
                              </p:par>
                            </p:childTnLst>
                          </p:cTn>
                        </p:par>
                        <p:par>
                          <p:cTn id="32" fill="hold" nodeType="afterGroup">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75636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756347"/>
                                        </p:tgtEl>
                                        <p:attrNameLst>
                                          <p:attrName>style.visibility</p:attrName>
                                        </p:attrNameLst>
                                      </p:cBhvr>
                                      <p:to>
                                        <p:strVal val="visible"/>
                                      </p:to>
                                    </p:set>
                                  </p:childTnLst>
                                </p:cTn>
                              </p:par>
                            </p:childTnLst>
                          </p:cTn>
                        </p:par>
                        <p:par>
                          <p:cTn id="39" fill="hold" nodeType="afterGroup">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75636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1756316"/>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175616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756313"/>
                                        </p:tgtEl>
                                        <p:attrNameLst>
                                          <p:attrName>style.visibility</p:attrName>
                                        </p:attrNameLst>
                                      </p:cBhvr>
                                      <p:to>
                                        <p:strVal val="visible"/>
                                      </p:to>
                                    </p:set>
                                  </p:childTnLst>
                                </p:cTn>
                              </p:par>
                            </p:childTnLst>
                          </p:cTn>
                        </p:par>
                        <p:par>
                          <p:cTn id="53" fill="hold" nodeType="afterGroup">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1756162"/>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1756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6162" grpId="0" animBg="1"/>
      <p:bldP spid="1756163" grpId="0" animBg="1"/>
      <p:bldP spid="1756312" grpId="0" animBg="1"/>
      <p:bldP spid="1756319" grpId="0" animBg="1"/>
      <p:bldP spid="1756345" grpId="0" animBg="1"/>
      <p:bldP spid="1756346" grpId="0" animBg="1"/>
      <p:bldP spid="1756350" grpId="0" animBg="1"/>
      <p:bldP spid="1756360" grpId="0" animBg="1"/>
      <p:bldP spid="1756361" grpId="0" animBg="1"/>
      <p:bldP spid="1756362" grpId="0"/>
      <p:bldP spid="1756363"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2546" name="Rectangle 2"/>
          <p:cNvSpPr>
            <a:spLocks noGrp="1" noChangeArrowheads="1"/>
          </p:cNvSpPr>
          <p:nvPr>
            <p:ph type="title"/>
          </p:nvPr>
        </p:nvSpPr>
        <p:spPr/>
        <p:txBody>
          <a:bodyPr/>
          <a:lstStyle/>
          <a:p>
            <a:r>
              <a:rPr lang="en-US" sz="3200"/>
              <a:t>Differences from texture clipmaps [Tanner 1998]</a:t>
            </a:r>
          </a:p>
        </p:txBody>
      </p:sp>
      <p:sp>
        <p:nvSpPr>
          <p:cNvPr id="1772548" name="Rectangle 4"/>
          <p:cNvSpPr>
            <a:spLocks noGrp="1" noChangeArrowheads="1"/>
          </p:cNvSpPr>
          <p:nvPr>
            <p:ph type="body" sz="half" idx="1"/>
          </p:nvPr>
        </p:nvSpPr>
        <p:spPr>
          <a:xfrm>
            <a:off x="304800" y="1371600"/>
            <a:ext cx="4038600" cy="3352800"/>
          </a:xfrm>
        </p:spPr>
        <p:txBody>
          <a:bodyPr/>
          <a:lstStyle/>
          <a:p>
            <a:pPr algn="ctr">
              <a:buFont typeface="Monotype Sorts" pitchFamily="2" charset="2"/>
              <a:buNone/>
            </a:pPr>
            <a:r>
              <a:rPr lang="en-US" sz="3000" b="1"/>
              <a:t>Texture clipmaps</a:t>
            </a:r>
          </a:p>
          <a:p>
            <a:pPr>
              <a:spcBef>
                <a:spcPct val="100000"/>
              </a:spcBef>
            </a:pPr>
            <a:r>
              <a:rPr lang="en-US" sz="2600"/>
              <a:t>Caches </a:t>
            </a:r>
            <a:r>
              <a:rPr lang="en-US" sz="2600" i="1"/>
              <a:t>available</a:t>
            </a:r>
            <a:r>
              <a:rPr lang="en-US" sz="2600"/>
              <a:t> data</a:t>
            </a:r>
          </a:p>
          <a:p>
            <a:r>
              <a:rPr lang="en-US" sz="2600"/>
              <a:t>LOD in screen-space</a:t>
            </a:r>
            <a:br>
              <a:rPr lang="en-US" sz="2600"/>
            </a:br>
            <a:r>
              <a:rPr lang="en-US" sz="2600"/>
              <a:t>(per-pixel):</a:t>
            </a:r>
          </a:p>
          <a:p>
            <a:pPr lvl="1"/>
            <a:r>
              <a:rPr lang="en-US"/>
              <a:t>distance from viewer</a:t>
            </a:r>
          </a:p>
          <a:p>
            <a:pPr lvl="1"/>
            <a:r>
              <a:rPr lang="en-US"/>
              <a:t>surface orientation</a:t>
            </a:r>
          </a:p>
        </p:txBody>
      </p:sp>
      <p:sp>
        <p:nvSpPr>
          <p:cNvPr id="1772549" name="Rectangle 5"/>
          <p:cNvSpPr>
            <a:spLocks noGrp="1" noChangeArrowheads="1"/>
          </p:cNvSpPr>
          <p:nvPr>
            <p:ph type="body" sz="half" idx="2"/>
          </p:nvPr>
        </p:nvSpPr>
        <p:spPr>
          <a:xfrm>
            <a:off x="4610100" y="1371600"/>
            <a:ext cx="4381500" cy="3352800"/>
          </a:xfrm>
        </p:spPr>
        <p:txBody>
          <a:bodyPr/>
          <a:lstStyle/>
          <a:p>
            <a:pPr algn="ctr">
              <a:buFont typeface="Monotype Sorts" pitchFamily="2" charset="2"/>
              <a:buNone/>
            </a:pPr>
            <a:r>
              <a:rPr lang="en-US" sz="3000" b="1"/>
              <a:t>Geometry clipmaps</a:t>
            </a:r>
            <a:endParaRPr lang="en-US" sz="2600"/>
          </a:p>
          <a:p>
            <a:pPr>
              <a:spcBef>
                <a:spcPct val="100000"/>
              </a:spcBef>
            </a:pPr>
            <a:r>
              <a:rPr lang="en-US" sz="2600"/>
              <a:t>Determines </a:t>
            </a:r>
            <a:r>
              <a:rPr lang="en-US" sz="2600" i="1"/>
              <a:t>rendered</a:t>
            </a:r>
            <a:r>
              <a:rPr lang="en-US" sz="2600"/>
              <a:t> data</a:t>
            </a:r>
          </a:p>
          <a:p>
            <a:r>
              <a:rPr lang="en-US" sz="2600"/>
              <a:t>LOD in world-space (nested rectangles):</a:t>
            </a:r>
          </a:p>
          <a:p>
            <a:pPr lvl="1"/>
            <a:r>
              <a:rPr lang="en-US"/>
              <a:t>distance from viewer</a:t>
            </a:r>
          </a:p>
        </p:txBody>
      </p:sp>
      <p:sp>
        <p:nvSpPr>
          <p:cNvPr id="1772550" name="Text Box 6"/>
          <p:cNvSpPr txBox="1">
            <a:spLocks noChangeArrowheads="1"/>
          </p:cNvSpPr>
          <p:nvPr/>
        </p:nvSpPr>
        <p:spPr bwMode="blackGray">
          <a:xfrm>
            <a:off x="1393825" y="5302250"/>
            <a:ext cx="63023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r>
              <a:rPr lang="en-US">
                <a:effectLst>
                  <a:outerShdw blurRad="38100" dist="38100" dir="2700000" algn="tl">
                    <a:srgbClr val="C0C0C0"/>
                  </a:outerShdw>
                </a:effectLst>
              </a:rPr>
              <a:t>Problem: screen-space geometry</a:t>
            </a:r>
          </a:p>
          <a:p>
            <a:r>
              <a:rPr lang="en-US">
                <a:effectLst>
                  <a:outerShdw blurRad="38100" dist="38100" dir="2700000" algn="tl">
                    <a:srgbClr val="C0C0C0"/>
                  </a:outerShdw>
                </a:effectLst>
              </a:rPr>
              <a:t>depends on geometry LOD!</a:t>
            </a:r>
          </a:p>
        </p:txBody>
      </p:sp>
      <p:sp>
        <p:nvSpPr>
          <p:cNvPr id="1772552" name="AutoShape 8"/>
          <p:cNvSpPr>
            <a:spLocks noChangeArrowheads="1"/>
          </p:cNvSpPr>
          <p:nvPr/>
        </p:nvSpPr>
        <p:spPr bwMode="blackGray">
          <a:xfrm>
            <a:off x="2220913" y="4800600"/>
            <a:ext cx="4648200" cy="381000"/>
          </a:xfrm>
          <a:prstGeom prst="curvedUpArrow">
            <a:avLst>
              <a:gd name="adj1" fmla="val 47106"/>
              <a:gd name="adj2" fmla="val 197911"/>
              <a:gd name="adj3" fmla="val 33333"/>
            </a:avLst>
          </a:prstGeom>
          <a:solidFill>
            <a:schemeClr val="tx2"/>
          </a:solidFill>
          <a:ln w="1905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Rectangle 2"/>
          <p:cNvSpPr>
            <a:spLocks noGrp="1" noChangeArrowheads="1"/>
          </p:cNvSpPr>
          <p:nvPr>
            <p:ph type="title"/>
          </p:nvPr>
        </p:nvSpPr>
        <p:spPr/>
        <p:txBody>
          <a:bodyPr/>
          <a:lstStyle/>
          <a:p>
            <a:r>
              <a:rPr lang="en-US"/>
              <a:t>Video</a:t>
            </a:r>
          </a:p>
        </p:txBody>
      </p:sp>
      <p:pic>
        <p:nvPicPr>
          <p:cNvPr id="1755140" name="geomclipmap.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ChangeArrowheads="1"/>
          </p:cNvSpPr>
          <p:nvPr>
            <p:ph type="title"/>
          </p:nvPr>
        </p:nvSpPr>
        <p:spPr/>
        <p:txBody>
          <a:bodyPr/>
          <a:lstStyle/>
          <a:p>
            <a:r>
              <a:rPr lang="en-US"/>
              <a:t>Rendering of each level</a:t>
            </a:r>
          </a:p>
        </p:txBody>
      </p:sp>
      <p:sp>
        <p:nvSpPr>
          <p:cNvPr id="1758211" name="Rectangle 3"/>
          <p:cNvSpPr>
            <a:spLocks noGrp="1" noChangeArrowheads="1"/>
          </p:cNvSpPr>
          <p:nvPr>
            <p:ph type="body" idx="1"/>
          </p:nvPr>
        </p:nvSpPr>
        <p:spPr>
          <a:xfrm>
            <a:off x="457200" y="990600"/>
            <a:ext cx="8305800" cy="5638800"/>
          </a:xfrm>
        </p:spPr>
        <p:txBody>
          <a:bodyPr/>
          <a:lstStyle/>
          <a:p>
            <a:r>
              <a:rPr lang="en-US"/>
              <a:t>Indexed triangle strips </a:t>
            </a:r>
            <a:r>
              <a:rPr lang="en-US">
                <a:sym typeface="Wingdings" pitchFamily="2" charset="2"/>
              </a:rPr>
              <a:t> efficient caching</a:t>
            </a:r>
            <a:endParaRPr lang="en-US"/>
          </a:p>
          <a:p>
            <a:pPr>
              <a:spcBef>
                <a:spcPct val="850000"/>
              </a:spcBef>
            </a:pPr>
            <a:r>
              <a:rPr lang="en-US">
                <a:sym typeface="Wingdings" pitchFamily="2" charset="2"/>
              </a:rPr>
              <a:t>Soon: vertex textures, vertices</a:t>
            </a:r>
            <a:r>
              <a:rPr lang="en-US">
                <a:sym typeface="Symbol" pitchFamily="18" charset="2"/>
              </a:rPr>
              <a:t></a:t>
            </a:r>
            <a:r>
              <a:rPr lang="en-US">
                <a:sym typeface="Wingdings" pitchFamily="2" charset="2"/>
              </a:rPr>
              <a:t>image</a:t>
            </a:r>
            <a:endParaRPr lang="en-US"/>
          </a:p>
        </p:txBody>
      </p:sp>
      <p:sp>
        <p:nvSpPr>
          <p:cNvPr id="1758212" name="Rectangle 4"/>
          <p:cNvSpPr>
            <a:spLocks noChangeArrowheads="1"/>
          </p:cNvSpPr>
          <p:nvPr/>
        </p:nvSpPr>
        <p:spPr bwMode="blackGray">
          <a:xfrm>
            <a:off x="0" y="2800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58213" name="Rectangle 5"/>
          <p:cNvSpPr>
            <a:spLocks noChangeArrowheads="1"/>
          </p:cNvSpPr>
          <p:nvPr/>
        </p:nvSpPr>
        <p:spPr bwMode="blackGray">
          <a:xfrm>
            <a:off x="0" y="2800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aphicFrame>
        <p:nvGraphicFramePr>
          <p:cNvPr id="1758214" name="Object 6"/>
          <p:cNvGraphicFramePr>
            <a:graphicFrameLocks noChangeAspect="1"/>
          </p:cNvGraphicFramePr>
          <p:nvPr/>
        </p:nvGraphicFramePr>
        <p:xfrm>
          <a:off x="2895600" y="1752600"/>
          <a:ext cx="3276600" cy="3276600"/>
        </p:xfrm>
        <a:graphic>
          <a:graphicData uri="http://schemas.openxmlformats.org/presentationml/2006/ole">
            <mc:AlternateContent xmlns:mc="http://schemas.openxmlformats.org/markup-compatibility/2006">
              <mc:Choice xmlns:v="urn:schemas-microsoft-com:vml" Requires="v">
                <p:oleObj spid="_x0000_s1758220" name="Picture" r:id="rId3" imgW="2689748" imgH="2693483" progId="Word.Picture.8">
                  <p:embed/>
                </p:oleObj>
              </mc:Choice>
              <mc:Fallback>
                <p:oleObj name="Picture" r:id="rId3" imgW="2689748" imgH="2693483" progId="Word.Pictur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752600"/>
                        <a:ext cx="3276600" cy="327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58215" name="Text Box 7"/>
          <p:cNvSpPr txBox="1">
            <a:spLocks noChangeArrowheads="1"/>
          </p:cNvSpPr>
          <p:nvPr/>
        </p:nvSpPr>
        <p:spPr bwMode="blackGray">
          <a:xfrm>
            <a:off x="6248400" y="3992563"/>
            <a:ext cx="19891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200">
                <a:effectLst>
                  <a:outerShdw blurRad="38100" dist="38100" dir="2700000" algn="tl">
                    <a:srgbClr val="C0C0C0"/>
                  </a:outerShdw>
                </a:effectLst>
              </a:rPr>
              <a:t>60M</a:t>
            </a:r>
            <a:r>
              <a:rPr lang="el-GR" sz="3200">
                <a:effectLst>
                  <a:outerShdw blurRad="38100" dist="38100" dir="2700000" algn="tl">
                    <a:srgbClr val="C0C0C0"/>
                  </a:outerShdw>
                </a:effectLst>
                <a:cs typeface="Arial" charset="0"/>
              </a:rPr>
              <a:t>Δ</a:t>
            </a:r>
            <a:r>
              <a:rPr lang="en-US" sz="3200">
                <a:effectLst>
                  <a:outerShdw blurRad="38100" dist="38100" dir="2700000" algn="tl">
                    <a:srgbClr val="C0C0C0"/>
                  </a:outerShdw>
                </a:effectLst>
                <a:cs typeface="Arial" charset="0"/>
              </a:rPr>
              <a:t>/sec</a:t>
            </a:r>
            <a:endParaRPr lang="el-GR" sz="3200">
              <a:effectLst>
                <a:outerShdw blurRad="38100" dist="38100" dir="2700000" algn="tl">
                  <a:srgbClr val="C0C0C0"/>
                </a:outerShdw>
              </a:effectLst>
              <a:cs typeface="Arial" charset="0"/>
            </a:endParaRPr>
          </a:p>
        </p:txBody>
      </p:sp>
      <p:sp>
        <p:nvSpPr>
          <p:cNvPr id="1758216" name="Text Box 8"/>
          <p:cNvSpPr txBox="1">
            <a:spLocks noChangeArrowheads="1"/>
          </p:cNvSpPr>
          <p:nvPr/>
        </p:nvSpPr>
        <p:spPr bwMode="blackGray">
          <a:xfrm>
            <a:off x="6248400" y="3200400"/>
            <a:ext cx="2528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200">
                <a:effectLst>
                  <a:outerShdw blurRad="38100" dist="38100" dir="2700000" algn="tl">
                    <a:srgbClr val="C0C0C0"/>
                  </a:outerShdw>
                </a:effectLst>
              </a:rPr>
              <a:t>255x255 grid</a:t>
            </a:r>
            <a:endParaRPr lang="el-GR" sz="3200">
              <a:effectLst>
                <a:outerShdw blurRad="38100" dist="38100" dir="2700000" algn="tl">
                  <a:srgbClr val="C0C0C0"/>
                </a:outerShdw>
              </a:effectLst>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7730" name="Picture 2" descr="mandr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0050"/>
            <a:ext cx="4129088" cy="412908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37731" name="Rectangle 3"/>
          <p:cNvSpPr>
            <a:spLocks noGrp="1" noChangeArrowheads="1"/>
          </p:cNvSpPr>
          <p:nvPr>
            <p:ph type="title"/>
          </p:nvPr>
        </p:nvSpPr>
        <p:spPr>
          <a:effectLst/>
          <a:extLst>
            <a:ext uri="{AF507438-7753-43E0-B8FC-AC1667EBCBE1}">
              <a14:hiddenEffects xmlns:a14="http://schemas.microsoft.com/office/drawing/2010/main">
                <a:effectLst>
                  <a:outerShdw dist="53882" dir="2700000" algn="ctr" rotWithShape="0">
                    <a:schemeClr val="bg2"/>
                  </a:outerShdw>
                </a:effectLst>
              </a14:hiddenEffects>
            </a:ext>
          </a:extLst>
        </p:spPr>
        <p:txBody>
          <a:bodyPr/>
          <a:lstStyle/>
          <a:p>
            <a:r>
              <a:rPr lang="en-US"/>
              <a:t>Simple 2D grid</a:t>
            </a:r>
          </a:p>
        </p:txBody>
      </p:sp>
      <p:sp>
        <p:nvSpPr>
          <p:cNvPr id="1737732" name="Rectangle 4"/>
          <p:cNvSpPr>
            <a:spLocks noChangeArrowheads="1"/>
          </p:cNvSpPr>
          <p:nvPr/>
        </p:nvSpPr>
        <p:spPr bwMode="auto">
          <a:xfrm>
            <a:off x="4876800" y="1676400"/>
            <a:ext cx="4191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lIns="92075" tIns="46038" rIns="92075" bIns="46038"/>
          <a:lstStyle/>
          <a:p>
            <a:pPr marL="342900" indent="-342900" algn="l">
              <a:spcBef>
                <a:spcPct val="20000"/>
              </a:spcBef>
              <a:buClr>
                <a:schemeClr val="accent2"/>
              </a:buClr>
              <a:buSzPct val="55000"/>
              <a:buFont typeface="Monotype Sorts" pitchFamily="2" charset="2"/>
              <a:buNone/>
            </a:pPr>
            <a:r>
              <a:rPr lang="en-US" sz="2600" b="1">
                <a:effectLst>
                  <a:outerShdw blurRad="38100" dist="38100" dir="2700000" algn="tl">
                    <a:srgbClr val="C0C0C0"/>
                  </a:outerShdw>
                </a:effectLst>
              </a:rPr>
              <a:t>Advantages</a:t>
            </a:r>
            <a:r>
              <a:rPr lang="en-US" sz="2600">
                <a:effectLst>
                  <a:outerShdw blurRad="38100" dist="38100" dir="2700000" algn="tl">
                    <a:srgbClr val="C0C0C0"/>
                  </a:outerShdw>
                </a:effectLst>
              </a:rPr>
              <a:t>:</a:t>
            </a:r>
          </a:p>
          <a:p>
            <a:pPr marL="342900" indent="-342900" algn="l">
              <a:spcBef>
                <a:spcPct val="20000"/>
              </a:spcBef>
              <a:buClr>
                <a:schemeClr val="accent2"/>
              </a:buClr>
              <a:buSzPct val="55000"/>
              <a:buFont typeface="Monotype Sorts" pitchFamily="2" charset="2"/>
              <a:buChar char="l"/>
            </a:pPr>
            <a:r>
              <a:rPr lang="en-US" sz="2600">
                <a:effectLst>
                  <a:outerShdw blurRad="38100" dist="38100" dir="2700000" algn="tl">
                    <a:srgbClr val="C0C0C0"/>
                  </a:outerShdw>
                </a:effectLst>
              </a:rPr>
              <a:t>implicit connectivity</a:t>
            </a:r>
          </a:p>
          <a:p>
            <a:pPr marL="342900" indent="-342900" algn="l">
              <a:spcBef>
                <a:spcPct val="20000"/>
              </a:spcBef>
              <a:buClr>
                <a:schemeClr val="accent2"/>
              </a:buClr>
              <a:buSzPct val="55000"/>
              <a:buFont typeface="Monotype Sorts" pitchFamily="2" charset="2"/>
              <a:buChar char="l"/>
            </a:pPr>
            <a:r>
              <a:rPr lang="en-US" sz="2600">
                <a:effectLst>
                  <a:outerShdw blurRad="38100" dist="38100" dir="2700000" algn="tl">
                    <a:srgbClr val="C0C0C0"/>
                  </a:outerShdw>
                </a:effectLst>
              </a:rPr>
              <a:t>2D lookup</a:t>
            </a:r>
          </a:p>
          <a:p>
            <a:pPr marL="342900" indent="-342900" algn="l">
              <a:spcBef>
                <a:spcPct val="20000"/>
              </a:spcBef>
              <a:buClr>
                <a:schemeClr val="accent2"/>
              </a:buClr>
              <a:buSzPct val="55000"/>
              <a:buFont typeface="Monotype Sorts" pitchFamily="2" charset="2"/>
              <a:buChar char="l"/>
            </a:pPr>
            <a:r>
              <a:rPr lang="en-US" sz="2600">
                <a:effectLst>
                  <a:outerShdw blurRad="38100" dist="38100" dir="2700000" algn="tl">
                    <a:srgbClr val="C0C0C0"/>
                  </a:outerShdw>
                </a:effectLst>
              </a:rPr>
              <a:t>raster-scan</a:t>
            </a:r>
          </a:p>
          <a:p>
            <a:pPr marL="342900" indent="-342900" algn="l">
              <a:spcBef>
                <a:spcPct val="20000"/>
              </a:spcBef>
              <a:buClr>
                <a:schemeClr val="accent2"/>
              </a:buClr>
              <a:buSzPct val="55000"/>
              <a:buFont typeface="Monotype Sorts" pitchFamily="2" charset="2"/>
              <a:buChar char="l"/>
            </a:pPr>
            <a:r>
              <a:rPr lang="en-US" sz="2600">
                <a:effectLst>
                  <a:outerShdw blurRad="38100" dist="38100" dir="2700000" algn="tl">
                    <a:srgbClr val="C0C0C0"/>
                  </a:outerShdw>
                </a:effectLst>
              </a:rPr>
              <a:t>alpha blending</a:t>
            </a:r>
          </a:p>
          <a:p>
            <a:pPr marL="342900" indent="-342900" algn="l">
              <a:spcBef>
                <a:spcPct val="20000"/>
              </a:spcBef>
              <a:buClr>
                <a:schemeClr val="accent2"/>
              </a:buClr>
              <a:buSzPct val="55000"/>
              <a:buFont typeface="Monotype Sorts" pitchFamily="2" charset="2"/>
              <a:buChar char="l"/>
            </a:pPr>
            <a:r>
              <a:rPr lang="en-US" sz="2600">
                <a:effectLst>
                  <a:outerShdw blurRad="38100" dist="38100" dir="2700000" algn="tl">
                    <a:srgbClr val="C0C0C0"/>
                  </a:outerShdw>
                </a:effectLst>
              </a:rPr>
              <a:t>DSP</a:t>
            </a:r>
          </a:p>
          <a:p>
            <a:pPr marL="342900" indent="-342900" algn="l">
              <a:spcBef>
                <a:spcPct val="20000"/>
              </a:spcBef>
              <a:buClr>
                <a:schemeClr val="accent2"/>
              </a:buClr>
              <a:buSzPct val="55000"/>
              <a:buFont typeface="Monotype Sorts" pitchFamily="2" charset="2"/>
              <a:buChar char="l"/>
            </a:pPr>
            <a:r>
              <a:rPr lang="en-US" sz="2600">
                <a:effectLst>
                  <a:outerShdw blurRad="38100" dist="38100" dir="2700000" algn="tl">
                    <a:srgbClr val="C0C0C0"/>
                  </a:outerShdw>
                </a:effectLst>
              </a:rPr>
              <a:t>JPEG 2000</a:t>
            </a:r>
          </a:p>
          <a:p>
            <a:pPr marL="342900" indent="-342900" algn="l">
              <a:spcBef>
                <a:spcPct val="20000"/>
              </a:spcBef>
              <a:buClr>
                <a:schemeClr val="accent2"/>
              </a:buClr>
              <a:buSzPct val="55000"/>
              <a:buFont typeface="Monotype Sorts" pitchFamily="2" charset="2"/>
              <a:buChar char="l"/>
            </a:pPr>
            <a:r>
              <a:rPr lang="en-US" sz="2600">
                <a:effectLst>
                  <a:outerShdw blurRad="38100" dist="38100" dir="2700000" algn="tl">
                    <a:srgbClr val="C0C0C0"/>
                  </a:outerShdw>
                </a:effectLst>
              </a:rPr>
              <a:t>synthesis</a:t>
            </a:r>
          </a:p>
        </p:txBody>
      </p:sp>
      <p:grpSp>
        <p:nvGrpSpPr>
          <p:cNvPr id="1737733" name="Group 5"/>
          <p:cNvGrpSpPr>
            <a:grpSpLocks/>
          </p:cNvGrpSpPr>
          <p:nvPr/>
        </p:nvGrpSpPr>
        <p:grpSpPr bwMode="auto">
          <a:xfrm>
            <a:off x="457200" y="1676400"/>
            <a:ext cx="4114800" cy="4114800"/>
            <a:chOff x="288" y="960"/>
            <a:chExt cx="2592" cy="2592"/>
          </a:xfrm>
        </p:grpSpPr>
        <p:grpSp>
          <p:nvGrpSpPr>
            <p:cNvPr id="1737734" name="Group 6"/>
            <p:cNvGrpSpPr>
              <a:grpSpLocks/>
            </p:cNvGrpSpPr>
            <p:nvPr/>
          </p:nvGrpSpPr>
          <p:grpSpPr bwMode="auto">
            <a:xfrm>
              <a:off x="288" y="960"/>
              <a:ext cx="1296" cy="1296"/>
              <a:chOff x="288" y="960"/>
              <a:chExt cx="2592" cy="2592"/>
            </a:xfrm>
          </p:grpSpPr>
          <p:sp>
            <p:nvSpPr>
              <p:cNvPr id="1737735" name="Rectangle 7"/>
              <p:cNvSpPr>
                <a:spLocks noChangeArrowheads="1"/>
              </p:cNvSpPr>
              <p:nvPr/>
            </p:nvSpPr>
            <p:spPr bwMode="blackGray">
              <a:xfrm>
                <a:off x="28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36" name="Rectangle 8"/>
              <p:cNvSpPr>
                <a:spLocks noChangeArrowheads="1"/>
              </p:cNvSpPr>
              <p:nvPr/>
            </p:nvSpPr>
            <p:spPr bwMode="blackGray">
              <a:xfrm>
                <a:off x="43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37" name="Rectangle 9"/>
              <p:cNvSpPr>
                <a:spLocks noChangeArrowheads="1"/>
              </p:cNvSpPr>
              <p:nvPr/>
            </p:nvSpPr>
            <p:spPr bwMode="blackGray">
              <a:xfrm>
                <a:off x="57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38" name="Rectangle 10"/>
              <p:cNvSpPr>
                <a:spLocks noChangeArrowheads="1"/>
              </p:cNvSpPr>
              <p:nvPr/>
            </p:nvSpPr>
            <p:spPr bwMode="blackGray">
              <a:xfrm>
                <a:off x="72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39" name="Rectangle 11"/>
              <p:cNvSpPr>
                <a:spLocks noChangeArrowheads="1"/>
              </p:cNvSpPr>
              <p:nvPr/>
            </p:nvSpPr>
            <p:spPr bwMode="blackGray">
              <a:xfrm>
                <a:off x="86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40" name="Rectangle 12"/>
              <p:cNvSpPr>
                <a:spLocks noChangeArrowheads="1"/>
              </p:cNvSpPr>
              <p:nvPr/>
            </p:nvSpPr>
            <p:spPr bwMode="blackGray">
              <a:xfrm>
                <a:off x="100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41" name="Rectangle 13"/>
              <p:cNvSpPr>
                <a:spLocks noChangeArrowheads="1"/>
              </p:cNvSpPr>
              <p:nvPr/>
            </p:nvSpPr>
            <p:spPr bwMode="blackGray">
              <a:xfrm>
                <a:off x="115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42" name="Rectangle 14"/>
              <p:cNvSpPr>
                <a:spLocks noChangeArrowheads="1"/>
              </p:cNvSpPr>
              <p:nvPr/>
            </p:nvSpPr>
            <p:spPr bwMode="blackGray">
              <a:xfrm>
                <a:off x="129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43" name="Rectangle 15"/>
              <p:cNvSpPr>
                <a:spLocks noChangeArrowheads="1"/>
              </p:cNvSpPr>
              <p:nvPr/>
            </p:nvSpPr>
            <p:spPr bwMode="blackGray">
              <a:xfrm>
                <a:off x="144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44" name="Rectangle 16"/>
              <p:cNvSpPr>
                <a:spLocks noChangeArrowheads="1"/>
              </p:cNvSpPr>
              <p:nvPr/>
            </p:nvSpPr>
            <p:spPr bwMode="blackGray">
              <a:xfrm>
                <a:off x="158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45" name="Rectangle 17"/>
              <p:cNvSpPr>
                <a:spLocks noChangeArrowheads="1"/>
              </p:cNvSpPr>
              <p:nvPr/>
            </p:nvSpPr>
            <p:spPr bwMode="blackGray">
              <a:xfrm>
                <a:off x="172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46" name="Rectangle 18"/>
              <p:cNvSpPr>
                <a:spLocks noChangeArrowheads="1"/>
              </p:cNvSpPr>
              <p:nvPr/>
            </p:nvSpPr>
            <p:spPr bwMode="blackGray">
              <a:xfrm>
                <a:off x="187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47" name="Rectangle 19"/>
              <p:cNvSpPr>
                <a:spLocks noChangeArrowheads="1"/>
              </p:cNvSpPr>
              <p:nvPr/>
            </p:nvSpPr>
            <p:spPr bwMode="blackGray">
              <a:xfrm>
                <a:off x="201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48" name="Rectangle 20"/>
              <p:cNvSpPr>
                <a:spLocks noChangeArrowheads="1"/>
              </p:cNvSpPr>
              <p:nvPr/>
            </p:nvSpPr>
            <p:spPr bwMode="blackGray">
              <a:xfrm>
                <a:off x="216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49" name="Rectangle 21"/>
              <p:cNvSpPr>
                <a:spLocks noChangeArrowheads="1"/>
              </p:cNvSpPr>
              <p:nvPr/>
            </p:nvSpPr>
            <p:spPr bwMode="blackGray">
              <a:xfrm>
                <a:off x="230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50" name="Rectangle 22"/>
              <p:cNvSpPr>
                <a:spLocks noChangeArrowheads="1"/>
              </p:cNvSpPr>
              <p:nvPr/>
            </p:nvSpPr>
            <p:spPr bwMode="blackGray">
              <a:xfrm>
                <a:off x="244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51" name="Rectangle 23"/>
              <p:cNvSpPr>
                <a:spLocks noChangeArrowheads="1"/>
              </p:cNvSpPr>
              <p:nvPr/>
            </p:nvSpPr>
            <p:spPr bwMode="blackGray">
              <a:xfrm>
                <a:off x="259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52" name="Rectangle 24"/>
              <p:cNvSpPr>
                <a:spLocks noChangeArrowheads="1"/>
              </p:cNvSpPr>
              <p:nvPr/>
            </p:nvSpPr>
            <p:spPr bwMode="blackGray">
              <a:xfrm>
                <a:off x="273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53" name="Rectangle 25"/>
              <p:cNvSpPr>
                <a:spLocks noChangeArrowheads="1"/>
              </p:cNvSpPr>
              <p:nvPr/>
            </p:nvSpPr>
            <p:spPr bwMode="blackGray">
              <a:xfrm>
                <a:off x="28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54" name="Rectangle 26"/>
              <p:cNvSpPr>
                <a:spLocks noChangeArrowheads="1"/>
              </p:cNvSpPr>
              <p:nvPr/>
            </p:nvSpPr>
            <p:spPr bwMode="blackGray">
              <a:xfrm>
                <a:off x="43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55" name="Rectangle 27"/>
              <p:cNvSpPr>
                <a:spLocks noChangeArrowheads="1"/>
              </p:cNvSpPr>
              <p:nvPr/>
            </p:nvSpPr>
            <p:spPr bwMode="blackGray">
              <a:xfrm>
                <a:off x="57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56" name="Rectangle 28"/>
              <p:cNvSpPr>
                <a:spLocks noChangeArrowheads="1"/>
              </p:cNvSpPr>
              <p:nvPr/>
            </p:nvSpPr>
            <p:spPr bwMode="blackGray">
              <a:xfrm>
                <a:off x="72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57" name="Rectangle 29"/>
              <p:cNvSpPr>
                <a:spLocks noChangeArrowheads="1"/>
              </p:cNvSpPr>
              <p:nvPr/>
            </p:nvSpPr>
            <p:spPr bwMode="blackGray">
              <a:xfrm>
                <a:off x="86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58" name="Rectangle 30"/>
              <p:cNvSpPr>
                <a:spLocks noChangeArrowheads="1"/>
              </p:cNvSpPr>
              <p:nvPr/>
            </p:nvSpPr>
            <p:spPr bwMode="blackGray">
              <a:xfrm>
                <a:off x="100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59" name="Rectangle 31"/>
              <p:cNvSpPr>
                <a:spLocks noChangeArrowheads="1"/>
              </p:cNvSpPr>
              <p:nvPr/>
            </p:nvSpPr>
            <p:spPr bwMode="blackGray">
              <a:xfrm>
                <a:off x="115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60" name="Rectangle 32"/>
              <p:cNvSpPr>
                <a:spLocks noChangeArrowheads="1"/>
              </p:cNvSpPr>
              <p:nvPr/>
            </p:nvSpPr>
            <p:spPr bwMode="blackGray">
              <a:xfrm>
                <a:off x="129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61" name="Rectangle 33"/>
              <p:cNvSpPr>
                <a:spLocks noChangeArrowheads="1"/>
              </p:cNvSpPr>
              <p:nvPr/>
            </p:nvSpPr>
            <p:spPr bwMode="blackGray">
              <a:xfrm>
                <a:off x="144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62" name="Rectangle 34"/>
              <p:cNvSpPr>
                <a:spLocks noChangeArrowheads="1"/>
              </p:cNvSpPr>
              <p:nvPr/>
            </p:nvSpPr>
            <p:spPr bwMode="blackGray">
              <a:xfrm>
                <a:off x="158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63" name="Rectangle 35"/>
              <p:cNvSpPr>
                <a:spLocks noChangeArrowheads="1"/>
              </p:cNvSpPr>
              <p:nvPr/>
            </p:nvSpPr>
            <p:spPr bwMode="blackGray">
              <a:xfrm>
                <a:off x="172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64" name="Rectangle 36"/>
              <p:cNvSpPr>
                <a:spLocks noChangeArrowheads="1"/>
              </p:cNvSpPr>
              <p:nvPr/>
            </p:nvSpPr>
            <p:spPr bwMode="blackGray">
              <a:xfrm>
                <a:off x="187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65" name="Rectangle 37"/>
              <p:cNvSpPr>
                <a:spLocks noChangeArrowheads="1"/>
              </p:cNvSpPr>
              <p:nvPr/>
            </p:nvSpPr>
            <p:spPr bwMode="blackGray">
              <a:xfrm>
                <a:off x="201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66" name="Rectangle 38"/>
              <p:cNvSpPr>
                <a:spLocks noChangeArrowheads="1"/>
              </p:cNvSpPr>
              <p:nvPr/>
            </p:nvSpPr>
            <p:spPr bwMode="blackGray">
              <a:xfrm>
                <a:off x="216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67" name="Rectangle 39"/>
              <p:cNvSpPr>
                <a:spLocks noChangeArrowheads="1"/>
              </p:cNvSpPr>
              <p:nvPr/>
            </p:nvSpPr>
            <p:spPr bwMode="blackGray">
              <a:xfrm>
                <a:off x="230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68" name="Rectangle 40"/>
              <p:cNvSpPr>
                <a:spLocks noChangeArrowheads="1"/>
              </p:cNvSpPr>
              <p:nvPr/>
            </p:nvSpPr>
            <p:spPr bwMode="blackGray">
              <a:xfrm>
                <a:off x="244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69" name="Rectangle 41"/>
              <p:cNvSpPr>
                <a:spLocks noChangeArrowheads="1"/>
              </p:cNvSpPr>
              <p:nvPr/>
            </p:nvSpPr>
            <p:spPr bwMode="blackGray">
              <a:xfrm>
                <a:off x="259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70" name="Rectangle 42"/>
              <p:cNvSpPr>
                <a:spLocks noChangeArrowheads="1"/>
              </p:cNvSpPr>
              <p:nvPr/>
            </p:nvSpPr>
            <p:spPr bwMode="blackGray">
              <a:xfrm>
                <a:off x="273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71" name="Rectangle 43"/>
              <p:cNvSpPr>
                <a:spLocks noChangeArrowheads="1"/>
              </p:cNvSpPr>
              <p:nvPr/>
            </p:nvSpPr>
            <p:spPr bwMode="blackGray">
              <a:xfrm>
                <a:off x="28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72" name="Rectangle 44"/>
              <p:cNvSpPr>
                <a:spLocks noChangeArrowheads="1"/>
              </p:cNvSpPr>
              <p:nvPr/>
            </p:nvSpPr>
            <p:spPr bwMode="blackGray">
              <a:xfrm>
                <a:off x="43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73" name="Rectangle 45"/>
              <p:cNvSpPr>
                <a:spLocks noChangeArrowheads="1"/>
              </p:cNvSpPr>
              <p:nvPr/>
            </p:nvSpPr>
            <p:spPr bwMode="blackGray">
              <a:xfrm>
                <a:off x="57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74" name="Rectangle 46"/>
              <p:cNvSpPr>
                <a:spLocks noChangeArrowheads="1"/>
              </p:cNvSpPr>
              <p:nvPr/>
            </p:nvSpPr>
            <p:spPr bwMode="blackGray">
              <a:xfrm>
                <a:off x="72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75" name="Rectangle 47"/>
              <p:cNvSpPr>
                <a:spLocks noChangeArrowheads="1"/>
              </p:cNvSpPr>
              <p:nvPr/>
            </p:nvSpPr>
            <p:spPr bwMode="blackGray">
              <a:xfrm>
                <a:off x="86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76" name="Rectangle 48"/>
              <p:cNvSpPr>
                <a:spLocks noChangeArrowheads="1"/>
              </p:cNvSpPr>
              <p:nvPr/>
            </p:nvSpPr>
            <p:spPr bwMode="blackGray">
              <a:xfrm>
                <a:off x="100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77" name="Rectangle 49"/>
              <p:cNvSpPr>
                <a:spLocks noChangeArrowheads="1"/>
              </p:cNvSpPr>
              <p:nvPr/>
            </p:nvSpPr>
            <p:spPr bwMode="blackGray">
              <a:xfrm>
                <a:off x="115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78" name="Rectangle 50"/>
              <p:cNvSpPr>
                <a:spLocks noChangeArrowheads="1"/>
              </p:cNvSpPr>
              <p:nvPr/>
            </p:nvSpPr>
            <p:spPr bwMode="blackGray">
              <a:xfrm>
                <a:off x="129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79" name="Rectangle 51"/>
              <p:cNvSpPr>
                <a:spLocks noChangeArrowheads="1"/>
              </p:cNvSpPr>
              <p:nvPr/>
            </p:nvSpPr>
            <p:spPr bwMode="blackGray">
              <a:xfrm>
                <a:off x="144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80" name="Rectangle 52"/>
              <p:cNvSpPr>
                <a:spLocks noChangeArrowheads="1"/>
              </p:cNvSpPr>
              <p:nvPr/>
            </p:nvSpPr>
            <p:spPr bwMode="blackGray">
              <a:xfrm>
                <a:off x="158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81" name="Rectangle 53"/>
              <p:cNvSpPr>
                <a:spLocks noChangeArrowheads="1"/>
              </p:cNvSpPr>
              <p:nvPr/>
            </p:nvSpPr>
            <p:spPr bwMode="blackGray">
              <a:xfrm>
                <a:off x="172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82" name="Rectangle 54"/>
              <p:cNvSpPr>
                <a:spLocks noChangeArrowheads="1"/>
              </p:cNvSpPr>
              <p:nvPr/>
            </p:nvSpPr>
            <p:spPr bwMode="blackGray">
              <a:xfrm>
                <a:off x="187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83" name="Rectangle 55"/>
              <p:cNvSpPr>
                <a:spLocks noChangeArrowheads="1"/>
              </p:cNvSpPr>
              <p:nvPr/>
            </p:nvSpPr>
            <p:spPr bwMode="blackGray">
              <a:xfrm>
                <a:off x="201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84" name="Rectangle 56"/>
              <p:cNvSpPr>
                <a:spLocks noChangeArrowheads="1"/>
              </p:cNvSpPr>
              <p:nvPr/>
            </p:nvSpPr>
            <p:spPr bwMode="blackGray">
              <a:xfrm>
                <a:off x="216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85" name="Rectangle 57"/>
              <p:cNvSpPr>
                <a:spLocks noChangeArrowheads="1"/>
              </p:cNvSpPr>
              <p:nvPr/>
            </p:nvSpPr>
            <p:spPr bwMode="blackGray">
              <a:xfrm>
                <a:off x="230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86" name="Rectangle 58"/>
              <p:cNvSpPr>
                <a:spLocks noChangeArrowheads="1"/>
              </p:cNvSpPr>
              <p:nvPr/>
            </p:nvSpPr>
            <p:spPr bwMode="blackGray">
              <a:xfrm>
                <a:off x="244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87" name="Rectangle 59"/>
              <p:cNvSpPr>
                <a:spLocks noChangeArrowheads="1"/>
              </p:cNvSpPr>
              <p:nvPr/>
            </p:nvSpPr>
            <p:spPr bwMode="blackGray">
              <a:xfrm>
                <a:off x="259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88" name="Rectangle 60"/>
              <p:cNvSpPr>
                <a:spLocks noChangeArrowheads="1"/>
              </p:cNvSpPr>
              <p:nvPr/>
            </p:nvSpPr>
            <p:spPr bwMode="blackGray">
              <a:xfrm>
                <a:off x="273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89" name="Rectangle 61"/>
              <p:cNvSpPr>
                <a:spLocks noChangeArrowheads="1"/>
              </p:cNvSpPr>
              <p:nvPr/>
            </p:nvSpPr>
            <p:spPr bwMode="blackGray">
              <a:xfrm>
                <a:off x="28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90" name="Rectangle 62"/>
              <p:cNvSpPr>
                <a:spLocks noChangeArrowheads="1"/>
              </p:cNvSpPr>
              <p:nvPr/>
            </p:nvSpPr>
            <p:spPr bwMode="blackGray">
              <a:xfrm>
                <a:off x="43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91" name="Rectangle 63"/>
              <p:cNvSpPr>
                <a:spLocks noChangeArrowheads="1"/>
              </p:cNvSpPr>
              <p:nvPr/>
            </p:nvSpPr>
            <p:spPr bwMode="blackGray">
              <a:xfrm>
                <a:off x="57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92" name="Rectangle 64"/>
              <p:cNvSpPr>
                <a:spLocks noChangeArrowheads="1"/>
              </p:cNvSpPr>
              <p:nvPr/>
            </p:nvSpPr>
            <p:spPr bwMode="blackGray">
              <a:xfrm>
                <a:off x="72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93" name="Rectangle 65"/>
              <p:cNvSpPr>
                <a:spLocks noChangeArrowheads="1"/>
              </p:cNvSpPr>
              <p:nvPr/>
            </p:nvSpPr>
            <p:spPr bwMode="blackGray">
              <a:xfrm>
                <a:off x="86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94" name="Rectangle 66"/>
              <p:cNvSpPr>
                <a:spLocks noChangeArrowheads="1"/>
              </p:cNvSpPr>
              <p:nvPr/>
            </p:nvSpPr>
            <p:spPr bwMode="blackGray">
              <a:xfrm>
                <a:off x="100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95" name="Rectangle 67"/>
              <p:cNvSpPr>
                <a:spLocks noChangeArrowheads="1"/>
              </p:cNvSpPr>
              <p:nvPr/>
            </p:nvSpPr>
            <p:spPr bwMode="blackGray">
              <a:xfrm>
                <a:off x="115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96" name="Rectangle 68"/>
              <p:cNvSpPr>
                <a:spLocks noChangeArrowheads="1"/>
              </p:cNvSpPr>
              <p:nvPr/>
            </p:nvSpPr>
            <p:spPr bwMode="blackGray">
              <a:xfrm>
                <a:off x="129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97" name="Rectangle 69"/>
              <p:cNvSpPr>
                <a:spLocks noChangeArrowheads="1"/>
              </p:cNvSpPr>
              <p:nvPr/>
            </p:nvSpPr>
            <p:spPr bwMode="blackGray">
              <a:xfrm>
                <a:off x="144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98" name="Rectangle 70"/>
              <p:cNvSpPr>
                <a:spLocks noChangeArrowheads="1"/>
              </p:cNvSpPr>
              <p:nvPr/>
            </p:nvSpPr>
            <p:spPr bwMode="blackGray">
              <a:xfrm>
                <a:off x="158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799" name="Rectangle 71"/>
              <p:cNvSpPr>
                <a:spLocks noChangeArrowheads="1"/>
              </p:cNvSpPr>
              <p:nvPr/>
            </p:nvSpPr>
            <p:spPr bwMode="blackGray">
              <a:xfrm>
                <a:off x="172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00" name="Rectangle 72"/>
              <p:cNvSpPr>
                <a:spLocks noChangeArrowheads="1"/>
              </p:cNvSpPr>
              <p:nvPr/>
            </p:nvSpPr>
            <p:spPr bwMode="blackGray">
              <a:xfrm>
                <a:off x="187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01" name="Rectangle 73"/>
              <p:cNvSpPr>
                <a:spLocks noChangeArrowheads="1"/>
              </p:cNvSpPr>
              <p:nvPr/>
            </p:nvSpPr>
            <p:spPr bwMode="blackGray">
              <a:xfrm>
                <a:off x="201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02" name="Rectangle 74"/>
              <p:cNvSpPr>
                <a:spLocks noChangeArrowheads="1"/>
              </p:cNvSpPr>
              <p:nvPr/>
            </p:nvSpPr>
            <p:spPr bwMode="blackGray">
              <a:xfrm>
                <a:off x="216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03" name="Rectangle 75"/>
              <p:cNvSpPr>
                <a:spLocks noChangeArrowheads="1"/>
              </p:cNvSpPr>
              <p:nvPr/>
            </p:nvSpPr>
            <p:spPr bwMode="blackGray">
              <a:xfrm>
                <a:off x="230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04" name="Rectangle 76"/>
              <p:cNvSpPr>
                <a:spLocks noChangeArrowheads="1"/>
              </p:cNvSpPr>
              <p:nvPr/>
            </p:nvSpPr>
            <p:spPr bwMode="blackGray">
              <a:xfrm>
                <a:off x="244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05" name="Rectangle 77"/>
              <p:cNvSpPr>
                <a:spLocks noChangeArrowheads="1"/>
              </p:cNvSpPr>
              <p:nvPr/>
            </p:nvSpPr>
            <p:spPr bwMode="blackGray">
              <a:xfrm>
                <a:off x="259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06" name="Rectangle 78"/>
              <p:cNvSpPr>
                <a:spLocks noChangeArrowheads="1"/>
              </p:cNvSpPr>
              <p:nvPr/>
            </p:nvSpPr>
            <p:spPr bwMode="blackGray">
              <a:xfrm>
                <a:off x="273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07" name="Rectangle 79"/>
              <p:cNvSpPr>
                <a:spLocks noChangeArrowheads="1"/>
              </p:cNvSpPr>
              <p:nvPr/>
            </p:nvSpPr>
            <p:spPr bwMode="blackGray">
              <a:xfrm>
                <a:off x="28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08" name="Rectangle 80"/>
              <p:cNvSpPr>
                <a:spLocks noChangeArrowheads="1"/>
              </p:cNvSpPr>
              <p:nvPr/>
            </p:nvSpPr>
            <p:spPr bwMode="blackGray">
              <a:xfrm>
                <a:off x="43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09" name="Rectangle 81"/>
              <p:cNvSpPr>
                <a:spLocks noChangeArrowheads="1"/>
              </p:cNvSpPr>
              <p:nvPr/>
            </p:nvSpPr>
            <p:spPr bwMode="blackGray">
              <a:xfrm>
                <a:off x="57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10" name="Rectangle 82"/>
              <p:cNvSpPr>
                <a:spLocks noChangeArrowheads="1"/>
              </p:cNvSpPr>
              <p:nvPr/>
            </p:nvSpPr>
            <p:spPr bwMode="blackGray">
              <a:xfrm>
                <a:off x="72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11" name="Rectangle 83"/>
              <p:cNvSpPr>
                <a:spLocks noChangeArrowheads="1"/>
              </p:cNvSpPr>
              <p:nvPr/>
            </p:nvSpPr>
            <p:spPr bwMode="blackGray">
              <a:xfrm>
                <a:off x="86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12" name="Rectangle 84"/>
              <p:cNvSpPr>
                <a:spLocks noChangeArrowheads="1"/>
              </p:cNvSpPr>
              <p:nvPr/>
            </p:nvSpPr>
            <p:spPr bwMode="blackGray">
              <a:xfrm>
                <a:off x="100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13" name="Rectangle 85"/>
              <p:cNvSpPr>
                <a:spLocks noChangeArrowheads="1"/>
              </p:cNvSpPr>
              <p:nvPr/>
            </p:nvSpPr>
            <p:spPr bwMode="blackGray">
              <a:xfrm>
                <a:off x="115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14" name="Rectangle 86"/>
              <p:cNvSpPr>
                <a:spLocks noChangeArrowheads="1"/>
              </p:cNvSpPr>
              <p:nvPr/>
            </p:nvSpPr>
            <p:spPr bwMode="blackGray">
              <a:xfrm>
                <a:off x="129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15" name="Rectangle 87"/>
              <p:cNvSpPr>
                <a:spLocks noChangeArrowheads="1"/>
              </p:cNvSpPr>
              <p:nvPr/>
            </p:nvSpPr>
            <p:spPr bwMode="blackGray">
              <a:xfrm>
                <a:off x="144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16" name="Rectangle 88"/>
              <p:cNvSpPr>
                <a:spLocks noChangeArrowheads="1"/>
              </p:cNvSpPr>
              <p:nvPr/>
            </p:nvSpPr>
            <p:spPr bwMode="blackGray">
              <a:xfrm>
                <a:off x="158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17" name="Rectangle 89"/>
              <p:cNvSpPr>
                <a:spLocks noChangeArrowheads="1"/>
              </p:cNvSpPr>
              <p:nvPr/>
            </p:nvSpPr>
            <p:spPr bwMode="blackGray">
              <a:xfrm>
                <a:off x="172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18" name="Rectangle 90"/>
              <p:cNvSpPr>
                <a:spLocks noChangeArrowheads="1"/>
              </p:cNvSpPr>
              <p:nvPr/>
            </p:nvSpPr>
            <p:spPr bwMode="blackGray">
              <a:xfrm>
                <a:off x="187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19" name="Rectangle 91"/>
              <p:cNvSpPr>
                <a:spLocks noChangeArrowheads="1"/>
              </p:cNvSpPr>
              <p:nvPr/>
            </p:nvSpPr>
            <p:spPr bwMode="blackGray">
              <a:xfrm>
                <a:off x="201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20" name="Rectangle 92"/>
              <p:cNvSpPr>
                <a:spLocks noChangeArrowheads="1"/>
              </p:cNvSpPr>
              <p:nvPr/>
            </p:nvSpPr>
            <p:spPr bwMode="blackGray">
              <a:xfrm>
                <a:off x="216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21" name="Rectangle 93"/>
              <p:cNvSpPr>
                <a:spLocks noChangeArrowheads="1"/>
              </p:cNvSpPr>
              <p:nvPr/>
            </p:nvSpPr>
            <p:spPr bwMode="blackGray">
              <a:xfrm>
                <a:off x="230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22" name="Rectangle 94"/>
              <p:cNvSpPr>
                <a:spLocks noChangeArrowheads="1"/>
              </p:cNvSpPr>
              <p:nvPr/>
            </p:nvSpPr>
            <p:spPr bwMode="blackGray">
              <a:xfrm>
                <a:off x="244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23" name="Rectangle 95"/>
              <p:cNvSpPr>
                <a:spLocks noChangeArrowheads="1"/>
              </p:cNvSpPr>
              <p:nvPr/>
            </p:nvSpPr>
            <p:spPr bwMode="blackGray">
              <a:xfrm>
                <a:off x="259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24" name="Rectangle 96"/>
              <p:cNvSpPr>
                <a:spLocks noChangeArrowheads="1"/>
              </p:cNvSpPr>
              <p:nvPr/>
            </p:nvSpPr>
            <p:spPr bwMode="blackGray">
              <a:xfrm>
                <a:off x="273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25" name="Rectangle 97"/>
              <p:cNvSpPr>
                <a:spLocks noChangeArrowheads="1"/>
              </p:cNvSpPr>
              <p:nvPr/>
            </p:nvSpPr>
            <p:spPr bwMode="blackGray">
              <a:xfrm>
                <a:off x="28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26" name="Rectangle 98"/>
              <p:cNvSpPr>
                <a:spLocks noChangeArrowheads="1"/>
              </p:cNvSpPr>
              <p:nvPr/>
            </p:nvSpPr>
            <p:spPr bwMode="blackGray">
              <a:xfrm>
                <a:off x="43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27" name="Rectangle 99"/>
              <p:cNvSpPr>
                <a:spLocks noChangeArrowheads="1"/>
              </p:cNvSpPr>
              <p:nvPr/>
            </p:nvSpPr>
            <p:spPr bwMode="blackGray">
              <a:xfrm>
                <a:off x="57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28" name="Rectangle 100"/>
              <p:cNvSpPr>
                <a:spLocks noChangeArrowheads="1"/>
              </p:cNvSpPr>
              <p:nvPr/>
            </p:nvSpPr>
            <p:spPr bwMode="blackGray">
              <a:xfrm>
                <a:off x="72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29" name="Rectangle 101"/>
              <p:cNvSpPr>
                <a:spLocks noChangeArrowheads="1"/>
              </p:cNvSpPr>
              <p:nvPr/>
            </p:nvSpPr>
            <p:spPr bwMode="blackGray">
              <a:xfrm>
                <a:off x="86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30" name="Rectangle 102"/>
              <p:cNvSpPr>
                <a:spLocks noChangeArrowheads="1"/>
              </p:cNvSpPr>
              <p:nvPr/>
            </p:nvSpPr>
            <p:spPr bwMode="blackGray">
              <a:xfrm>
                <a:off x="100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31" name="Rectangle 103"/>
              <p:cNvSpPr>
                <a:spLocks noChangeArrowheads="1"/>
              </p:cNvSpPr>
              <p:nvPr/>
            </p:nvSpPr>
            <p:spPr bwMode="blackGray">
              <a:xfrm>
                <a:off x="115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32" name="Rectangle 104"/>
              <p:cNvSpPr>
                <a:spLocks noChangeArrowheads="1"/>
              </p:cNvSpPr>
              <p:nvPr/>
            </p:nvSpPr>
            <p:spPr bwMode="blackGray">
              <a:xfrm>
                <a:off x="129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33" name="Rectangle 105"/>
              <p:cNvSpPr>
                <a:spLocks noChangeArrowheads="1"/>
              </p:cNvSpPr>
              <p:nvPr/>
            </p:nvSpPr>
            <p:spPr bwMode="blackGray">
              <a:xfrm>
                <a:off x="144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34" name="Rectangle 106"/>
              <p:cNvSpPr>
                <a:spLocks noChangeArrowheads="1"/>
              </p:cNvSpPr>
              <p:nvPr/>
            </p:nvSpPr>
            <p:spPr bwMode="blackGray">
              <a:xfrm>
                <a:off x="158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35" name="Rectangle 107"/>
              <p:cNvSpPr>
                <a:spLocks noChangeArrowheads="1"/>
              </p:cNvSpPr>
              <p:nvPr/>
            </p:nvSpPr>
            <p:spPr bwMode="blackGray">
              <a:xfrm>
                <a:off x="172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36" name="Rectangle 108"/>
              <p:cNvSpPr>
                <a:spLocks noChangeArrowheads="1"/>
              </p:cNvSpPr>
              <p:nvPr/>
            </p:nvSpPr>
            <p:spPr bwMode="blackGray">
              <a:xfrm>
                <a:off x="187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37" name="Rectangle 109"/>
              <p:cNvSpPr>
                <a:spLocks noChangeArrowheads="1"/>
              </p:cNvSpPr>
              <p:nvPr/>
            </p:nvSpPr>
            <p:spPr bwMode="blackGray">
              <a:xfrm>
                <a:off x="201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38" name="Rectangle 110"/>
              <p:cNvSpPr>
                <a:spLocks noChangeArrowheads="1"/>
              </p:cNvSpPr>
              <p:nvPr/>
            </p:nvSpPr>
            <p:spPr bwMode="blackGray">
              <a:xfrm>
                <a:off x="216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39" name="Rectangle 111"/>
              <p:cNvSpPr>
                <a:spLocks noChangeArrowheads="1"/>
              </p:cNvSpPr>
              <p:nvPr/>
            </p:nvSpPr>
            <p:spPr bwMode="blackGray">
              <a:xfrm>
                <a:off x="230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40" name="Rectangle 112"/>
              <p:cNvSpPr>
                <a:spLocks noChangeArrowheads="1"/>
              </p:cNvSpPr>
              <p:nvPr/>
            </p:nvSpPr>
            <p:spPr bwMode="blackGray">
              <a:xfrm>
                <a:off x="244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41" name="Rectangle 113"/>
              <p:cNvSpPr>
                <a:spLocks noChangeArrowheads="1"/>
              </p:cNvSpPr>
              <p:nvPr/>
            </p:nvSpPr>
            <p:spPr bwMode="blackGray">
              <a:xfrm>
                <a:off x="259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42" name="Rectangle 114"/>
              <p:cNvSpPr>
                <a:spLocks noChangeArrowheads="1"/>
              </p:cNvSpPr>
              <p:nvPr/>
            </p:nvSpPr>
            <p:spPr bwMode="blackGray">
              <a:xfrm>
                <a:off x="273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43" name="Rectangle 115"/>
              <p:cNvSpPr>
                <a:spLocks noChangeArrowheads="1"/>
              </p:cNvSpPr>
              <p:nvPr/>
            </p:nvSpPr>
            <p:spPr bwMode="blackGray">
              <a:xfrm>
                <a:off x="28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44" name="Rectangle 116"/>
              <p:cNvSpPr>
                <a:spLocks noChangeArrowheads="1"/>
              </p:cNvSpPr>
              <p:nvPr/>
            </p:nvSpPr>
            <p:spPr bwMode="blackGray">
              <a:xfrm>
                <a:off x="43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45" name="Rectangle 117"/>
              <p:cNvSpPr>
                <a:spLocks noChangeArrowheads="1"/>
              </p:cNvSpPr>
              <p:nvPr/>
            </p:nvSpPr>
            <p:spPr bwMode="blackGray">
              <a:xfrm>
                <a:off x="57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46" name="Rectangle 118"/>
              <p:cNvSpPr>
                <a:spLocks noChangeArrowheads="1"/>
              </p:cNvSpPr>
              <p:nvPr/>
            </p:nvSpPr>
            <p:spPr bwMode="blackGray">
              <a:xfrm>
                <a:off x="72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47" name="Rectangle 119"/>
              <p:cNvSpPr>
                <a:spLocks noChangeArrowheads="1"/>
              </p:cNvSpPr>
              <p:nvPr/>
            </p:nvSpPr>
            <p:spPr bwMode="blackGray">
              <a:xfrm>
                <a:off x="86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48" name="Rectangle 120"/>
              <p:cNvSpPr>
                <a:spLocks noChangeArrowheads="1"/>
              </p:cNvSpPr>
              <p:nvPr/>
            </p:nvSpPr>
            <p:spPr bwMode="blackGray">
              <a:xfrm>
                <a:off x="100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49" name="Rectangle 121"/>
              <p:cNvSpPr>
                <a:spLocks noChangeArrowheads="1"/>
              </p:cNvSpPr>
              <p:nvPr/>
            </p:nvSpPr>
            <p:spPr bwMode="blackGray">
              <a:xfrm>
                <a:off x="115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50" name="Rectangle 122"/>
              <p:cNvSpPr>
                <a:spLocks noChangeArrowheads="1"/>
              </p:cNvSpPr>
              <p:nvPr/>
            </p:nvSpPr>
            <p:spPr bwMode="blackGray">
              <a:xfrm>
                <a:off x="129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51" name="Rectangle 123"/>
              <p:cNvSpPr>
                <a:spLocks noChangeArrowheads="1"/>
              </p:cNvSpPr>
              <p:nvPr/>
            </p:nvSpPr>
            <p:spPr bwMode="blackGray">
              <a:xfrm>
                <a:off x="144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52" name="Rectangle 124"/>
              <p:cNvSpPr>
                <a:spLocks noChangeArrowheads="1"/>
              </p:cNvSpPr>
              <p:nvPr/>
            </p:nvSpPr>
            <p:spPr bwMode="blackGray">
              <a:xfrm>
                <a:off x="158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53" name="Rectangle 125"/>
              <p:cNvSpPr>
                <a:spLocks noChangeArrowheads="1"/>
              </p:cNvSpPr>
              <p:nvPr/>
            </p:nvSpPr>
            <p:spPr bwMode="blackGray">
              <a:xfrm>
                <a:off x="172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54" name="Rectangle 126"/>
              <p:cNvSpPr>
                <a:spLocks noChangeArrowheads="1"/>
              </p:cNvSpPr>
              <p:nvPr/>
            </p:nvSpPr>
            <p:spPr bwMode="blackGray">
              <a:xfrm>
                <a:off x="187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55" name="Rectangle 127"/>
              <p:cNvSpPr>
                <a:spLocks noChangeArrowheads="1"/>
              </p:cNvSpPr>
              <p:nvPr/>
            </p:nvSpPr>
            <p:spPr bwMode="blackGray">
              <a:xfrm>
                <a:off x="201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56" name="Rectangle 128"/>
              <p:cNvSpPr>
                <a:spLocks noChangeArrowheads="1"/>
              </p:cNvSpPr>
              <p:nvPr/>
            </p:nvSpPr>
            <p:spPr bwMode="blackGray">
              <a:xfrm>
                <a:off x="216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57" name="Rectangle 129"/>
              <p:cNvSpPr>
                <a:spLocks noChangeArrowheads="1"/>
              </p:cNvSpPr>
              <p:nvPr/>
            </p:nvSpPr>
            <p:spPr bwMode="blackGray">
              <a:xfrm>
                <a:off x="230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58" name="Rectangle 130"/>
              <p:cNvSpPr>
                <a:spLocks noChangeArrowheads="1"/>
              </p:cNvSpPr>
              <p:nvPr/>
            </p:nvSpPr>
            <p:spPr bwMode="blackGray">
              <a:xfrm>
                <a:off x="244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59" name="Rectangle 131"/>
              <p:cNvSpPr>
                <a:spLocks noChangeArrowheads="1"/>
              </p:cNvSpPr>
              <p:nvPr/>
            </p:nvSpPr>
            <p:spPr bwMode="blackGray">
              <a:xfrm>
                <a:off x="259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60" name="Rectangle 132"/>
              <p:cNvSpPr>
                <a:spLocks noChangeArrowheads="1"/>
              </p:cNvSpPr>
              <p:nvPr/>
            </p:nvSpPr>
            <p:spPr bwMode="blackGray">
              <a:xfrm>
                <a:off x="273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61" name="Rectangle 133"/>
              <p:cNvSpPr>
                <a:spLocks noChangeArrowheads="1"/>
              </p:cNvSpPr>
              <p:nvPr/>
            </p:nvSpPr>
            <p:spPr bwMode="blackGray">
              <a:xfrm>
                <a:off x="28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62" name="Rectangle 134"/>
              <p:cNvSpPr>
                <a:spLocks noChangeArrowheads="1"/>
              </p:cNvSpPr>
              <p:nvPr/>
            </p:nvSpPr>
            <p:spPr bwMode="blackGray">
              <a:xfrm>
                <a:off x="43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63" name="Rectangle 135"/>
              <p:cNvSpPr>
                <a:spLocks noChangeArrowheads="1"/>
              </p:cNvSpPr>
              <p:nvPr/>
            </p:nvSpPr>
            <p:spPr bwMode="blackGray">
              <a:xfrm>
                <a:off x="57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64" name="Rectangle 136"/>
              <p:cNvSpPr>
                <a:spLocks noChangeArrowheads="1"/>
              </p:cNvSpPr>
              <p:nvPr/>
            </p:nvSpPr>
            <p:spPr bwMode="blackGray">
              <a:xfrm>
                <a:off x="72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65" name="Rectangle 137"/>
              <p:cNvSpPr>
                <a:spLocks noChangeArrowheads="1"/>
              </p:cNvSpPr>
              <p:nvPr/>
            </p:nvSpPr>
            <p:spPr bwMode="blackGray">
              <a:xfrm>
                <a:off x="86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66" name="Rectangle 138"/>
              <p:cNvSpPr>
                <a:spLocks noChangeArrowheads="1"/>
              </p:cNvSpPr>
              <p:nvPr/>
            </p:nvSpPr>
            <p:spPr bwMode="blackGray">
              <a:xfrm>
                <a:off x="100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67" name="Rectangle 139"/>
              <p:cNvSpPr>
                <a:spLocks noChangeArrowheads="1"/>
              </p:cNvSpPr>
              <p:nvPr/>
            </p:nvSpPr>
            <p:spPr bwMode="blackGray">
              <a:xfrm>
                <a:off x="115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68" name="Rectangle 140"/>
              <p:cNvSpPr>
                <a:spLocks noChangeArrowheads="1"/>
              </p:cNvSpPr>
              <p:nvPr/>
            </p:nvSpPr>
            <p:spPr bwMode="blackGray">
              <a:xfrm>
                <a:off x="129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69" name="Rectangle 141"/>
              <p:cNvSpPr>
                <a:spLocks noChangeArrowheads="1"/>
              </p:cNvSpPr>
              <p:nvPr/>
            </p:nvSpPr>
            <p:spPr bwMode="blackGray">
              <a:xfrm>
                <a:off x="144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70" name="Rectangle 142"/>
              <p:cNvSpPr>
                <a:spLocks noChangeArrowheads="1"/>
              </p:cNvSpPr>
              <p:nvPr/>
            </p:nvSpPr>
            <p:spPr bwMode="blackGray">
              <a:xfrm>
                <a:off x="158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71" name="Rectangle 143"/>
              <p:cNvSpPr>
                <a:spLocks noChangeArrowheads="1"/>
              </p:cNvSpPr>
              <p:nvPr/>
            </p:nvSpPr>
            <p:spPr bwMode="blackGray">
              <a:xfrm>
                <a:off x="172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72" name="Rectangle 144"/>
              <p:cNvSpPr>
                <a:spLocks noChangeArrowheads="1"/>
              </p:cNvSpPr>
              <p:nvPr/>
            </p:nvSpPr>
            <p:spPr bwMode="blackGray">
              <a:xfrm>
                <a:off x="187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73" name="Rectangle 145"/>
              <p:cNvSpPr>
                <a:spLocks noChangeArrowheads="1"/>
              </p:cNvSpPr>
              <p:nvPr/>
            </p:nvSpPr>
            <p:spPr bwMode="blackGray">
              <a:xfrm>
                <a:off x="201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74" name="Rectangle 146"/>
              <p:cNvSpPr>
                <a:spLocks noChangeArrowheads="1"/>
              </p:cNvSpPr>
              <p:nvPr/>
            </p:nvSpPr>
            <p:spPr bwMode="blackGray">
              <a:xfrm>
                <a:off x="216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75" name="Rectangle 147"/>
              <p:cNvSpPr>
                <a:spLocks noChangeArrowheads="1"/>
              </p:cNvSpPr>
              <p:nvPr/>
            </p:nvSpPr>
            <p:spPr bwMode="blackGray">
              <a:xfrm>
                <a:off x="230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76" name="Rectangle 148"/>
              <p:cNvSpPr>
                <a:spLocks noChangeArrowheads="1"/>
              </p:cNvSpPr>
              <p:nvPr/>
            </p:nvSpPr>
            <p:spPr bwMode="blackGray">
              <a:xfrm>
                <a:off x="244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77" name="Rectangle 149"/>
              <p:cNvSpPr>
                <a:spLocks noChangeArrowheads="1"/>
              </p:cNvSpPr>
              <p:nvPr/>
            </p:nvSpPr>
            <p:spPr bwMode="blackGray">
              <a:xfrm>
                <a:off x="259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78" name="Rectangle 150"/>
              <p:cNvSpPr>
                <a:spLocks noChangeArrowheads="1"/>
              </p:cNvSpPr>
              <p:nvPr/>
            </p:nvSpPr>
            <p:spPr bwMode="blackGray">
              <a:xfrm>
                <a:off x="273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79" name="Rectangle 151"/>
              <p:cNvSpPr>
                <a:spLocks noChangeArrowheads="1"/>
              </p:cNvSpPr>
              <p:nvPr/>
            </p:nvSpPr>
            <p:spPr bwMode="blackGray">
              <a:xfrm>
                <a:off x="28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80" name="Rectangle 152"/>
              <p:cNvSpPr>
                <a:spLocks noChangeArrowheads="1"/>
              </p:cNvSpPr>
              <p:nvPr/>
            </p:nvSpPr>
            <p:spPr bwMode="blackGray">
              <a:xfrm>
                <a:off x="43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81" name="Rectangle 153"/>
              <p:cNvSpPr>
                <a:spLocks noChangeArrowheads="1"/>
              </p:cNvSpPr>
              <p:nvPr/>
            </p:nvSpPr>
            <p:spPr bwMode="blackGray">
              <a:xfrm>
                <a:off x="57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82" name="Rectangle 154"/>
              <p:cNvSpPr>
                <a:spLocks noChangeArrowheads="1"/>
              </p:cNvSpPr>
              <p:nvPr/>
            </p:nvSpPr>
            <p:spPr bwMode="blackGray">
              <a:xfrm>
                <a:off x="72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83" name="Rectangle 155"/>
              <p:cNvSpPr>
                <a:spLocks noChangeArrowheads="1"/>
              </p:cNvSpPr>
              <p:nvPr/>
            </p:nvSpPr>
            <p:spPr bwMode="blackGray">
              <a:xfrm>
                <a:off x="86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84" name="Rectangle 156"/>
              <p:cNvSpPr>
                <a:spLocks noChangeArrowheads="1"/>
              </p:cNvSpPr>
              <p:nvPr/>
            </p:nvSpPr>
            <p:spPr bwMode="blackGray">
              <a:xfrm>
                <a:off x="100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85" name="Rectangle 157"/>
              <p:cNvSpPr>
                <a:spLocks noChangeArrowheads="1"/>
              </p:cNvSpPr>
              <p:nvPr/>
            </p:nvSpPr>
            <p:spPr bwMode="blackGray">
              <a:xfrm>
                <a:off x="115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86" name="Rectangle 158"/>
              <p:cNvSpPr>
                <a:spLocks noChangeArrowheads="1"/>
              </p:cNvSpPr>
              <p:nvPr/>
            </p:nvSpPr>
            <p:spPr bwMode="blackGray">
              <a:xfrm>
                <a:off x="129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87" name="Rectangle 159"/>
              <p:cNvSpPr>
                <a:spLocks noChangeArrowheads="1"/>
              </p:cNvSpPr>
              <p:nvPr/>
            </p:nvSpPr>
            <p:spPr bwMode="blackGray">
              <a:xfrm>
                <a:off x="144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88" name="Rectangle 160"/>
              <p:cNvSpPr>
                <a:spLocks noChangeArrowheads="1"/>
              </p:cNvSpPr>
              <p:nvPr/>
            </p:nvSpPr>
            <p:spPr bwMode="blackGray">
              <a:xfrm>
                <a:off x="158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89" name="Rectangle 161"/>
              <p:cNvSpPr>
                <a:spLocks noChangeArrowheads="1"/>
              </p:cNvSpPr>
              <p:nvPr/>
            </p:nvSpPr>
            <p:spPr bwMode="blackGray">
              <a:xfrm>
                <a:off x="172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90" name="Rectangle 162"/>
              <p:cNvSpPr>
                <a:spLocks noChangeArrowheads="1"/>
              </p:cNvSpPr>
              <p:nvPr/>
            </p:nvSpPr>
            <p:spPr bwMode="blackGray">
              <a:xfrm>
                <a:off x="187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91" name="Rectangle 163"/>
              <p:cNvSpPr>
                <a:spLocks noChangeArrowheads="1"/>
              </p:cNvSpPr>
              <p:nvPr/>
            </p:nvSpPr>
            <p:spPr bwMode="blackGray">
              <a:xfrm>
                <a:off x="201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92" name="Rectangle 164"/>
              <p:cNvSpPr>
                <a:spLocks noChangeArrowheads="1"/>
              </p:cNvSpPr>
              <p:nvPr/>
            </p:nvSpPr>
            <p:spPr bwMode="blackGray">
              <a:xfrm>
                <a:off x="216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93" name="Rectangle 165"/>
              <p:cNvSpPr>
                <a:spLocks noChangeArrowheads="1"/>
              </p:cNvSpPr>
              <p:nvPr/>
            </p:nvSpPr>
            <p:spPr bwMode="blackGray">
              <a:xfrm>
                <a:off x="230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94" name="Rectangle 166"/>
              <p:cNvSpPr>
                <a:spLocks noChangeArrowheads="1"/>
              </p:cNvSpPr>
              <p:nvPr/>
            </p:nvSpPr>
            <p:spPr bwMode="blackGray">
              <a:xfrm>
                <a:off x="244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95" name="Rectangle 167"/>
              <p:cNvSpPr>
                <a:spLocks noChangeArrowheads="1"/>
              </p:cNvSpPr>
              <p:nvPr/>
            </p:nvSpPr>
            <p:spPr bwMode="blackGray">
              <a:xfrm>
                <a:off x="259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96" name="Rectangle 168"/>
              <p:cNvSpPr>
                <a:spLocks noChangeArrowheads="1"/>
              </p:cNvSpPr>
              <p:nvPr/>
            </p:nvSpPr>
            <p:spPr bwMode="blackGray">
              <a:xfrm>
                <a:off x="273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97" name="Rectangle 169"/>
              <p:cNvSpPr>
                <a:spLocks noChangeArrowheads="1"/>
              </p:cNvSpPr>
              <p:nvPr/>
            </p:nvSpPr>
            <p:spPr bwMode="blackGray">
              <a:xfrm>
                <a:off x="28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98" name="Rectangle 170"/>
              <p:cNvSpPr>
                <a:spLocks noChangeArrowheads="1"/>
              </p:cNvSpPr>
              <p:nvPr/>
            </p:nvSpPr>
            <p:spPr bwMode="blackGray">
              <a:xfrm>
                <a:off x="43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899" name="Rectangle 171"/>
              <p:cNvSpPr>
                <a:spLocks noChangeArrowheads="1"/>
              </p:cNvSpPr>
              <p:nvPr/>
            </p:nvSpPr>
            <p:spPr bwMode="blackGray">
              <a:xfrm>
                <a:off x="57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00" name="Rectangle 172"/>
              <p:cNvSpPr>
                <a:spLocks noChangeArrowheads="1"/>
              </p:cNvSpPr>
              <p:nvPr/>
            </p:nvSpPr>
            <p:spPr bwMode="blackGray">
              <a:xfrm>
                <a:off x="72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01" name="Rectangle 173"/>
              <p:cNvSpPr>
                <a:spLocks noChangeArrowheads="1"/>
              </p:cNvSpPr>
              <p:nvPr/>
            </p:nvSpPr>
            <p:spPr bwMode="blackGray">
              <a:xfrm>
                <a:off x="86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02" name="Rectangle 174"/>
              <p:cNvSpPr>
                <a:spLocks noChangeArrowheads="1"/>
              </p:cNvSpPr>
              <p:nvPr/>
            </p:nvSpPr>
            <p:spPr bwMode="blackGray">
              <a:xfrm>
                <a:off x="100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03" name="Rectangle 175"/>
              <p:cNvSpPr>
                <a:spLocks noChangeArrowheads="1"/>
              </p:cNvSpPr>
              <p:nvPr/>
            </p:nvSpPr>
            <p:spPr bwMode="blackGray">
              <a:xfrm>
                <a:off x="115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04" name="Rectangle 176"/>
              <p:cNvSpPr>
                <a:spLocks noChangeArrowheads="1"/>
              </p:cNvSpPr>
              <p:nvPr/>
            </p:nvSpPr>
            <p:spPr bwMode="blackGray">
              <a:xfrm>
                <a:off x="129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05" name="Rectangle 177"/>
              <p:cNvSpPr>
                <a:spLocks noChangeArrowheads="1"/>
              </p:cNvSpPr>
              <p:nvPr/>
            </p:nvSpPr>
            <p:spPr bwMode="blackGray">
              <a:xfrm>
                <a:off x="144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06" name="Rectangle 178"/>
              <p:cNvSpPr>
                <a:spLocks noChangeArrowheads="1"/>
              </p:cNvSpPr>
              <p:nvPr/>
            </p:nvSpPr>
            <p:spPr bwMode="blackGray">
              <a:xfrm>
                <a:off x="158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07" name="Rectangle 179"/>
              <p:cNvSpPr>
                <a:spLocks noChangeArrowheads="1"/>
              </p:cNvSpPr>
              <p:nvPr/>
            </p:nvSpPr>
            <p:spPr bwMode="blackGray">
              <a:xfrm>
                <a:off x="172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08" name="Rectangle 180"/>
              <p:cNvSpPr>
                <a:spLocks noChangeArrowheads="1"/>
              </p:cNvSpPr>
              <p:nvPr/>
            </p:nvSpPr>
            <p:spPr bwMode="blackGray">
              <a:xfrm>
                <a:off x="187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09" name="Rectangle 181"/>
              <p:cNvSpPr>
                <a:spLocks noChangeArrowheads="1"/>
              </p:cNvSpPr>
              <p:nvPr/>
            </p:nvSpPr>
            <p:spPr bwMode="blackGray">
              <a:xfrm>
                <a:off x="201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10" name="Rectangle 182"/>
              <p:cNvSpPr>
                <a:spLocks noChangeArrowheads="1"/>
              </p:cNvSpPr>
              <p:nvPr/>
            </p:nvSpPr>
            <p:spPr bwMode="blackGray">
              <a:xfrm>
                <a:off x="216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11" name="Rectangle 183"/>
              <p:cNvSpPr>
                <a:spLocks noChangeArrowheads="1"/>
              </p:cNvSpPr>
              <p:nvPr/>
            </p:nvSpPr>
            <p:spPr bwMode="blackGray">
              <a:xfrm>
                <a:off x="230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12" name="Rectangle 184"/>
              <p:cNvSpPr>
                <a:spLocks noChangeArrowheads="1"/>
              </p:cNvSpPr>
              <p:nvPr/>
            </p:nvSpPr>
            <p:spPr bwMode="blackGray">
              <a:xfrm>
                <a:off x="244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13" name="Rectangle 185"/>
              <p:cNvSpPr>
                <a:spLocks noChangeArrowheads="1"/>
              </p:cNvSpPr>
              <p:nvPr/>
            </p:nvSpPr>
            <p:spPr bwMode="blackGray">
              <a:xfrm>
                <a:off x="259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14" name="Rectangle 186"/>
              <p:cNvSpPr>
                <a:spLocks noChangeArrowheads="1"/>
              </p:cNvSpPr>
              <p:nvPr/>
            </p:nvSpPr>
            <p:spPr bwMode="blackGray">
              <a:xfrm>
                <a:off x="273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15" name="Rectangle 187"/>
              <p:cNvSpPr>
                <a:spLocks noChangeArrowheads="1"/>
              </p:cNvSpPr>
              <p:nvPr/>
            </p:nvSpPr>
            <p:spPr bwMode="blackGray">
              <a:xfrm>
                <a:off x="28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16" name="Rectangle 188"/>
              <p:cNvSpPr>
                <a:spLocks noChangeArrowheads="1"/>
              </p:cNvSpPr>
              <p:nvPr/>
            </p:nvSpPr>
            <p:spPr bwMode="blackGray">
              <a:xfrm>
                <a:off x="43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17" name="Rectangle 189"/>
              <p:cNvSpPr>
                <a:spLocks noChangeArrowheads="1"/>
              </p:cNvSpPr>
              <p:nvPr/>
            </p:nvSpPr>
            <p:spPr bwMode="blackGray">
              <a:xfrm>
                <a:off x="57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18" name="Rectangle 190"/>
              <p:cNvSpPr>
                <a:spLocks noChangeArrowheads="1"/>
              </p:cNvSpPr>
              <p:nvPr/>
            </p:nvSpPr>
            <p:spPr bwMode="blackGray">
              <a:xfrm>
                <a:off x="72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19" name="Rectangle 191"/>
              <p:cNvSpPr>
                <a:spLocks noChangeArrowheads="1"/>
              </p:cNvSpPr>
              <p:nvPr/>
            </p:nvSpPr>
            <p:spPr bwMode="blackGray">
              <a:xfrm>
                <a:off x="86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20" name="Rectangle 192"/>
              <p:cNvSpPr>
                <a:spLocks noChangeArrowheads="1"/>
              </p:cNvSpPr>
              <p:nvPr/>
            </p:nvSpPr>
            <p:spPr bwMode="blackGray">
              <a:xfrm>
                <a:off x="100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21" name="Rectangle 193"/>
              <p:cNvSpPr>
                <a:spLocks noChangeArrowheads="1"/>
              </p:cNvSpPr>
              <p:nvPr/>
            </p:nvSpPr>
            <p:spPr bwMode="blackGray">
              <a:xfrm>
                <a:off x="115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22" name="Rectangle 194"/>
              <p:cNvSpPr>
                <a:spLocks noChangeArrowheads="1"/>
              </p:cNvSpPr>
              <p:nvPr/>
            </p:nvSpPr>
            <p:spPr bwMode="blackGray">
              <a:xfrm>
                <a:off x="129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23" name="Rectangle 195"/>
              <p:cNvSpPr>
                <a:spLocks noChangeArrowheads="1"/>
              </p:cNvSpPr>
              <p:nvPr/>
            </p:nvSpPr>
            <p:spPr bwMode="blackGray">
              <a:xfrm>
                <a:off x="144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24" name="Rectangle 196"/>
              <p:cNvSpPr>
                <a:spLocks noChangeArrowheads="1"/>
              </p:cNvSpPr>
              <p:nvPr/>
            </p:nvSpPr>
            <p:spPr bwMode="blackGray">
              <a:xfrm>
                <a:off x="158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25" name="Rectangle 197"/>
              <p:cNvSpPr>
                <a:spLocks noChangeArrowheads="1"/>
              </p:cNvSpPr>
              <p:nvPr/>
            </p:nvSpPr>
            <p:spPr bwMode="blackGray">
              <a:xfrm>
                <a:off x="172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26" name="Rectangle 198"/>
              <p:cNvSpPr>
                <a:spLocks noChangeArrowheads="1"/>
              </p:cNvSpPr>
              <p:nvPr/>
            </p:nvSpPr>
            <p:spPr bwMode="blackGray">
              <a:xfrm>
                <a:off x="187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27" name="Rectangle 199"/>
              <p:cNvSpPr>
                <a:spLocks noChangeArrowheads="1"/>
              </p:cNvSpPr>
              <p:nvPr/>
            </p:nvSpPr>
            <p:spPr bwMode="blackGray">
              <a:xfrm>
                <a:off x="201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28" name="Rectangle 200"/>
              <p:cNvSpPr>
                <a:spLocks noChangeArrowheads="1"/>
              </p:cNvSpPr>
              <p:nvPr/>
            </p:nvSpPr>
            <p:spPr bwMode="blackGray">
              <a:xfrm>
                <a:off x="216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29" name="Rectangle 201"/>
              <p:cNvSpPr>
                <a:spLocks noChangeArrowheads="1"/>
              </p:cNvSpPr>
              <p:nvPr/>
            </p:nvSpPr>
            <p:spPr bwMode="blackGray">
              <a:xfrm>
                <a:off x="230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30" name="Rectangle 202"/>
              <p:cNvSpPr>
                <a:spLocks noChangeArrowheads="1"/>
              </p:cNvSpPr>
              <p:nvPr/>
            </p:nvSpPr>
            <p:spPr bwMode="blackGray">
              <a:xfrm>
                <a:off x="244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31" name="Rectangle 203"/>
              <p:cNvSpPr>
                <a:spLocks noChangeArrowheads="1"/>
              </p:cNvSpPr>
              <p:nvPr/>
            </p:nvSpPr>
            <p:spPr bwMode="blackGray">
              <a:xfrm>
                <a:off x="259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32" name="Rectangle 204"/>
              <p:cNvSpPr>
                <a:spLocks noChangeArrowheads="1"/>
              </p:cNvSpPr>
              <p:nvPr/>
            </p:nvSpPr>
            <p:spPr bwMode="blackGray">
              <a:xfrm>
                <a:off x="273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33" name="Rectangle 205"/>
              <p:cNvSpPr>
                <a:spLocks noChangeArrowheads="1"/>
              </p:cNvSpPr>
              <p:nvPr/>
            </p:nvSpPr>
            <p:spPr bwMode="blackGray">
              <a:xfrm>
                <a:off x="28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34" name="Rectangle 206"/>
              <p:cNvSpPr>
                <a:spLocks noChangeArrowheads="1"/>
              </p:cNvSpPr>
              <p:nvPr/>
            </p:nvSpPr>
            <p:spPr bwMode="blackGray">
              <a:xfrm>
                <a:off x="43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35" name="Rectangle 207"/>
              <p:cNvSpPr>
                <a:spLocks noChangeArrowheads="1"/>
              </p:cNvSpPr>
              <p:nvPr/>
            </p:nvSpPr>
            <p:spPr bwMode="blackGray">
              <a:xfrm>
                <a:off x="57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36" name="Rectangle 208"/>
              <p:cNvSpPr>
                <a:spLocks noChangeArrowheads="1"/>
              </p:cNvSpPr>
              <p:nvPr/>
            </p:nvSpPr>
            <p:spPr bwMode="blackGray">
              <a:xfrm>
                <a:off x="72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37" name="Rectangle 209"/>
              <p:cNvSpPr>
                <a:spLocks noChangeArrowheads="1"/>
              </p:cNvSpPr>
              <p:nvPr/>
            </p:nvSpPr>
            <p:spPr bwMode="blackGray">
              <a:xfrm>
                <a:off x="86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38" name="Rectangle 210"/>
              <p:cNvSpPr>
                <a:spLocks noChangeArrowheads="1"/>
              </p:cNvSpPr>
              <p:nvPr/>
            </p:nvSpPr>
            <p:spPr bwMode="blackGray">
              <a:xfrm>
                <a:off x="100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39" name="Rectangle 211"/>
              <p:cNvSpPr>
                <a:spLocks noChangeArrowheads="1"/>
              </p:cNvSpPr>
              <p:nvPr/>
            </p:nvSpPr>
            <p:spPr bwMode="blackGray">
              <a:xfrm>
                <a:off x="115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40" name="Rectangle 212"/>
              <p:cNvSpPr>
                <a:spLocks noChangeArrowheads="1"/>
              </p:cNvSpPr>
              <p:nvPr/>
            </p:nvSpPr>
            <p:spPr bwMode="blackGray">
              <a:xfrm>
                <a:off x="129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41" name="Rectangle 213"/>
              <p:cNvSpPr>
                <a:spLocks noChangeArrowheads="1"/>
              </p:cNvSpPr>
              <p:nvPr/>
            </p:nvSpPr>
            <p:spPr bwMode="blackGray">
              <a:xfrm>
                <a:off x="144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42" name="Rectangle 214"/>
              <p:cNvSpPr>
                <a:spLocks noChangeArrowheads="1"/>
              </p:cNvSpPr>
              <p:nvPr/>
            </p:nvSpPr>
            <p:spPr bwMode="blackGray">
              <a:xfrm>
                <a:off x="158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43" name="Rectangle 215"/>
              <p:cNvSpPr>
                <a:spLocks noChangeArrowheads="1"/>
              </p:cNvSpPr>
              <p:nvPr/>
            </p:nvSpPr>
            <p:spPr bwMode="blackGray">
              <a:xfrm>
                <a:off x="172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44" name="Rectangle 216"/>
              <p:cNvSpPr>
                <a:spLocks noChangeArrowheads="1"/>
              </p:cNvSpPr>
              <p:nvPr/>
            </p:nvSpPr>
            <p:spPr bwMode="blackGray">
              <a:xfrm>
                <a:off x="187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45" name="Rectangle 217"/>
              <p:cNvSpPr>
                <a:spLocks noChangeArrowheads="1"/>
              </p:cNvSpPr>
              <p:nvPr/>
            </p:nvSpPr>
            <p:spPr bwMode="blackGray">
              <a:xfrm>
                <a:off x="201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46" name="Rectangle 218"/>
              <p:cNvSpPr>
                <a:spLocks noChangeArrowheads="1"/>
              </p:cNvSpPr>
              <p:nvPr/>
            </p:nvSpPr>
            <p:spPr bwMode="blackGray">
              <a:xfrm>
                <a:off x="216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47" name="Rectangle 219"/>
              <p:cNvSpPr>
                <a:spLocks noChangeArrowheads="1"/>
              </p:cNvSpPr>
              <p:nvPr/>
            </p:nvSpPr>
            <p:spPr bwMode="blackGray">
              <a:xfrm>
                <a:off x="230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48" name="Rectangle 220"/>
              <p:cNvSpPr>
                <a:spLocks noChangeArrowheads="1"/>
              </p:cNvSpPr>
              <p:nvPr/>
            </p:nvSpPr>
            <p:spPr bwMode="blackGray">
              <a:xfrm>
                <a:off x="244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49" name="Rectangle 221"/>
              <p:cNvSpPr>
                <a:spLocks noChangeArrowheads="1"/>
              </p:cNvSpPr>
              <p:nvPr/>
            </p:nvSpPr>
            <p:spPr bwMode="blackGray">
              <a:xfrm>
                <a:off x="259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50" name="Rectangle 222"/>
              <p:cNvSpPr>
                <a:spLocks noChangeArrowheads="1"/>
              </p:cNvSpPr>
              <p:nvPr/>
            </p:nvSpPr>
            <p:spPr bwMode="blackGray">
              <a:xfrm>
                <a:off x="273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51" name="Rectangle 223"/>
              <p:cNvSpPr>
                <a:spLocks noChangeArrowheads="1"/>
              </p:cNvSpPr>
              <p:nvPr/>
            </p:nvSpPr>
            <p:spPr bwMode="blackGray">
              <a:xfrm>
                <a:off x="28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52" name="Rectangle 224"/>
              <p:cNvSpPr>
                <a:spLocks noChangeArrowheads="1"/>
              </p:cNvSpPr>
              <p:nvPr/>
            </p:nvSpPr>
            <p:spPr bwMode="blackGray">
              <a:xfrm>
                <a:off x="43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53" name="Rectangle 225"/>
              <p:cNvSpPr>
                <a:spLocks noChangeArrowheads="1"/>
              </p:cNvSpPr>
              <p:nvPr/>
            </p:nvSpPr>
            <p:spPr bwMode="blackGray">
              <a:xfrm>
                <a:off x="57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54" name="Rectangle 226"/>
              <p:cNvSpPr>
                <a:spLocks noChangeArrowheads="1"/>
              </p:cNvSpPr>
              <p:nvPr/>
            </p:nvSpPr>
            <p:spPr bwMode="blackGray">
              <a:xfrm>
                <a:off x="72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55" name="Rectangle 227"/>
              <p:cNvSpPr>
                <a:spLocks noChangeArrowheads="1"/>
              </p:cNvSpPr>
              <p:nvPr/>
            </p:nvSpPr>
            <p:spPr bwMode="blackGray">
              <a:xfrm>
                <a:off x="86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56" name="Rectangle 228"/>
              <p:cNvSpPr>
                <a:spLocks noChangeArrowheads="1"/>
              </p:cNvSpPr>
              <p:nvPr/>
            </p:nvSpPr>
            <p:spPr bwMode="blackGray">
              <a:xfrm>
                <a:off x="100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57" name="Rectangle 229"/>
              <p:cNvSpPr>
                <a:spLocks noChangeArrowheads="1"/>
              </p:cNvSpPr>
              <p:nvPr/>
            </p:nvSpPr>
            <p:spPr bwMode="blackGray">
              <a:xfrm>
                <a:off x="115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58" name="Rectangle 230"/>
              <p:cNvSpPr>
                <a:spLocks noChangeArrowheads="1"/>
              </p:cNvSpPr>
              <p:nvPr/>
            </p:nvSpPr>
            <p:spPr bwMode="blackGray">
              <a:xfrm>
                <a:off x="129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59" name="Rectangle 231"/>
              <p:cNvSpPr>
                <a:spLocks noChangeArrowheads="1"/>
              </p:cNvSpPr>
              <p:nvPr/>
            </p:nvSpPr>
            <p:spPr bwMode="blackGray">
              <a:xfrm>
                <a:off x="144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60" name="Rectangle 232"/>
              <p:cNvSpPr>
                <a:spLocks noChangeArrowheads="1"/>
              </p:cNvSpPr>
              <p:nvPr/>
            </p:nvSpPr>
            <p:spPr bwMode="blackGray">
              <a:xfrm>
                <a:off x="158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61" name="Rectangle 233"/>
              <p:cNvSpPr>
                <a:spLocks noChangeArrowheads="1"/>
              </p:cNvSpPr>
              <p:nvPr/>
            </p:nvSpPr>
            <p:spPr bwMode="blackGray">
              <a:xfrm>
                <a:off x="172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62" name="Rectangle 234"/>
              <p:cNvSpPr>
                <a:spLocks noChangeArrowheads="1"/>
              </p:cNvSpPr>
              <p:nvPr/>
            </p:nvSpPr>
            <p:spPr bwMode="blackGray">
              <a:xfrm>
                <a:off x="187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63" name="Rectangle 235"/>
              <p:cNvSpPr>
                <a:spLocks noChangeArrowheads="1"/>
              </p:cNvSpPr>
              <p:nvPr/>
            </p:nvSpPr>
            <p:spPr bwMode="blackGray">
              <a:xfrm>
                <a:off x="201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64" name="Rectangle 236"/>
              <p:cNvSpPr>
                <a:spLocks noChangeArrowheads="1"/>
              </p:cNvSpPr>
              <p:nvPr/>
            </p:nvSpPr>
            <p:spPr bwMode="blackGray">
              <a:xfrm>
                <a:off x="216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65" name="Rectangle 237"/>
              <p:cNvSpPr>
                <a:spLocks noChangeArrowheads="1"/>
              </p:cNvSpPr>
              <p:nvPr/>
            </p:nvSpPr>
            <p:spPr bwMode="blackGray">
              <a:xfrm>
                <a:off x="230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66" name="Rectangle 238"/>
              <p:cNvSpPr>
                <a:spLocks noChangeArrowheads="1"/>
              </p:cNvSpPr>
              <p:nvPr/>
            </p:nvSpPr>
            <p:spPr bwMode="blackGray">
              <a:xfrm>
                <a:off x="244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67" name="Rectangle 239"/>
              <p:cNvSpPr>
                <a:spLocks noChangeArrowheads="1"/>
              </p:cNvSpPr>
              <p:nvPr/>
            </p:nvSpPr>
            <p:spPr bwMode="blackGray">
              <a:xfrm>
                <a:off x="259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68" name="Rectangle 240"/>
              <p:cNvSpPr>
                <a:spLocks noChangeArrowheads="1"/>
              </p:cNvSpPr>
              <p:nvPr/>
            </p:nvSpPr>
            <p:spPr bwMode="blackGray">
              <a:xfrm>
                <a:off x="273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69" name="Rectangle 241"/>
              <p:cNvSpPr>
                <a:spLocks noChangeArrowheads="1"/>
              </p:cNvSpPr>
              <p:nvPr/>
            </p:nvSpPr>
            <p:spPr bwMode="blackGray">
              <a:xfrm>
                <a:off x="28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70" name="Rectangle 242"/>
              <p:cNvSpPr>
                <a:spLocks noChangeArrowheads="1"/>
              </p:cNvSpPr>
              <p:nvPr/>
            </p:nvSpPr>
            <p:spPr bwMode="blackGray">
              <a:xfrm>
                <a:off x="43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71" name="Rectangle 243"/>
              <p:cNvSpPr>
                <a:spLocks noChangeArrowheads="1"/>
              </p:cNvSpPr>
              <p:nvPr/>
            </p:nvSpPr>
            <p:spPr bwMode="blackGray">
              <a:xfrm>
                <a:off x="57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72" name="Rectangle 244"/>
              <p:cNvSpPr>
                <a:spLocks noChangeArrowheads="1"/>
              </p:cNvSpPr>
              <p:nvPr/>
            </p:nvSpPr>
            <p:spPr bwMode="blackGray">
              <a:xfrm>
                <a:off x="72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73" name="Rectangle 245"/>
              <p:cNvSpPr>
                <a:spLocks noChangeArrowheads="1"/>
              </p:cNvSpPr>
              <p:nvPr/>
            </p:nvSpPr>
            <p:spPr bwMode="blackGray">
              <a:xfrm>
                <a:off x="86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74" name="Rectangle 246"/>
              <p:cNvSpPr>
                <a:spLocks noChangeArrowheads="1"/>
              </p:cNvSpPr>
              <p:nvPr/>
            </p:nvSpPr>
            <p:spPr bwMode="blackGray">
              <a:xfrm>
                <a:off x="100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75" name="Rectangle 247"/>
              <p:cNvSpPr>
                <a:spLocks noChangeArrowheads="1"/>
              </p:cNvSpPr>
              <p:nvPr/>
            </p:nvSpPr>
            <p:spPr bwMode="blackGray">
              <a:xfrm>
                <a:off x="115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76" name="Rectangle 248"/>
              <p:cNvSpPr>
                <a:spLocks noChangeArrowheads="1"/>
              </p:cNvSpPr>
              <p:nvPr/>
            </p:nvSpPr>
            <p:spPr bwMode="blackGray">
              <a:xfrm>
                <a:off x="129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77" name="Rectangle 249"/>
              <p:cNvSpPr>
                <a:spLocks noChangeArrowheads="1"/>
              </p:cNvSpPr>
              <p:nvPr/>
            </p:nvSpPr>
            <p:spPr bwMode="blackGray">
              <a:xfrm>
                <a:off x="144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78" name="Rectangle 250"/>
              <p:cNvSpPr>
                <a:spLocks noChangeArrowheads="1"/>
              </p:cNvSpPr>
              <p:nvPr/>
            </p:nvSpPr>
            <p:spPr bwMode="blackGray">
              <a:xfrm>
                <a:off x="158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79" name="Rectangle 251"/>
              <p:cNvSpPr>
                <a:spLocks noChangeArrowheads="1"/>
              </p:cNvSpPr>
              <p:nvPr/>
            </p:nvSpPr>
            <p:spPr bwMode="blackGray">
              <a:xfrm>
                <a:off x="172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80" name="Rectangle 252"/>
              <p:cNvSpPr>
                <a:spLocks noChangeArrowheads="1"/>
              </p:cNvSpPr>
              <p:nvPr/>
            </p:nvSpPr>
            <p:spPr bwMode="blackGray">
              <a:xfrm>
                <a:off x="187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81" name="Rectangle 253"/>
              <p:cNvSpPr>
                <a:spLocks noChangeArrowheads="1"/>
              </p:cNvSpPr>
              <p:nvPr/>
            </p:nvSpPr>
            <p:spPr bwMode="blackGray">
              <a:xfrm>
                <a:off x="201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82" name="Rectangle 254"/>
              <p:cNvSpPr>
                <a:spLocks noChangeArrowheads="1"/>
              </p:cNvSpPr>
              <p:nvPr/>
            </p:nvSpPr>
            <p:spPr bwMode="blackGray">
              <a:xfrm>
                <a:off x="216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83" name="Rectangle 255"/>
              <p:cNvSpPr>
                <a:spLocks noChangeArrowheads="1"/>
              </p:cNvSpPr>
              <p:nvPr/>
            </p:nvSpPr>
            <p:spPr bwMode="blackGray">
              <a:xfrm>
                <a:off x="230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84" name="Rectangle 256"/>
              <p:cNvSpPr>
                <a:spLocks noChangeArrowheads="1"/>
              </p:cNvSpPr>
              <p:nvPr/>
            </p:nvSpPr>
            <p:spPr bwMode="blackGray">
              <a:xfrm>
                <a:off x="244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85" name="Rectangle 257"/>
              <p:cNvSpPr>
                <a:spLocks noChangeArrowheads="1"/>
              </p:cNvSpPr>
              <p:nvPr/>
            </p:nvSpPr>
            <p:spPr bwMode="blackGray">
              <a:xfrm>
                <a:off x="259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86" name="Rectangle 258"/>
              <p:cNvSpPr>
                <a:spLocks noChangeArrowheads="1"/>
              </p:cNvSpPr>
              <p:nvPr/>
            </p:nvSpPr>
            <p:spPr bwMode="blackGray">
              <a:xfrm>
                <a:off x="273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87" name="Rectangle 259"/>
              <p:cNvSpPr>
                <a:spLocks noChangeArrowheads="1"/>
              </p:cNvSpPr>
              <p:nvPr/>
            </p:nvSpPr>
            <p:spPr bwMode="blackGray">
              <a:xfrm>
                <a:off x="28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88" name="Rectangle 260"/>
              <p:cNvSpPr>
                <a:spLocks noChangeArrowheads="1"/>
              </p:cNvSpPr>
              <p:nvPr/>
            </p:nvSpPr>
            <p:spPr bwMode="blackGray">
              <a:xfrm>
                <a:off x="43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89" name="Rectangle 261"/>
              <p:cNvSpPr>
                <a:spLocks noChangeArrowheads="1"/>
              </p:cNvSpPr>
              <p:nvPr/>
            </p:nvSpPr>
            <p:spPr bwMode="blackGray">
              <a:xfrm>
                <a:off x="57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90" name="Rectangle 262"/>
              <p:cNvSpPr>
                <a:spLocks noChangeArrowheads="1"/>
              </p:cNvSpPr>
              <p:nvPr/>
            </p:nvSpPr>
            <p:spPr bwMode="blackGray">
              <a:xfrm>
                <a:off x="72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91" name="Rectangle 263"/>
              <p:cNvSpPr>
                <a:spLocks noChangeArrowheads="1"/>
              </p:cNvSpPr>
              <p:nvPr/>
            </p:nvSpPr>
            <p:spPr bwMode="blackGray">
              <a:xfrm>
                <a:off x="86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92" name="Rectangle 264"/>
              <p:cNvSpPr>
                <a:spLocks noChangeArrowheads="1"/>
              </p:cNvSpPr>
              <p:nvPr/>
            </p:nvSpPr>
            <p:spPr bwMode="blackGray">
              <a:xfrm>
                <a:off x="100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93" name="Rectangle 265"/>
              <p:cNvSpPr>
                <a:spLocks noChangeArrowheads="1"/>
              </p:cNvSpPr>
              <p:nvPr/>
            </p:nvSpPr>
            <p:spPr bwMode="blackGray">
              <a:xfrm>
                <a:off x="115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94" name="Rectangle 266"/>
              <p:cNvSpPr>
                <a:spLocks noChangeArrowheads="1"/>
              </p:cNvSpPr>
              <p:nvPr/>
            </p:nvSpPr>
            <p:spPr bwMode="blackGray">
              <a:xfrm>
                <a:off x="129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95" name="Rectangle 267"/>
              <p:cNvSpPr>
                <a:spLocks noChangeArrowheads="1"/>
              </p:cNvSpPr>
              <p:nvPr/>
            </p:nvSpPr>
            <p:spPr bwMode="blackGray">
              <a:xfrm>
                <a:off x="144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96" name="Rectangle 268"/>
              <p:cNvSpPr>
                <a:spLocks noChangeArrowheads="1"/>
              </p:cNvSpPr>
              <p:nvPr/>
            </p:nvSpPr>
            <p:spPr bwMode="blackGray">
              <a:xfrm>
                <a:off x="158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97" name="Rectangle 269"/>
              <p:cNvSpPr>
                <a:spLocks noChangeArrowheads="1"/>
              </p:cNvSpPr>
              <p:nvPr/>
            </p:nvSpPr>
            <p:spPr bwMode="blackGray">
              <a:xfrm>
                <a:off x="172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98" name="Rectangle 270"/>
              <p:cNvSpPr>
                <a:spLocks noChangeArrowheads="1"/>
              </p:cNvSpPr>
              <p:nvPr/>
            </p:nvSpPr>
            <p:spPr bwMode="blackGray">
              <a:xfrm>
                <a:off x="187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7999" name="Rectangle 271"/>
              <p:cNvSpPr>
                <a:spLocks noChangeArrowheads="1"/>
              </p:cNvSpPr>
              <p:nvPr/>
            </p:nvSpPr>
            <p:spPr bwMode="blackGray">
              <a:xfrm>
                <a:off x="201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00" name="Rectangle 272"/>
              <p:cNvSpPr>
                <a:spLocks noChangeArrowheads="1"/>
              </p:cNvSpPr>
              <p:nvPr/>
            </p:nvSpPr>
            <p:spPr bwMode="blackGray">
              <a:xfrm>
                <a:off x="216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01" name="Rectangle 273"/>
              <p:cNvSpPr>
                <a:spLocks noChangeArrowheads="1"/>
              </p:cNvSpPr>
              <p:nvPr/>
            </p:nvSpPr>
            <p:spPr bwMode="blackGray">
              <a:xfrm>
                <a:off x="230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02" name="Rectangle 274"/>
              <p:cNvSpPr>
                <a:spLocks noChangeArrowheads="1"/>
              </p:cNvSpPr>
              <p:nvPr/>
            </p:nvSpPr>
            <p:spPr bwMode="blackGray">
              <a:xfrm>
                <a:off x="244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03" name="Rectangle 275"/>
              <p:cNvSpPr>
                <a:spLocks noChangeArrowheads="1"/>
              </p:cNvSpPr>
              <p:nvPr/>
            </p:nvSpPr>
            <p:spPr bwMode="blackGray">
              <a:xfrm>
                <a:off x="259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04" name="Rectangle 276"/>
              <p:cNvSpPr>
                <a:spLocks noChangeArrowheads="1"/>
              </p:cNvSpPr>
              <p:nvPr/>
            </p:nvSpPr>
            <p:spPr bwMode="blackGray">
              <a:xfrm>
                <a:off x="273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05" name="Rectangle 277"/>
              <p:cNvSpPr>
                <a:spLocks noChangeArrowheads="1"/>
              </p:cNvSpPr>
              <p:nvPr/>
            </p:nvSpPr>
            <p:spPr bwMode="blackGray">
              <a:xfrm>
                <a:off x="28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06" name="Rectangle 278"/>
              <p:cNvSpPr>
                <a:spLocks noChangeArrowheads="1"/>
              </p:cNvSpPr>
              <p:nvPr/>
            </p:nvSpPr>
            <p:spPr bwMode="blackGray">
              <a:xfrm>
                <a:off x="43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07" name="Rectangle 279"/>
              <p:cNvSpPr>
                <a:spLocks noChangeArrowheads="1"/>
              </p:cNvSpPr>
              <p:nvPr/>
            </p:nvSpPr>
            <p:spPr bwMode="blackGray">
              <a:xfrm>
                <a:off x="57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08" name="Rectangle 280"/>
              <p:cNvSpPr>
                <a:spLocks noChangeArrowheads="1"/>
              </p:cNvSpPr>
              <p:nvPr/>
            </p:nvSpPr>
            <p:spPr bwMode="blackGray">
              <a:xfrm>
                <a:off x="72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09" name="Rectangle 281"/>
              <p:cNvSpPr>
                <a:spLocks noChangeArrowheads="1"/>
              </p:cNvSpPr>
              <p:nvPr/>
            </p:nvSpPr>
            <p:spPr bwMode="blackGray">
              <a:xfrm>
                <a:off x="86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10" name="Rectangle 282"/>
              <p:cNvSpPr>
                <a:spLocks noChangeArrowheads="1"/>
              </p:cNvSpPr>
              <p:nvPr/>
            </p:nvSpPr>
            <p:spPr bwMode="blackGray">
              <a:xfrm>
                <a:off x="100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11" name="Rectangle 283"/>
              <p:cNvSpPr>
                <a:spLocks noChangeArrowheads="1"/>
              </p:cNvSpPr>
              <p:nvPr/>
            </p:nvSpPr>
            <p:spPr bwMode="blackGray">
              <a:xfrm>
                <a:off x="115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12" name="Rectangle 284"/>
              <p:cNvSpPr>
                <a:spLocks noChangeArrowheads="1"/>
              </p:cNvSpPr>
              <p:nvPr/>
            </p:nvSpPr>
            <p:spPr bwMode="blackGray">
              <a:xfrm>
                <a:off x="129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13" name="Rectangle 285"/>
              <p:cNvSpPr>
                <a:spLocks noChangeArrowheads="1"/>
              </p:cNvSpPr>
              <p:nvPr/>
            </p:nvSpPr>
            <p:spPr bwMode="blackGray">
              <a:xfrm>
                <a:off x="144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14" name="Rectangle 286"/>
              <p:cNvSpPr>
                <a:spLocks noChangeArrowheads="1"/>
              </p:cNvSpPr>
              <p:nvPr/>
            </p:nvSpPr>
            <p:spPr bwMode="blackGray">
              <a:xfrm>
                <a:off x="158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15" name="Rectangle 287"/>
              <p:cNvSpPr>
                <a:spLocks noChangeArrowheads="1"/>
              </p:cNvSpPr>
              <p:nvPr/>
            </p:nvSpPr>
            <p:spPr bwMode="blackGray">
              <a:xfrm>
                <a:off x="172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16" name="Rectangle 288"/>
              <p:cNvSpPr>
                <a:spLocks noChangeArrowheads="1"/>
              </p:cNvSpPr>
              <p:nvPr/>
            </p:nvSpPr>
            <p:spPr bwMode="blackGray">
              <a:xfrm>
                <a:off x="187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17" name="Rectangle 289"/>
              <p:cNvSpPr>
                <a:spLocks noChangeArrowheads="1"/>
              </p:cNvSpPr>
              <p:nvPr/>
            </p:nvSpPr>
            <p:spPr bwMode="blackGray">
              <a:xfrm>
                <a:off x="201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18" name="Rectangle 290"/>
              <p:cNvSpPr>
                <a:spLocks noChangeArrowheads="1"/>
              </p:cNvSpPr>
              <p:nvPr/>
            </p:nvSpPr>
            <p:spPr bwMode="blackGray">
              <a:xfrm>
                <a:off x="216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19" name="Rectangle 291"/>
              <p:cNvSpPr>
                <a:spLocks noChangeArrowheads="1"/>
              </p:cNvSpPr>
              <p:nvPr/>
            </p:nvSpPr>
            <p:spPr bwMode="blackGray">
              <a:xfrm>
                <a:off x="230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20" name="Rectangle 292"/>
              <p:cNvSpPr>
                <a:spLocks noChangeArrowheads="1"/>
              </p:cNvSpPr>
              <p:nvPr/>
            </p:nvSpPr>
            <p:spPr bwMode="blackGray">
              <a:xfrm>
                <a:off x="244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21" name="Rectangle 293"/>
              <p:cNvSpPr>
                <a:spLocks noChangeArrowheads="1"/>
              </p:cNvSpPr>
              <p:nvPr/>
            </p:nvSpPr>
            <p:spPr bwMode="blackGray">
              <a:xfrm>
                <a:off x="259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22" name="Rectangle 294"/>
              <p:cNvSpPr>
                <a:spLocks noChangeArrowheads="1"/>
              </p:cNvSpPr>
              <p:nvPr/>
            </p:nvSpPr>
            <p:spPr bwMode="blackGray">
              <a:xfrm>
                <a:off x="273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23" name="Rectangle 295"/>
              <p:cNvSpPr>
                <a:spLocks noChangeArrowheads="1"/>
              </p:cNvSpPr>
              <p:nvPr/>
            </p:nvSpPr>
            <p:spPr bwMode="blackGray">
              <a:xfrm>
                <a:off x="28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24" name="Rectangle 296"/>
              <p:cNvSpPr>
                <a:spLocks noChangeArrowheads="1"/>
              </p:cNvSpPr>
              <p:nvPr/>
            </p:nvSpPr>
            <p:spPr bwMode="blackGray">
              <a:xfrm>
                <a:off x="43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25" name="Rectangle 297"/>
              <p:cNvSpPr>
                <a:spLocks noChangeArrowheads="1"/>
              </p:cNvSpPr>
              <p:nvPr/>
            </p:nvSpPr>
            <p:spPr bwMode="blackGray">
              <a:xfrm>
                <a:off x="57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26" name="Rectangle 298"/>
              <p:cNvSpPr>
                <a:spLocks noChangeArrowheads="1"/>
              </p:cNvSpPr>
              <p:nvPr/>
            </p:nvSpPr>
            <p:spPr bwMode="blackGray">
              <a:xfrm>
                <a:off x="72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27" name="Rectangle 299"/>
              <p:cNvSpPr>
                <a:spLocks noChangeArrowheads="1"/>
              </p:cNvSpPr>
              <p:nvPr/>
            </p:nvSpPr>
            <p:spPr bwMode="blackGray">
              <a:xfrm>
                <a:off x="86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28" name="Rectangle 300"/>
              <p:cNvSpPr>
                <a:spLocks noChangeArrowheads="1"/>
              </p:cNvSpPr>
              <p:nvPr/>
            </p:nvSpPr>
            <p:spPr bwMode="blackGray">
              <a:xfrm>
                <a:off x="100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29" name="Rectangle 301"/>
              <p:cNvSpPr>
                <a:spLocks noChangeArrowheads="1"/>
              </p:cNvSpPr>
              <p:nvPr/>
            </p:nvSpPr>
            <p:spPr bwMode="blackGray">
              <a:xfrm>
                <a:off x="115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30" name="Rectangle 302"/>
              <p:cNvSpPr>
                <a:spLocks noChangeArrowheads="1"/>
              </p:cNvSpPr>
              <p:nvPr/>
            </p:nvSpPr>
            <p:spPr bwMode="blackGray">
              <a:xfrm>
                <a:off x="129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31" name="Rectangle 303"/>
              <p:cNvSpPr>
                <a:spLocks noChangeArrowheads="1"/>
              </p:cNvSpPr>
              <p:nvPr/>
            </p:nvSpPr>
            <p:spPr bwMode="blackGray">
              <a:xfrm>
                <a:off x="144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32" name="Rectangle 304"/>
              <p:cNvSpPr>
                <a:spLocks noChangeArrowheads="1"/>
              </p:cNvSpPr>
              <p:nvPr/>
            </p:nvSpPr>
            <p:spPr bwMode="blackGray">
              <a:xfrm>
                <a:off x="158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33" name="Rectangle 305"/>
              <p:cNvSpPr>
                <a:spLocks noChangeArrowheads="1"/>
              </p:cNvSpPr>
              <p:nvPr/>
            </p:nvSpPr>
            <p:spPr bwMode="blackGray">
              <a:xfrm>
                <a:off x="172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34" name="Rectangle 306"/>
              <p:cNvSpPr>
                <a:spLocks noChangeArrowheads="1"/>
              </p:cNvSpPr>
              <p:nvPr/>
            </p:nvSpPr>
            <p:spPr bwMode="blackGray">
              <a:xfrm>
                <a:off x="187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35" name="Rectangle 307"/>
              <p:cNvSpPr>
                <a:spLocks noChangeArrowheads="1"/>
              </p:cNvSpPr>
              <p:nvPr/>
            </p:nvSpPr>
            <p:spPr bwMode="blackGray">
              <a:xfrm>
                <a:off x="201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36" name="Rectangle 308"/>
              <p:cNvSpPr>
                <a:spLocks noChangeArrowheads="1"/>
              </p:cNvSpPr>
              <p:nvPr/>
            </p:nvSpPr>
            <p:spPr bwMode="blackGray">
              <a:xfrm>
                <a:off x="216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37" name="Rectangle 309"/>
              <p:cNvSpPr>
                <a:spLocks noChangeArrowheads="1"/>
              </p:cNvSpPr>
              <p:nvPr/>
            </p:nvSpPr>
            <p:spPr bwMode="blackGray">
              <a:xfrm>
                <a:off x="230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38" name="Rectangle 310"/>
              <p:cNvSpPr>
                <a:spLocks noChangeArrowheads="1"/>
              </p:cNvSpPr>
              <p:nvPr/>
            </p:nvSpPr>
            <p:spPr bwMode="blackGray">
              <a:xfrm>
                <a:off x="244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39" name="Rectangle 311"/>
              <p:cNvSpPr>
                <a:spLocks noChangeArrowheads="1"/>
              </p:cNvSpPr>
              <p:nvPr/>
            </p:nvSpPr>
            <p:spPr bwMode="blackGray">
              <a:xfrm>
                <a:off x="259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40" name="Rectangle 312"/>
              <p:cNvSpPr>
                <a:spLocks noChangeArrowheads="1"/>
              </p:cNvSpPr>
              <p:nvPr/>
            </p:nvSpPr>
            <p:spPr bwMode="blackGray">
              <a:xfrm>
                <a:off x="273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41" name="Rectangle 313"/>
              <p:cNvSpPr>
                <a:spLocks noChangeArrowheads="1"/>
              </p:cNvSpPr>
              <p:nvPr/>
            </p:nvSpPr>
            <p:spPr bwMode="blackGray">
              <a:xfrm>
                <a:off x="28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42" name="Rectangle 314"/>
              <p:cNvSpPr>
                <a:spLocks noChangeArrowheads="1"/>
              </p:cNvSpPr>
              <p:nvPr/>
            </p:nvSpPr>
            <p:spPr bwMode="blackGray">
              <a:xfrm>
                <a:off x="43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43" name="Rectangle 315"/>
              <p:cNvSpPr>
                <a:spLocks noChangeArrowheads="1"/>
              </p:cNvSpPr>
              <p:nvPr/>
            </p:nvSpPr>
            <p:spPr bwMode="blackGray">
              <a:xfrm>
                <a:off x="57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44" name="Rectangle 316"/>
              <p:cNvSpPr>
                <a:spLocks noChangeArrowheads="1"/>
              </p:cNvSpPr>
              <p:nvPr/>
            </p:nvSpPr>
            <p:spPr bwMode="blackGray">
              <a:xfrm>
                <a:off x="72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45" name="Rectangle 317"/>
              <p:cNvSpPr>
                <a:spLocks noChangeArrowheads="1"/>
              </p:cNvSpPr>
              <p:nvPr/>
            </p:nvSpPr>
            <p:spPr bwMode="blackGray">
              <a:xfrm>
                <a:off x="86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46" name="Rectangle 318"/>
              <p:cNvSpPr>
                <a:spLocks noChangeArrowheads="1"/>
              </p:cNvSpPr>
              <p:nvPr/>
            </p:nvSpPr>
            <p:spPr bwMode="blackGray">
              <a:xfrm>
                <a:off x="100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47" name="Rectangle 319"/>
              <p:cNvSpPr>
                <a:spLocks noChangeArrowheads="1"/>
              </p:cNvSpPr>
              <p:nvPr/>
            </p:nvSpPr>
            <p:spPr bwMode="blackGray">
              <a:xfrm>
                <a:off x="115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48" name="Rectangle 320"/>
              <p:cNvSpPr>
                <a:spLocks noChangeArrowheads="1"/>
              </p:cNvSpPr>
              <p:nvPr/>
            </p:nvSpPr>
            <p:spPr bwMode="blackGray">
              <a:xfrm>
                <a:off x="129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49" name="Rectangle 321"/>
              <p:cNvSpPr>
                <a:spLocks noChangeArrowheads="1"/>
              </p:cNvSpPr>
              <p:nvPr/>
            </p:nvSpPr>
            <p:spPr bwMode="blackGray">
              <a:xfrm>
                <a:off x="144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50" name="Rectangle 322"/>
              <p:cNvSpPr>
                <a:spLocks noChangeArrowheads="1"/>
              </p:cNvSpPr>
              <p:nvPr/>
            </p:nvSpPr>
            <p:spPr bwMode="blackGray">
              <a:xfrm>
                <a:off x="158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51" name="Rectangle 323"/>
              <p:cNvSpPr>
                <a:spLocks noChangeArrowheads="1"/>
              </p:cNvSpPr>
              <p:nvPr/>
            </p:nvSpPr>
            <p:spPr bwMode="blackGray">
              <a:xfrm>
                <a:off x="172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52" name="Rectangle 324"/>
              <p:cNvSpPr>
                <a:spLocks noChangeArrowheads="1"/>
              </p:cNvSpPr>
              <p:nvPr/>
            </p:nvSpPr>
            <p:spPr bwMode="blackGray">
              <a:xfrm>
                <a:off x="187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53" name="Rectangle 325"/>
              <p:cNvSpPr>
                <a:spLocks noChangeArrowheads="1"/>
              </p:cNvSpPr>
              <p:nvPr/>
            </p:nvSpPr>
            <p:spPr bwMode="blackGray">
              <a:xfrm>
                <a:off x="201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54" name="Rectangle 326"/>
              <p:cNvSpPr>
                <a:spLocks noChangeArrowheads="1"/>
              </p:cNvSpPr>
              <p:nvPr/>
            </p:nvSpPr>
            <p:spPr bwMode="blackGray">
              <a:xfrm>
                <a:off x="216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55" name="Rectangle 327"/>
              <p:cNvSpPr>
                <a:spLocks noChangeArrowheads="1"/>
              </p:cNvSpPr>
              <p:nvPr/>
            </p:nvSpPr>
            <p:spPr bwMode="blackGray">
              <a:xfrm>
                <a:off x="230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56" name="Rectangle 328"/>
              <p:cNvSpPr>
                <a:spLocks noChangeArrowheads="1"/>
              </p:cNvSpPr>
              <p:nvPr/>
            </p:nvSpPr>
            <p:spPr bwMode="blackGray">
              <a:xfrm>
                <a:off x="244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57" name="Rectangle 329"/>
              <p:cNvSpPr>
                <a:spLocks noChangeArrowheads="1"/>
              </p:cNvSpPr>
              <p:nvPr/>
            </p:nvSpPr>
            <p:spPr bwMode="blackGray">
              <a:xfrm>
                <a:off x="259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58" name="Rectangle 330"/>
              <p:cNvSpPr>
                <a:spLocks noChangeArrowheads="1"/>
              </p:cNvSpPr>
              <p:nvPr/>
            </p:nvSpPr>
            <p:spPr bwMode="blackGray">
              <a:xfrm>
                <a:off x="273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38059" name="Group 331"/>
            <p:cNvGrpSpPr>
              <a:grpSpLocks/>
            </p:cNvGrpSpPr>
            <p:nvPr/>
          </p:nvGrpSpPr>
          <p:grpSpPr bwMode="auto">
            <a:xfrm>
              <a:off x="1584" y="960"/>
              <a:ext cx="1296" cy="1296"/>
              <a:chOff x="288" y="960"/>
              <a:chExt cx="2592" cy="2592"/>
            </a:xfrm>
          </p:grpSpPr>
          <p:sp>
            <p:nvSpPr>
              <p:cNvPr id="1738060" name="Rectangle 332"/>
              <p:cNvSpPr>
                <a:spLocks noChangeArrowheads="1"/>
              </p:cNvSpPr>
              <p:nvPr/>
            </p:nvSpPr>
            <p:spPr bwMode="blackGray">
              <a:xfrm>
                <a:off x="28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61" name="Rectangle 333"/>
              <p:cNvSpPr>
                <a:spLocks noChangeArrowheads="1"/>
              </p:cNvSpPr>
              <p:nvPr/>
            </p:nvSpPr>
            <p:spPr bwMode="blackGray">
              <a:xfrm>
                <a:off x="43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62" name="Rectangle 334"/>
              <p:cNvSpPr>
                <a:spLocks noChangeArrowheads="1"/>
              </p:cNvSpPr>
              <p:nvPr/>
            </p:nvSpPr>
            <p:spPr bwMode="blackGray">
              <a:xfrm>
                <a:off x="57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63" name="Rectangle 335"/>
              <p:cNvSpPr>
                <a:spLocks noChangeArrowheads="1"/>
              </p:cNvSpPr>
              <p:nvPr/>
            </p:nvSpPr>
            <p:spPr bwMode="blackGray">
              <a:xfrm>
                <a:off x="72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64" name="Rectangle 336"/>
              <p:cNvSpPr>
                <a:spLocks noChangeArrowheads="1"/>
              </p:cNvSpPr>
              <p:nvPr/>
            </p:nvSpPr>
            <p:spPr bwMode="blackGray">
              <a:xfrm>
                <a:off x="86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65" name="Rectangle 337"/>
              <p:cNvSpPr>
                <a:spLocks noChangeArrowheads="1"/>
              </p:cNvSpPr>
              <p:nvPr/>
            </p:nvSpPr>
            <p:spPr bwMode="blackGray">
              <a:xfrm>
                <a:off x="100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66" name="Rectangle 338"/>
              <p:cNvSpPr>
                <a:spLocks noChangeArrowheads="1"/>
              </p:cNvSpPr>
              <p:nvPr/>
            </p:nvSpPr>
            <p:spPr bwMode="blackGray">
              <a:xfrm>
                <a:off x="115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67" name="Rectangle 339"/>
              <p:cNvSpPr>
                <a:spLocks noChangeArrowheads="1"/>
              </p:cNvSpPr>
              <p:nvPr/>
            </p:nvSpPr>
            <p:spPr bwMode="blackGray">
              <a:xfrm>
                <a:off x="129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68" name="Rectangle 340"/>
              <p:cNvSpPr>
                <a:spLocks noChangeArrowheads="1"/>
              </p:cNvSpPr>
              <p:nvPr/>
            </p:nvSpPr>
            <p:spPr bwMode="blackGray">
              <a:xfrm>
                <a:off x="144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69" name="Rectangle 341"/>
              <p:cNvSpPr>
                <a:spLocks noChangeArrowheads="1"/>
              </p:cNvSpPr>
              <p:nvPr/>
            </p:nvSpPr>
            <p:spPr bwMode="blackGray">
              <a:xfrm>
                <a:off x="158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70" name="Rectangle 342"/>
              <p:cNvSpPr>
                <a:spLocks noChangeArrowheads="1"/>
              </p:cNvSpPr>
              <p:nvPr/>
            </p:nvSpPr>
            <p:spPr bwMode="blackGray">
              <a:xfrm>
                <a:off x="172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71" name="Rectangle 343"/>
              <p:cNvSpPr>
                <a:spLocks noChangeArrowheads="1"/>
              </p:cNvSpPr>
              <p:nvPr/>
            </p:nvSpPr>
            <p:spPr bwMode="blackGray">
              <a:xfrm>
                <a:off x="187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72" name="Rectangle 344"/>
              <p:cNvSpPr>
                <a:spLocks noChangeArrowheads="1"/>
              </p:cNvSpPr>
              <p:nvPr/>
            </p:nvSpPr>
            <p:spPr bwMode="blackGray">
              <a:xfrm>
                <a:off x="201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73" name="Rectangle 345"/>
              <p:cNvSpPr>
                <a:spLocks noChangeArrowheads="1"/>
              </p:cNvSpPr>
              <p:nvPr/>
            </p:nvSpPr>
            <p:spPr bwMode="blackGray">
              <a:xfrm>
                <a:off x="216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74" name="Rectangle 346"/>
              <p:cNvSpPr>
                <a:spLocks noChangeArrowheads="1"/>
              </p:cNvSpPr>
              <p:nvPr/>
            </p:nvSpPr>
            <p:spPr bwMode="blackGray">
              <a:xfrm>
                <a:off x="230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75" name="Rectangle 347"/>
              <p:cNvSpPr>
                <a:spLocks noChangeArrowheads="1"/>
              </p:cNvSpPr>
              <p:nvPr/>
            </p:nvSpPr>
            <p:spPr bwMode="blackGray">
              <a:xfrm>
                <a:off x="244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76" name="Rectangle 348"/>
              <p:cNvSpPr>
                <a:spLocks noChangeArrowheads="1"/>
              </p:cNvSpPr>
              <p:nvPr/>
            </p:nvSpPr>
            <p:spPr bwMode="blackGray">
              <a:xfrm>
                <a:off x="259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77" name="Rectangle 349"/>
              <p:cNvSpPr>
                <a:spLocks noChangeArrowheads="1"/>
              </p:cNvSpPr>
              <p:nvPr/>
            </p:nvSpPr>
            <p:spPr bwMode="blackGray">
              <a:xfrm>
                <a:off x="273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78" name="Rectangle 350"/>
              <p:cNvSpPr>
                <a:spLocks noChangeArrowheads="1"/>
              </p:cNvSpPr>
              <p:nvPr/>
            </p:nvSpPr>
            <p:spPr bwMode="blackGray">
              <a:xfrm>
                <a:off x="28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79" name="Rectangle 351"/>
              <p:cNvSpPr>
                <a:spLocks noChangeArrowheads="1"/>
              </p:cNvSpPr>
              <p:nvPr/>
            </p:nvSpPr>
            <p:spPr bwMode="blackGray">
              <a:xfrm>
                <a:off x="43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80" name="Rectangle 352"/>
              <p:cNvSpPr>
                <a:spLocks noChangeArrowheads="1"/>
              </p:cNvSpPr>
              <p:nvPr/>
            </p:nvSpPr>
            <p:spPr bwMode="blackGray">
              <a:xfrm>
                <a:off x="57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81" name="Rectangle 353"/>
              <p:cNvSpPr>
                <a:spLocks noChangeArrowheads="1"/>
              </p:cNvSpPr>
              <p:nvPr/>
            </p:nvSpPr>
            <p:spPr bwMode="blackGray">
              <a:xfrm>
                <a:off x="72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82" name="Rectangle 354"/>
              <p:cNvSpPr>
                <a:spLocks noChangeArrowheads="1"/>
              </p:cNvSpPr>
              <p:nvPr/>
            </p:nvSpPr>
            <p:spPr bwMode="blackGray">
              <a:xfrm>
                <a:off x="86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83" name="Rectangle 355"/>
              <p:cNvSpPr>
                <a:spLocks noChangeArrowheads="1"/>
              </p:cNvSpPr>
              <p:nvPr/>
            </p:nvSpPr>
            <p:spPr bwMode="blackGray">
              <a:xfrm>
                <a:off x="100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84" name="Rectangle 356"/>
              <p:cNvSpPr>
                <a:spLocks noChangeArrowheads="1"/>
              </p:cNvSpPr>
              <p:nvPr/>
            </p:nvSpPr>
            <p:spPr bwMode="blackGray">
              <a:xfrm>
                <a:off x="115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85" name="Rectangle 357"/>
              <p:cNvSpPr>
                <a:spLocks noChangeArrowheads="1"/>
              </p:cNvSpPr>
              <p:nvPr/>
            </p:nvSpPr>
            <p:spPr bwMode="blackGray">
              <a:xfrm>
                <a:off x="129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86" name="Rectangle 358"/>
              <p:cNvSpPr>
                <a:spLocks noChangeArrowheads="1"/>
              </p:cNvSpPr>
              <p:nvPr/>
            </p:nvSpPr>
            <p:spPr bwMode="blackGray">
              <a:xfrm>
                <a:off x="144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87" name="Rectangle 359"/>
              <p:cNvSpPr>
                <a:spLocks noChangeArrowheads="1"/>
              </p:cNvSpPr>
              <p:nvPr/>
            </p:nvSpPr>
            <p:spPr bwMode="blackGray">
              <a:xfrm>
                <a:off x="158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88" name="Rectangle 360"/>
              <p:cNvSpPr>
                <a:spLocks noChangeArrowheads="1"/>
              </p:cNvSpPr>
              <p:nvPr/>
            </p:nvSpPr>
            <p:spPr bwMode="blackGray">
              <a:xfrm>
                <a:off x="172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89" name="Rectangle 361"/>
              <p:cNvSpPr>
                <a:spLocks noChangeArrowheads="1"/>
              </p:cNvSpPr>
              <p:nvPr/>
            </p:nvSpPr>
            <p:spPr bwMode="blackGray">
              <a:xfrm>
                <a:off x="187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90" name="Rectangle 362"/>
              <p:cNvSpPr>
                <a:spLocks noChangeArrowheads="1"/>
              </p:cNvSpPr>
              <p:nvPr/>
            </p:nvSpPr>
            <p:spPr bwMode="blackGray">
              <a:xfrm>
                <a:off x="201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91" name="Rectangle 363"/>
              <p:cNvSpPr>
                <a:spLocks noChangeArrowheads="1"/>
              </p:cNvSpPr>
              <p:nvPr/>
            </p:nvSpPr>
            <p:spPr bwMode="blackGray">
              <a:xfrm>
                <a:off x="216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92" name="Rectangle 364"/>
              <p:cNvSpPr>
                <a:spLocks noChangeArrowheads="1"/>
              </p:cNvSpPr>
              <p:nvPr/>
            </p:nvSpPr>
            <p:spPr bwMode="blackGray">
              <a:xfrm>
                <a:off x="230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93" name="Rectangle 365"/>
              <p:cNvSpPr>
                <a:spLocks noChangeArrowheads="1"/>
              </p:cNvSpPr>
              <p:nvPr/>
            </p:nvSpPr>
            <p:spPr bwMode="blackGray">
              <a:xfrm>
                <a:off x="244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94" name="Rectangle 366"/>
              <p:cNvSpPr>
                <a:spLocks noChangeArrowheads="1"/>
              </p:cNvSpPr>
              <p:nvPr/>
            </p:nvSpPr>
            <p:spPr bwMode="blackGray">
              <a:xfrm>
                <a:off x="259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95" name="Rectangle 367"/>
              <p:cNvSpPr>
                <a:spLocks noChangeArrowheads="1"/>
              </p:cNvSpPr>
              <p:nvPr/>
            </p:nvSpPr>
            <p:spPr bwMode="blackGray">
              <a:xfrm>
                <a:off x="273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96" name="Rectangle 368"/>
              <p:cNvSpPr>
                <a:spLocks noChangeArrowheads="1"/>
              </p:cNvSpPr>
              <p:nvPr/>
            </p:nvSpPr>
            <p:spPr bwMode="blackGray">
              <a:xfrm>
                <a:off x="28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97" name="Rectangle 369"/>
              <p:cNvSpPr>
                <a:spLocks noChangeArrowheads="1"/>
              </p:cNvSpPr>
              <p:nvPr/>
            </p:nvSpPr>
            <p:spPr bwMode="blackGray">
              <a:xfrm>
                <a:off x="43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98" name="Rectangle 370"/>
              <p:cNvSpPr>
                <a:spLocks noChangeArrowheads="1"/>
              </p:cNvSpPr>
              <p:nvPr/>
            </p:nvSpPr>
            <p:spPr bwMode="blackGray">
              <a:xfrm>
                <a:off x="57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099" name="Rectangle 371"/>
              <p:cNvSpPr>
                <a:spLocks noChangeArrowheads="1"/>
              </p:cNvSpPr>
              <p:nvPr/>
            </p:nvSpPr>
            <p:spPr bwMode="blackGray">
              <a:xfrm>
                <a:off x="72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00" name="Rectangle 372"/>
              <p:cNvSpPr>
                <a:spLocks noChangeArrowheads="1"/>
              </p:cNvSpPr>
              <p:nvPr/>
            </p:nvSpPr>
            <p:spPr bwMode="blackGray">
              <a:xfrm>
                <a:off x="86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01" name="Rectangle 373"/>
              <p:cNvSpPr>
                <a:spLocks noChangeArrowheads="1"/>
              </p:cNvSpPr>
              <p:nvPr/>
            </p:nvSpPr>
            <p:spPr bwMode="blackGray">
              <a:xfrm>
                <a:off x="100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02" name="Rectangle 374"/>
              <p:cNvSpPr>
                <a:spLocks noChangeArrowheads="1"/>
              </p:cNvSpPr>
              <p:nvPr/>
            </p:nvSpPr>
            <p:spPr bwMode="blackGray">
              <a:xfrm>
                <a:off x="115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03" name="Rectangle 375"/>
              <p:cNvSpPr>
                <a:spLocks noChangeArrowheads="1"/>
              </p:cNvSpPr>
              <p:nvPr/>
            </p:nvSpPr>
            <p:spPr bwMode="blackGray">
              <a:xfrm>
                <a:off x="129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04" name="Rectangle 376"/>
              <p:cNvSpPr>
                <a:spLocks noChangeArrowheads="1"/>
              </p:cNvSpPr>
              <p:nvPr/>
            </p:nvSpPr>
            <p:spPr bwMode="blackGray">
              <a:xfrm>
                <a:off x="144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05" name="Rectangle 377"/>
              <p:cNvSpPr>
                <a:spLocks noChangeArrowheads="1"/>
              </p:cNvSpPr>
              <p:nvPr/>
            </p:nvSpPr>
            <p:spPr bwMode="blackGray">
              <a:xfrm>
                <a:off x="158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06" name="Rectangle 378"/>
              <p:cNvSpPr>
                <a:spLocks noChangeArrowheads="1"/>
              </p:cNvSpPr>
              <p:nvPr/>
            </p:nvSpPr>
            <p:spPr bwMode="blackGray">
              <a:xfrm>
                <a:off x="172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07" name="Rectangle 379"/>
              <p:cNvSpPr>
                <a:spLocks noChangeArrowheads="1"/>
              </p:cNvSpPr>
              <p:nvPr/>
            </p:nvSpPr>
            <p:spPr bwMode="blackGray">
              <a:xfrm>
                <a:off x="187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08" name="Rectangle 380"/>
              <p:cNvSpPr>
                <a:spLocks noChangeArrowheads="1"/>
              </p:cNvSpPr>
              <p:nvPr/>
            </p:nvSpPr>
            <p:spPr bwMode="blackGray">
              <a:xfrm>
                <a:off x="201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09" name="Rectangle 381"/>
              <p:cNvSpPr>
                <a:spLocks noChangeArrowheads="1"/>
              </p:cNvSpPr>
              <p:nvPr/>
            </p:nvSpPr>
            <p:spPr bwMode="blackGray">
              <a:xfrm>
                <a:off x="216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10" name="Rectangle 382"/>
              <p:cNvSpPr>
                <a:spLocks noChangeArrowheads="1"/>
              </p:cNvSpPr>
              <p:nvPr/>
            </p:nvSpPr>
            <p:spPr bwMode="blackGray">
              <a:xfrm>
                <a:off x="230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11" name="Rectangle 383"/>
              <p:cNvSpPr>
                <a:spLocks noChangeArrowheads="1"/>
              </p:cNvSpPr>
              <p:nvPr/>
            </p:nvSpPr>
            <p:spPr bwMode="blackGray">
              <a:xfrm>
                <a:off x="244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12" name="Rectangle 384"/>
              <p:cNvSpPr>
                <a:spLocks noChangeArrowheads="1"/>
              </p:cNvSpPr>
              <p:nvPr/>
            </p:nvSpPr>
            <p:spPr bwMode="blackGray">
              <a:xfrm>
                <a:off x="259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13" name="Rectangle 385"/>
              <p:cNvSpPr>
                <a:spLocks noChangeArrowheads="1"/>
              </p:cNvSpPr>
              <p:nvPr/>
            </p:nvSpPr>
            <p:spPr bwMode="blackGray">
              <a:xfrm>
                <a:off x="273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14" name="Rectangle 386"/>
              <p:cNvSpPr>
                <a:spLocks noChangeArrowheads="1"/>
              </p:cNvSpPr>
              <p:nvPr/>
            </p:nvSpPr>
            <p:spPr bwMode="blackGray">
              <a:xfrm>
                <a:off x="28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15" name="Rectangle 387"/>
              <p:cNvSpPr>
                <a:spLocks noChangeArrowheads="1"/>
              </p:cNvSpPr>
              <p:nvPr/>
            </p:nvSpPr>
            <p:spPr bwMode="blackGray">
              <a:xfrm>
                <a:off x="43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16" name="Rectangle 388"/>
              <p:cNvSpPr>
                <a:spLocks noChangeArrowheads="1"/>
              </p:cNvSpPr>
              <p:nvPr/>
            </p:nvSpPr>
            <p:spPr bwMode="blackGray">
              <a:xfrm>
                <a:off x="57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17" name="Rectangle 389"/>
              <p:cNvSpPr>
                <a:spLocks noChangeArrowheads="1"/>
              </p:cNvSpPr>
              <p:nvPr/>
            </p:nvSpPr>
            <p:spPr bwMode="blackGray">
              <a:xfrm>
                <a:off x="72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18" name="Rectangle 390"/>
              <p:cNvSpPr>
                <a:spLocks noChangeArrowheads="1"/>
              </p:cNvSpPr>
              <p:nvPr/>
            </p:nvSpPr>
            <p:spPr bwMode="blackGray">
              <a:xfrm>
                <a:off x="86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19" name="Rectangle 391"/>
              <p:cNvSpPr>
                <a:spLocks noChangeArrowheads="1"/>
              </p:cNvSpPr>
              <p:nvPr/>
            </p:nvSpPr>
            <p:spPr bwMode="blackGray">
              <a:xfrm>
                <a:off x="100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20" name="Rectangle 392"/>
              <p:cNvSpPr>
                <a:spLocks noChangeArrowheads="1"/>
              </p:cNvSpPr>
              <p:nvPr/>
            </p:nvSpPr>
            <p:spPr bwMode="blackGray">
              <a:xfrm>
                <a:off x="115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21" name="Rectangle 393"/>
              <p:cNvSpPr>
                <a:spLocks noChangeArrowheads="1"/>
              </p:cNvSpPr>
              <p:nvPr/>
            </p:nvSpPr>
            <p:spPr bwMode="blackGray">
              <a:xfrm>
                <a:off x="129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22" name="Rectangle 394"/>
              <p:cNvSpPr>
                <a:spLocks noChangeArrowheads="1"/>
              </p:cNvSpPr>
              <p:nvPr/>
            </p:nvSpPr>
            <p:spPr bwMode="blackGray">
              <a:xfrm>
                <a:off x="144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23" name="Rectangle 395"/>
              <p:cNvSpPr>
                <a:spLocks noChangeArrowheads="1"/>
              </p:cNvSpPr>
              <p:nvPr/>
            </p:nvSpPr>
            <p:spPr bwMode="blackGray">
              <a:xfrm>
                <a:off x="158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24" name="Rectangle 396"/>
              <p:cNvSpPr>
                <a:spLocks noChangeArrowheads="1"/>
              </p:cNvSpPr>
              <p:nvPr/>
            </p:nvSpPr>
            <p:spPr bwMode="blackGray">
              <a:xfrm>
                <a:off x="172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25" name="Rectangle 397"/>
              <p:cNvSpPr>
                <a:spLocks noChangeArrowheads="1"/>
              </p:cNvSpPr>
              <p:nvPr/>
            </p:nvSpPr>
            <p:spPr bwMode="blackGray">
              <a:xfrm>
                <a:off x="187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26" name="Rectangle 398"/>
              <p:cNvSpPr>
                <a:spLocks noChangeArrowheads="1"/>
              </p:cNvSpPr>
              <p:nvPr/>
            </p:nvSpPr>
            <p:spPr bwMode="blackGray">
              <a:xfrm>
                <a:off x="201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27" name="Rectangle 399"/>
              <p:cNvSpPr>
                <a:spLocks noChangeArrowheads="1"/>
              </p:cNvSpPr>
              <p:nvPr/>
            </p:nvSpPr>
            <p:spPr bwMode="blackGray">
              <a:xfrm>
                <a:off x="216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28" name="Rectangle 400"/>
              <p:cNvSpPr>
                <a:spLocks noChangeArrowheads="1"/>
              </p:cNvSpPr>
              <p:nvPr/>
            </p:nvSpPr>
            <p:spPr bwMode="blackGray">
              <a:xfrm>
                <a:off x="230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29" name="Rectangle 401"/>
              <p:cNvSpPr>
                <a:spLocks noChangeArrowheads="1"/>
              </p:cNvSpPr>
              <p:nvPr/>
            </p:nvSpPr>
            <p:spPr bwMode="blackGray">
              <a:xfrm>
                <a:off x="244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30" name="Rectangle 402"/>
              <p:cNvSpPr>
                <a:spLocks noChangeArrowheads="1"/>
              </p:cNvSpPr>
              <p:nvPr/>
            </p:nvSpPr>
            <p:spPr bwMode="blackGray">
              <a:xfrm>
                <a:off x="259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31" name="Rectangle 403"/>
              <p:cNvSpPr>
                <a:spLocks noChangeArrowheads="1"/>
              </p:cNvSpPr>
              <p:nvPr/>
            </p:nvSpPr>
            <p:spPr bwMode="blackGray">
              <a:xfrm>
                <a:off x="273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32" name="Rectangle 404"/>
              <p:cNvSpPr>
                <a:spLocks noChangeArrowheads="1"/>
              </p:cNvSpPr>
              <p:nvPr/>
            </p:nvSpPr>
            <p:spPr bwMode="blackGray">
              <a:xfrm>
                <a:off x="28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33" name="Rectangle 405"/>
              <p:cNvSpPr>
                <a:spLocks noChangeArrowheads="1"/>
              </p:cNvSpPr>
              <p:nvPr/>
            </p:nvSpPr>
            <p:spPr bwMode="blackGray">
              <a:xfrm>
                <a:off x="43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34" name="Rectangle 406"/>
              <p:cNvSpPr>
                <a:spLocks noChangeArrowheads="1"/>
              </p:cNvSpPr>
              <p:nvPr/>
            </p:nvSpPr>
            <p:spPr bwMode="blackGray">
              <a:xfrm>
                <a:off x="57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35" name="Rectangle 407"/>
              <p:cNvSpPr>
                <a:spLocks noChangeArrowheads="1"/>
              </p:cNvSpPr>
              <p:nvPr/>
            </p:nvSpPr>
            <p:spPr bwMode="blackGray">
              <a:xfrm>
                <a:off x="72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36" name="Rectangle 408"/>
              <p:cNvSpPr>
                <a:spLocks noChangeArrowheads="1"/>
              </p:cNvSpPr>
              <p:nvPr/>
            </p:nvSpPr>
            <p:spPr bwMode="blackGray">
              <a:xfrm>
                <a:off x="86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37" name="Rectangle 409"/>
              <p:cNvSpPr>
                <a:spLocks noChangeArrowheads="1"/>
              </p:cNvSpPr>
              <p:nvPr/>
            </p:nvSpPr>
            <p:spPr bwMode="blackGray">
              <a:xfrm>
                <a:off x="100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38" name="Rectangle 410"/>
              <p:cNvSpPr>
                <a:spLocks noChangeArrowheads="1"/>
              </p:cNvSpPr>
              <p:nvPr/>
            </p:nvSpPr>
            <p:spPr bwMode="blackGray">
              <a:xfrm>
                <a:off x="115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39" name="Rectangle 411"/>
              <p:cNvSpPr>
                <a:spLocks noChangeArrowheads="1"/>
              </p:cNvSpPr>
              <p:nvPr/>
            </p:nvSpPr>
            <p:spPr bwMode="blackGray">
              <a:xfrm>
                <a:off x="129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40" name="Rectangle 412"/>
              <p:cNvSpPr>
                <a:spLocks noChangeArrowheads="1"/>
              </p:cNvSpPr>
              <p:nvPr/>
            </p:nvSpPr>
            <p:spPr bwMode="blackGray">
              <a:xfrm>
                <a:off x="144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41" name="Rectangle 413"/>
              <p:cNvSpPr>
                <a:spLocks noChangeArrowheads="1"/>
              </p:cNvSpPr>
              <p:nvPr/>
            </p:nvSpPr>
            <p:spPr bwMode="blackGray">
              <a:xfrm>
                <a:off x="158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42" name="Rectangle 414"/>
              <p:cNvSpPr>
                <a:spLocks noChangeArrowheads="1"/>
              </p:cNvSpPr>
              <p:nvPr/>
            </p:nvSpPr>
            <p:spPr bwMode="blackGray">
              <a:xfrm>
                <a:off x="172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43" name="Rectangle 415"/>
              <p:cNvSpPr>
                <a:spLocks noChangeArrowheads="1"/>
              </p:cNvSpPr>
              <p:nvPr/>
            </p:nvSpPr>
            <p:spPr bwMode="blackGray">
              <a:xfrm>
                <a:off x="187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44" name="Rectangle 416"/>
              <p:cNvSpPr>
                <a:spLocks noChangeArrowheads="1"/>
              </p:cNvSpPr>
              <p:nvPr/>
            </p:nvSpPr>
            <p:spPr bwMode="blackGray">
              <a:xfrm>
                <a:off x="201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45" name="Rectangle 417"/>
              <p:cNvSpPr>
                <a:spLocks noChangeArrowheads="1"/>
              </p:cNvSpPr>
              <p:nvPr/>
            </p:nvSpPr>
            <p:spPr bwMode="blackGray">
              <a:xfrm>
                <a:off x="216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46" name="Rectangle 418"/>
              <p:cNvSpPr>
                <a:spLocks noChangeArrowheads="1"/>
              </p:cNvSpPr>
              <p:nvPr/>
            </p:nvSpPr>
            <p:spPr bwMode="blackGray">
              <a:xfrm>
                <a:off x="230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47" name="Rectangle 419"/>
              <p:cNvSpPr>
                <a:spLocks noChangeArrowheads="1"/>
              </p:cNvSpPr>
              <p:nvPr/>
            </p:nvSpPr>
            <p:spPr bwMode="blackGray">
              <a:xfrm>
                <a:off x="244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48" name="Rectangle 420"/>
              <p:cNvSpPr>
                <a:spLocks noChangeArrowheads="1"/>
              </p:cNvSpPr>
              <p:nvPr/>
            </p:nvSpPr>
            <p:spPr bwMode="blackGray">
              <a:xfrm>
                <a:off x="259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49" name="Rectangle 421"/>
              <p:cNvSpPr>
                <a:spLocks noChangeArrowheads="1"/>
              </p:cNvSpPr>
              <p:nvPr/>
            </p:nvSpPr>
            <p:spPr bwMode="blackGray">
              <a:xfrm>
                <a:off x="273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50" name="Rectangle 422"/>
              <p:cNvSpPr>
                <a:spLocks noChangeArrowheads="1"/>
              </p:cNvSpPr>
              <p:nvPr/>
            </p:nvSpPr>
            <p:spPr bwMode="blackGray">
              <a:xfrm>
                <a:off x="28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51" name="Rectangle 423"/>
              <p:cNvSpPr>
                <a:spLocks noChangeArrowheads="1"/>
              </p:cNvSpPr>
              <p:nvPr/>
            </p:nvSpPr>
            <p:spPr bwMode="blackGray">
              <a:xfrm>
                <a:off x="43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52" name="Rectangle 424"/>
              <p:cNvSpPr>
                <a:spLocks noChangeArrowheads="1"/>
              </p:cNvSpPr>
              <p:nvPr/>
            </p:nvSpPr>
            <p:spPr bwMode="blackGray">
              <a:xfrm>
                <a:off x="57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53" name="Rectangle 425"/>
              <p:cNvSpPr>
                <a:spLocks noChangeArrowheads="1"/>
              </p:cNvSpPr>
              <p:nvPr/>
            </p:nvSpPr>
            <p:spPr bwMode="blackGray">
              <a:xfrm>
                <a:off x="72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54" name="Rectangle 426"/>
              <p:cNvSpPr>
                <a:spLocks noChangeArrowheads="1"/>
              </p:cNvSpPr>
              <p:nvPr/>
            </p:nvSpPr>
            <p:spPr bwMode="blackGray">
              <a:xfrm>
                <a:off x="86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55" name="Rectangle 427"/>
              <p:cNvSpPr>
                <a:spLocks noChangeArrowheads="1"/>
              </p:cNvSpPr>
              <p:nvPr/>
            </p:nvSpPr>
            <p:spPr bwMode="blackGray">
              <a:xfrm>
                <a:off x="100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56" name="Rectangle 428"/>
              <p:cNvSpPr>
                <a:spLocks noChangeArrowheads="1"/>
              </p:cNvSpPr>
              <p:nvPr/>
            </p:nvSpPr>
            <p:spPr bwMode="blackGray">
              <a:xfrm>
                <a:off x="115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57" name="Rectangle 429"/>
              <p:cNvSpPr>
                <a:spLocks noChangeArrowheads="1"/>
              </p:cNvSpPr>
              <p:nvPr/>
            </p:nvSpPr>
            <p:spPr bwMode="blackGray">
              <a:xfrm>
                <a:off x="129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58" name="Rectangle 430"/>
              <p:cNvSpPr>
                <a:spLocks noChangeArrowheads="1"/>
              </p:cNvSpPr>
              <p:nvPr/>
            </p:nvSpPr>
            <p:spPr bwMode="blackGray">
              <a:xfrm>
                <a:off x="144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59" name="Rectangle 431"/>
              <p:cNvSpPr>
                <a:spLocks noChangeArrowheads="1"/>
              </p:cNvSpPr>
              <p:nvPr/>
            </p:nvSpPr>
            <p:spPr bwMode="blackGray">
              <a:xfrm>
                <a:off x="158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60" name="Rectangle 432"/>
              <p:cNvSpPr>
                <a:spLocks noChangeArrowheads="1"/>
              </p:cNvSpPr>
              <p:nvPr/>
            </p:nvSpPr>
            <p:spPr bwMode="blackGray">
              <a:xfrm>
                <a:off x="172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61" name="Rectangle 433"/>
              <p:cNvSpPr>
                <a:spLocks noChangeArrowheads="1"/>
              </p:cNvSpPr>
              <p:nvPr/>
            </p:nvSpPr>
            <p:spPr bwMode="blackGray">
              <a:xfrm>
                <a:off x="187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62" name="Rectangle 434"/>
              <p:cNvSpPr>
                <a:spLocks noChangeArrowheads="1"/>
              </p:cNvSpPr>
              <p:nvPr/>
            </p:nvSpPr>
            <p:spPr bwMode="blackGray">
              <a:xfrm>
                <a:off x="201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63" name="Rectangle 435"/>
              <p:cNvSpPr>
                <a:spLocks noChangeArrowheads="1"/>
              </p:cNvSpPr>
              <p:nvPr/>
            </p:nvSpPr>
            <p:spPr bwMode="blackGray">
              <a:xfrm>
                <a:off x="216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64" name="Rectangle 436"/>
              <p:cNvSpPr>
                <a:spLocks noChangeArrowheads="1"/>
              </p:cNvSpPr>
              <p:nvPr/>
            </p:nvSpPr>
            <p:spPr bwMode="blackGray">
              <a:xfrm>
                <a:off x="230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65" name="Rectangle 437"/>
              <p:cNvSpPr>
                <a:spLocks noChangeArrowheads="1"/>
              </p:cNvSpPr>
              <p:nvPr/>
            </p:nvSpPr>
            <p:spPr bwMode="blackGray">
              <a:xfrm>
                <a:off x="244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66" name="Rectangle 438"/>
              <p:cNvSpPr>
                <a:spLocks noChangeArrowheads="1"/>
              </p:cNvSpPr>
              <p:nvPr/>
            </p:nvSpPr>
            <p:spPr bwMode="blackGray">
              <a:xfrm>
                <a:off x="259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67" name="Rectangle 439"/>
              <p:cNvSpPr>
                <a:spLocks noChangeArrowheads="1"/>
              </p:cNvSpPr>
              <p:nvPr/>
            </p:nvSpPr>
            <p:spPr bwMode="blackGray">
              <a:xfrm>
                <a:off x="273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68" name="Rectangle 440"/>
              <p:cNvSpPr>
                <a:spLocks noChangeArrowheads="1"/>
              </p:cNvSpPr>
              <p:nvPr/>
            </p:nvSpPr>
            <p:spPr bwMode="blackGray">
              <a:xfrm>
                <a:off x="28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69" name="Rectangle 441"/>
              <p:cNvSpPr>
                <a:spLocks noChangeArrowheads="1"/>
              </p:cNvSpPr>
              <p:nvPr/>
            </p:nvSpPr>
            <p:spPr bwMode="blackGray">
              <a:xfrm>
                <a:off x="43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70" name="Rectangle 442"/>
              <p:cNvSpPr>
                <a:spLocks noChangeArrowheads="1"/>
              </p:cNvSpPr>
              <p:nvPr/>
            </p:nvSpPr>
            <p:spPr bwMode="blackGray">
              <a:xfrm>
                <a:off x="57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71" name="Rectangle 443"/>
              <p:cNvSpPr>
                <a:spLocks noChangeArrowheads="1"/>
              </p:cNvSpPr>
              <p:nvPr/>
            </p:nvSpPr>
            <p:spPr bwMode="blackGray">
              <a:xfrm>
                <a:off x="72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72" name="Rectangle 444"/>
              <p:cNvSpPr>
                <a:spLocks noChangeArrowheads="1"/>
              </p:cNvSpPr>
              <p:nvPr/>
            </p:nvSpPr>
            <p:spPr bwMode="blackGray">
              <a:xfrm>
                <a:off x="86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73" name="Rectangle 445"/>
              <p:cNvSpPr>
                <a:spLocks noChangeArrowheads="1"/>
              </p:cNvSpPr>
              <p:nvPr/>
            </p:nvSpPr>
            <p:spPr bwMode="blackGray">
              <a:xfrm>
                <a:off x="100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74" name="Rectangle 446"/>
              <p:cNvSpPr>
                <a:spLocks noChangeArrowheads="1"/>
              </p:cNvSpPr>
              <p:nvPr/>
            </p:nvSpPr>
            <p:spPr bwMode="blackGray">
              <a:xfrm>
                <a:off x="115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75" name="Rectangle 447"/>
              <p:cNvSpPr>
                <a:spLocks noChangeArrowheads="1"/>
              </p:cNvSpPr>
              <p:nvPr/>
            </p:nvSpPr>
            <p:spPr bwMode="blackGray">
              <a:xfrm>
                <a:off x="129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76" name="Rectangle 448"/>
              <p:cNvSpPr>
                <a:spLocks noChangeArrowheads="1"/>
              </p:cNvSpPr>
              <p:nvPr/>
            </p:nvSpPr>
            <p:spPr bwMode="blackGray">
              <a:xfrm>
                <a:off x="144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77" name="Rectangle 449"/>
              <p:cNvSpPr>
                <a:spLocks noChangeArrowheads="1"/>
              </p:cNvSpPr>
              <p:nvPr/>
            </p:nvSpPr>
            <p:spPr bwMode="blackGray">
              <a:xfrm>
                <a:off x="158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78" name="Rectangle 450"/>
              <p:cNvSpPr>
                <a:spLocks noChangeArrowheads="1"/>
              </p:cNvSpPr>
              <p:nvPr/>
            </p:nvSpPr>
            <p:spPr bwMode="blackGray">
              <a:xfrm>
                <a:off x="172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79" name="Rectangle 451"/>
              <p:cNvSpPr>
                <a:spLocks noChangeArrowheads="1"/>
              </p:cNvSpPr>
              <p:nvPr/>
            </p:nvSpPr>
            <p:spPr bwMode="blackGray">
              <a:xfrm>
                <a:off x="187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80" name="Rectangle 452"/>
              <p:cNvSpPr>
                <a:spLocks noChangeArrowheads="1"/>
              </p:cNvSpPr>
              <p:nvPr/>
            </p:nvSpPr>
            <p:spPr bwMode="blackGray">
              <a:xfrm>
                <a:off x="201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81" name="Rectangle 453"/>
              <p:cNvSpPr>
                <a:spLocks noChangeArrowheads="1"/>
              </p:cNvSpPr>
              <p:nvPr/>
            </p:nvSpPr>
            <p:spPr bwMode="blackGray">
              <a:xfrm>
                <a:off x="216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82" name="Rectangle 454"/>
              <p:cNvSpPr>
                <a:spLocks noChangeArrowheads="1"/>
              </p:cNvSpPr>
              <p:nvPr/>
            </p:nvSpPr>
            <p:spPr bwMode="blackGray">
              <a:xfrm>
                <a:off x="230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83" name="Rectangle 455"/>
              <p:cNvSpPr>
                <a:spLocks noChangeArrowheads="1"/>
              </p:cNvSpPr>
              <p:nvPr/>
            </p:nvSpPr>
            <p:spPr bwMode="blackGray">
              <a:xfrm>
                <a:off x="244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84" name="Rectangle 456"/>
              <p:cNvSpPr>
                <a:spLocks noChangeArrowheads="1"/>
              </p:cNvSpPr>
              <p:nvPr/>
            </p:nvSpPr>
            <p:spPr bwMode="blackGray">
              <a:xfrm>
                <a:off x="259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85" name="Rectangle 457"/>
              <p:cNvSpPr>
                <a:spLocks noChangeArrowheads="1"/>
              </p:cNvSpPr>
              <p:nvPr/>
            </p:nvSpPr>
            <p:spPr bwMode="blackGray">
              <a:xfrm>
                <a:off x="273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86" name="Rectangle 458"/>
              <p:cNvSpPr>
                <a:spLocks noChangeArrowheads="1"/>
              </p:cNvSpPr>
              <p:nvPr/>
            </p:nvSpPr>
            <p:spPr bwMode="blackGray">
              <a:xfrm>
                <a:off x="28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87" name="Rectangle 459"/>
              <p:cNvSpPr>
                <a:spLocks noChangeArrowheads="1"/>
              </p:cNvSpPr>
              <p:nvPr/>
            </p:nvSpPr>
            <p:spPr bwMode="blackGray">
              <a:xfrm>
                <a:off x="43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88" name="Rectangle 460"/>
              <p:cNvSpPr>
                <a:spLocks noChangeArrowheads="1"/>
              </p:cNvSpPr>
              <p:nvPr/>
            </p:nvSpPr>
            <p:spPr bwMode="blackGray">
              <a:xfrm>
                <a:off x="57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89" name="Rectangle 461"/>
              <p:cNvSpPr>
                <a:spLocks noChangeArrowheads="1"/>
              </p:cNvSpPr>
              <p:nvPr/>
            </p:nvSpPr>
            <p:spPr bwMode="blackGray">
              <a:xfrm>
                <a:off x="72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90" name="Rectangle 462"/>
              <p:cNvSpPr>
                <a:spLocks noChangeArrowheads="1"/>
              </p:cNvSpPr>
              <p:nvPr/>
            </p:nvSpPr>
            <p:spPr bwMode="blackGray">
              <a:xfrm>
                <a:off x="86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91" name="Rectangle 463"/>
              <p:cNvSpPr>
                <a:spLocks noChangeArrowheads="1"/>
              </p:cNvSpPr>
              <p:nvPr/>
            </p:nvSpPr>
            <p:spPr bwMode="blackGray">
              <a:xfrm>
                <a:off x="100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92" name="Rectangle 464"/>
              <p:cNvSpPr>
                <a:spLocks noChangeArrowheads="1"/>
              </p:cNvSpPr>
              <p:nvPr/>
            </p:nvSpPr>
            <p:spPr bwMode="blackGray">
              <a:xfrm>
                <a:off x="115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93" name="Rectangle 465"/>
              <p:cNvSpPr>
                <a:spLocks noChangeArrowheads="1"/>
              </p:cNvSpPr>
              <p:nvPr/>
            </p:nvSpPr>
            <p:spPr bwMode="blackGray">
              <a:xfrm>
                <a:off x="129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94" name="Rectangle 466"/>
              <p:cNvSpPr>
                <a:spLocks noChangeArrowheads="1"/>
              </p:cNvSpPr>
              <p:nvPr/>
            </p:nvSpPr>
            <p:spPr bwMode="blackGray">
              <a:xfrm>
                <a:off x="144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95" name="Rectangle 467"/>
              <p:cNvSpPr>
                <a:spLocks noChangeArrowheads="1"/>
              </p:cNvSpPr>
              <p:nvPr/>
            </p:nvSpPr>
            <p:spPr bwMode="blackGray">
              <a:xfrm>
                <a:off x="158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96" name="Rectangle 468"/>
              <p:cNvSpPr>
                <a:spLocks noChangeArrowheads="1"/>
              </p:cNvSpPr>
              <p:nvPr/>
            </p:nvSpPr>
            <p:spPr bwMode="blackGray">
              <a:xfrm>
                <a:off x="172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97" name="Rectangle 469"/>
              <p:cNvSpPr>
                <a:spLocks noChangeArrowheads="1"/>
              </p:cNvSpPr>
              <p:nvPr/>
            </p:nvSpPr>
            <p:spPr bwMode="blackGray">
              <a:xfrm>
                <a:off x="187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98" name="Rectangle 470"/>
              <p:cNvSpPr>
                <a:spLocks noChangeArrowheads="1"/>
              </p:cNvSpPr>
              <p:nvPr/>
            </p:nvSpPr>
            <p:spPr bwMode="blackGray">
              <a:xfrm>
                <a:off x="201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199" name="Rectangle 471"/>
              <p:cNvSpPr>
                <a:spLocks noChangeArrowheads="1"/>
              </p:cNvSpPr>
              <p:nvPr/>
            </p:nvSpPr>
            <p:spPr bwMode="blackGray">
              <a:xfrm>
                <a:off x="216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00" name="Rectangle 472"/>
              <p:cNvSpPr>
                <a:spLocks noChangeArrowheads="1"/>
              </p:cNvSpPr>
              <p:nvPr/>
            </p:nvSpPr>
            <p:spPr bwMode="blackGray">
              <a:xfrm>
                <a:off x="230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01" name="Rectangle 473"/>
              <p:cNvSpPr>
                <a:spLocks noChangeArrowheads="1"/>
              </p:cNvSpPr>
              <p:nvPr/>
            </p:nvSpPr>
            <p:spPr bwMode="blackGray">
              <a:xfrm>
                <a:off x="244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02" name="Rectangle 474"/>
              <p:cNvSpPr>
                <a:spLocks noChangeArrowheads="1"/>
              </p:cNvSpPr>
              <p:nvPr/>
            </p:nvSpPr>
            <p:spPr bwMode="blackGray">
              <a:xfrm>
                <a:off x="259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03" name="Rectangle 475"/>
              <p:cNvSpPr>
                <a:spLocks noChangeArrowheads="1"/>
              </p:cNvSpPr>
              <p:nvPr/>
            </p:nvSpPr>
            <p:spPr bwMode="blackGray">
              <a:xfrm>
                <a:off x="273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04" name="Rectangle 476"/>
              <p:cNvSpPr>
                <a:spLocks noChangeArrowheads="1"/>
              </p:cNvSpPr>
              <p:nvPr/>
            </p:nvSpPr>
            <p:spPr bwMode="blackGray">
              <a:xfrm>
                <a:off x="28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05" name="Rectangle 477"/>
              <p:cNvSpPr>
                <a:spLocks noChangeArrowheads="1"/>
              </p:cNvSpPr>
              <p:nvPr/>
            </p:nvSpPr>
            <p:spPr bwMode="blackGray">
              <a:xfrm>
                <a:off x="43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06" name="Rectangle 478"/>
              <p:cNvSpPr>
                <a:spLocks noChangeArrowheads="1"/>
              </p:cNvSpPr>
              <p:nvPr/>
            </p:nvSpPr>
            <p:spPr bwMode="blackGray">
              <a:xfrm>
                <a:off x="57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07" name="Rectangle 479"/>
              <p:cNvSpPr>
                <a:spLocks noChangeArrowheads="1"/>
              </p:cNvSpPr>
              <p:nvPr/>
            </p:nvSpPr>
            <p:spPr bwMode="blackGray">
              <a:xfrm>
                <a:off x="72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08" name="Rectangle 480"/>
              <p:cNvSpPr>
                <a:spLocks noChangeArrowheads="1"/>
              </p:cNvSpPr>
              <p:nvPr/>
            </p:nvSpPr>
            <p:spPr bwMode="blackGray">
              <a:xfrm>
                <a:off x="86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09" name="Rectangle 481"/>
              <p:cNvSpPr>
                <a:spLocks noChangeArrowheads="1"/>
              </p:cNvSpPr>
              <p:nvPr/>
            </p:nvSpPr>
            <p:spPr bwMode="blackGray">
              <a:xfrm>
                <a:off x="100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10" name="Rectangle 482"/>
              <p:cNvSpPr>
                <a:spLocks noChangeArrowheads="1"/>
              </p:cNvSpPr>
              <p:nvPr/>
            </p:nvSpPr>
            <p:spPr bwMode="blackGray">
              <a:xfrm>
                <a:off x="115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11" name="Rectangle 483"/>
              <p:cNvSpPr>
                <a:spLocks noChangeArrowheads="1"/>
              </p:cNvSpPr>
              <p:nvPr/>
            </p:nvSpPr>
            <p:spPr bwMode="blackGray">
              <a:xfrm>
                <a:off x="129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12" name="Rectangle 484"/>
              <p:cNvSpPr>
                <a:spLocks noChangeArrowheads="1"/>
              </p:cNvSpPr>
              <p:nvPr/>
            </p:nvSpPr>
            <p:spPr bwMode="blackGray">
              <a:xfrm>
                <a:off x="144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13" name="Rectangle 485"/>
              <p:cNvSpPr>
                <a:spLocks noChangeArrowheads="1"/>
              </p:cNvSpPr>
              <p:nvPr/>
            </p:nvSpPr>
            <p:spPr bwMode="blackGray">
              <a:xfrm>
                <a:off x="158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14" name="Rectangle 486"/>
              <p:cNvSpPr>
                <a:spLocks noChangeArrowheads="1"/>
              </p:cNvSpPr>
              <p:nvPr/>
            </p:nvSpPr>
            <p:spPr bwMode="blackGray">
              <a:xfrm>
                <a:off x="172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15" name="Rectangle 487"/>
              <p:cNvSpPr>
                <a:spLocks noChangeArrowheads="1"/>
              </p:cNvSpPr>
              <p:nvPr/>
            </p:nvSpPr>
            <p:spPr bwMode="blackGray">
              <a:xfrm>
                <a:off x="187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16" name="Rectangle 488"/>
              <p:cNvSpPr>
                <a:spLocks noChangeArrowheads="1"/>
              </p:cNvSpPr>
              <p:nvPr/>
            </p:nvSpPr>
            <p:spPr bwMode="blackGray">
              <a:xfrm>
                <a:off x="201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17" name="Rectangle 489"/>
              <p:cNvSpPr>
                <a:spLocks noChangeArrowheads="1"/>
              </p:cNvSpPr>
              <p:nvPr/>
            </p:nvSpPr>
            <p:spPr bwMode="blackGray">
              <a:xfrm>
                <a:off x="216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18" name="Rectangle 490"/>
              <p:cNvSpPr>
                <a:spLocks noChangeArrowheads="1"/>
              </p:cNvSpPr>
              <p:nvPr/>
            </p:nvSpPr>
            <p:spPr bwMode="blackGray">
              <a:xfrm>
                <a:off x="230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19" name="Rectangle 491"/>
              <p:cNvSpPr>
                <a:spLocks noChangeArrowheads="1"/>
              </p:cNvSpPr>
              <p:nvPr/>
            </p:nvSpPr>
            <p:spPr bwMode="blackGray">
              <a:xfrm>
                <a:off x="244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20" name="Rectangle 492"/>
              <p:cNvSpPr>
                <a:spLocks noChangeArrowheads="1"/>
              </p:cNvSpPr>
              <p:nvPr/>
            </p:nvSpPr>
            <p:spPr bwMode="blackGray">
              <a:xfrm>
                <a:off x="259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21" name="Rectangle 493"/>
              <p:cNvSpPr>
                <a:spLocks noChangeArrowheads="1"/>
              </p:cNvSpPr>
              <p:nvPr/>
            </p:nvSpPr>
            <p:spPr bwMode="blackGray">
              <a:xfrm>
                <a:off x="273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22" name="Rectangle 494"/>
              <p:cNvSpPr>
                <a:spLocks noChangeArrowheads="1"/>
              </p:cNvSpPr>
              <p:nvPr/>
            </p:nvSpPr>
            <p:spPr bwMode="blackGray">
              <a:xfrm>
                <a:off x="28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23" name="Rectangle 495"/>
              <p:cNvSpPr>
                <a:spLocks noChangeArrowheads="1"/>
              </p:cNvSpPr>
              <p:nvPr/>
            </p:nvSpPr>
            <p:spPr bwMode="blackGray">
              <a:xfrm>
                <a:off x="43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24" name="Rectangle 496"/>
              <p:cNvSpPr>
                <a:spLocks noChangeArrowheads="1"/>
              </p:cNvSpPr>
              <p:nvPr/>
            </p:nvSpPr>
            <p:spPr bwMode="blackGray">
              <a:xfrm>
                <a:off x="57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25" name="Rectangle 497"/>
              <p:cNvSpPr>
                <a:spLocks noChangeArrowheads="1"/>
              </p:cNvSpPr>
              <p:nvPr/>
            </p:nvSpPr>
            <p:spPr bwMode="blackGray">
              <a:xfrm>
                <a:off x="72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26" name="Rectangle 498"/>
              <p:cNvSpPr>
                <a:spLocks noChangeArrowheads="1"/>
              </p:cNvSpPr>
              <p:nvPr/>
            </p:nvSpPr>
            <p:spPr bwMode="blackGray">
              <a:xfrm>
                <a:off x="86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27" name="Rectangle 499"/>
              <p:cNvSpPr>
                <a:spLocks noChangeArrowheads="1"/>
              </p:cNvSpPr>
              <p:nvPr/>
            </p:nvSpPr>
            <p:spPr bwMode="blackGray">
              <a:xfrm>
                <a:off x="100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28" name="Rectangle 500"/>
              <p:cNvSpPr>
                <a:spLocks noChangeArrowheads="1"/>
              </p:cNvSpPr>
              <p:nvPr/>
            </p:nvSpPr>
            <p:spPr bwMode="blackGray">
              <a:xfrm>
                <a:off x="115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29" name="Rectangle 501"/>
              <p:cNvSpPr>
                <a:spLocks noChangeArrowheads="1"/>
              </p:cNvSpPr>
              <p:nvPr/>
            </p:nvSpPr>
            <p:spPr bwMode="blackGray">
              <a:xfrm>
                <a:off x="129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30" name="Rectangle 502"/>
              <p:cNvSpPr>
                <a:spLocks noChangeArrowheads="1"/>
              </p:cNvSpPr>
              <p:nvPr/>
            </p:nvSpPr>
            <p:spPr bwMode="blackGray">
              <a:xfrm>
                <a:off x="144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31" name="Rectangle 503"/>
              <p:cNvSpPr>
                <a:spLocks noChangeArrowheads="1"/>
              </p:cNvSpPr>
              <p:nvPr/>
            </p:nvSpPr>
            <p:spPr bwMode="blackGray">
              <a:xfrm>
                <a:off x="158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32" name="Rectangle 504"/>
              <p:cNvSpPr>
                <a:spLocks noChangeArrowheads="1"/>
              </p:cNvSpPr>
              <p:nvPr/>
            </p:nvSpPr>
            <p:spPr bwMode="blackGray">
              <a:xfrm>
                <a:off x="172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33" name="Rectangle 505"/>
              <p:cNvSpPr>
                <a:spLocks noChangeArrowheads="1"/>
              </p:cNvSpPr>
              <p:nvPr/>
            </p:nvSpPr>
            <p:spPr bwMode="blackGray">
              <a:xfrm>
                <a:off x="187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34" name="Rectangle 506"/>
              <p:cNvSpPr>
                <a:spLocks noChangeArrowheads="1"/>
              </p:cNvSpPr>
              <p:nvPr/>
            </p:nvSpPr>
            <p:spPr bwMode="blackGray">
              <a:xfrm>
                <a:off x="201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35" name="Rectangle 507"/>
              <p:cNvSpPr>
                <a:spLocks noChangeArrowheads="1"/>
              </p:cNvSpPr>
              <p:nvPr/>
            </p:nvSpPr>
            <p:spPr bwMode="blackGray">
              <a:xfrm>
                <a:off x="216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36" name="Rectangle 508"/>
              <p:cNvSpPr>
                <a:spLocks noChangeArrowheads="1"/>
              </p:cNvSpPr>
              <p:nvPr/>
            </p:nvSpPr>
            <p:spPr bwMode="blackGray">
              <a:xfrm>
                <a:off x="230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37" name="Rectangle 509"/>
              <p:cNvSpPr>
                <a:spLocks noChangeArrowheads="1"/>
              </p:cNvSpPr>
              <p:nvPr/>
            </p:nvSpPr>
            <p:spPr bwMode="blackGray">
              <a:xfrm>
                <a:off x="244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38" name="Rectangle 510"/>
              <p:cNvSpPr>
                <a:spLocks noChangeArrowheads="1"/>
              </p:cNvSpPr>
              <p:nvPr/>
            </p:nvSpPr>
            <p:spPr bwMode="blackGray">
              <a:xfrm>
                <a:off x="259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39" name="Rectangle 511"/>
              <p:cNvSpPr>
                <a:spLocks noChangeArrowheads="1"/>
              </p:cNvSpPr>
              <p:nvPr/>
            </p:nvSpPr>
            <p:spPr bwMode="blackGray">
              <a:xfrm>
                <a:off x="273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40" name="Rectangle 512"/>
              <p:cNvSpPr>
                <a:spLocks noChangeArrowheads="1"/>
              </p:cNvSpPr>
              <p:nvPr/>
            </p:nvSpPr>
            <p:spPr bwMode="blackGray">
              <a:xfrm>
                <a:off x="28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41" name="Rectangle 513"/>
              <p:cNvSpPr>
                <a:spLocks noChangeArrowheads="1"/>
              </p:cNvSpPr>
              <p:nvPr/>
            </p:nvSpPr>
            <p:spPr bwMode="blackGray">
              <a:xfrm>
                <a:off x="43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42" name="Rectangle 514"/>
              <p:cNvSpPr>
                <a:spLocks noChangeArrowheads="1"/>
              </p:cNvSpPr>
              <p:nvPr/>
            </p:nvSpPr>
            <p:spPr bwMode="blackGray">
              <a:xfrm>
                <a:off x="57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43" name="Rectangle 515"/>
              <p:cNvSpPr>
                <a:spLocks noChangeArrowheads="1"/>
              </p:cNvSpPr>
              <p:nvPr/>
            </p:nvSpPr>
            <p:spPr bwMode="blackGray">
              <a:xfrm>
                <a:off x="72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44" name="Rectangle 516"/>
              <p:cNvSpPr>
                <a:spLocks noChangeArrowheads="1"/>
              </p:cNvSpPr>
              <p:nvPr/>
            </p:nvSpPr>
            <p:spPr bwMode="blackGray">
              <a:xfrm>
                <a:off x="86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45" name="Rectangle 517"/>
              <p:cNvSpPr>
                <a:spLocks noChangeArrowheads="1"/>
              </p:cNvSpPr>
              <p:nvPr/>
            </p:nvSpPr>
            <p:spPr bwMode="blackGray">
              <a:xfrm>
                <a:off x="100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46" name="Rectangle 518"/>
              <p:cNvSpPr>
                <a:spLocks noChangeArrowheads="1"/>
              </p:cNvSpPr>
              <p:nvPr/>
            </p:nvSpPr>
            <p:spPr bwMode="blackGray">
              <a:xfrm>
                <a:off x="115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47" name="Rectangle 519"/>
              <p:cNvSpPr>
                <a:spLocks noChangeArrowheads="1"/>
              </p:cNvSpPr>
              <p:nvPr/>
            </p:nvSpPr>
            <p:spPr bwMode="blackGray">
              <a:xfrm>
                <a:off x="129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48" name="Rectangle 520"/>
              <p:cNvSpPr>
                <a:spLocks noChangeArrowheads="1"/>
              </p:cNvSpPr>
              <p:nvPr/>
            </p:nvSpPr>
            <p:spPr bwMode="blackGray">
              <a:xfrm>
                <a:off x="144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49" name="Rectangle 521"/>
              <p:cNvSpPr>
                <a:spLocks noChangeArrowheads="1"/>
              </p:cNvSpPr>
              <p:nvPr/>
            </p:nvSpPr>
            <p:spPr bwMode="blackGray">
              <a:xfrm>
                <a:off x="158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50" name="Rectangle 522"/>
              <p:cNvSpPr>
                <a:spLocks noChangeArrowheads="1"/>
              </p:cNvSpPr>
              <p:nvPr/>
            </p:nvSpPr>
            <p:spPr bwMode="blackGray">
              <a:xfrm>
                <a:off x="172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51" name="Rectangle 523"/>
              <p:cNvSpPr>
                <a:spLocks noChangeArrowheads="1"/>
              </p:cNvSpPr>
              <p:nvPr/>
            </p:nvSpPr>
            <p:spPr bwMode="blackGray">
              <a:xfrm>
                <a:off x="187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52" name="Rectangle 524"/>
              <p:cNvSpPr>
                <a:spLocks noChangeArrowheads="1"/>
              </p:cNvSpPr>
              <p:nvPr/>
            </p:nvSpPr>
            <p:spPr bwMode="blackGray">
              <a:xfrm>
                <a:off x="201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53" name="Rectangle 525"/>
              <p:cNvSpPr>
                <a:spLocks noChangeArrowheads="1"/>
              </p:cNvSpPr>
              <p:nvPr/>
            </p:nvSpPr>
            <p:spPr bwMode="blackGray">
              <a:xfrm>
                <a:off x="216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54" name="Rectangle 526"/>
              <p:cNvSpPr>
                <a:spLocks noChangeArrowheads="1"/>
              </p:cNvSpPr>
              <p:nvPr/>
            </p:nvSpPr>
            <p:spPr bwMode="blackGray">
              <a:xfrm>
                <a:off x="230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55" name="Rectangle 527"/>
              <p:cNvSpPr>
                <a:spLocks noChangeArrowheads="1"/>
              </p:cNvSpPr>
              <p:nvPr/>
            </p:nvSpPr>
            <p:spPr bwMode="blackGray">
              <a:xfrm>
                <a:off x="244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56" name="Rectangle 528"/>
              <p:cNvSpPr>
                <a:spLocks noChangeArrowheads="1"/>
              </p:cNvSpPr>
              <p:nvPr/>
            </p:nvSpPr>
            <p:spPr bwMode="blackGray">
              <a:xfrm>
                <a:off x="259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57" name="Rectangle 529"/>
              <p:cNvSpPr>
                <a:spLocks noChangeArrowheads="1"/>
              </p:cNvSpPr>
              <p:nvPr/>
            </p:nvSpPr>
            <p:spPr bwMode="blackGray">
              <a:xfrm>
                <a:off x="273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58" name="Rectangle 530"/>
              <p:cNvSpPr>
                <a:spLocks noChangeArrowheads="1"/>
              </p:cNvSpPr>
              <p:nvPr/>
            </p:nvSpPr>
            <p:spPr bwMode="blackGray">
              <a:xfrm>
                <a:off x="28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59" name="Rectangle 531"/>
              <p:cNvSpPr>
                <a:spLocks noChangeArrowheads="1"/>
              </p:cNvSpPr>
              <p:nvPr/>
            </p:nvSpPr>
            <p:spPr bwMode="blackGray">
              <a:xfrm>
                <a:off x="43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60" name="Rectangle 532"/>
              <p:cNvSpPr>
                <a:spLocks noChangeArrowheads="1"/>
              </p:cNvSpPr>
              <p:nvPr/>
            </p:nvSpPr>
            <p:spPr bwMode="blackGray">
              <a:xfrm>
                <a:off x="57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61" name="Rectangle 533"/>
              <p:cNvSpPr>
                <a:spLocks noChangeArrowheads="1"/>
              </p:cNvSpPr>
              <p:nvPr/>
            </p:nvSpPr>
            <p:spPr bwMode="blackGray">
              <a:xfrm>
                <a:off x="72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62" name="Rectangle 534"/>
              <p:cNvSpPr>
                <a:spLocks noChangeArrowheads="1"/>
              </p:cNvSpPr>
              <p:nvPr/>
            </p:nvSpPr>
            <p:spPr bwMode="blackGray">
              <a:xfrm>
                <a:off x="86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63" name="Rectangle 535"/>
              <p:cNvSpPr>
                <a:spLocks noChangeArrowheads="1"/>
              </p:cNvSpPr>
              <p:nvPr/>
            </p:nvSpPr>
            <p:spPr bwMode="blackGray">
              <a:xfrm>
                <a:off x="100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64" name="Rectangle 536"/>
              <p:cNvSpPr>
                <a:spLocks noChangeArrowheads="1"/>
              </p:cNvSpPr>
              <p:nvPr/>
            </p:nvSpPr>
            <p:spPr bwMode="blackGray">
              <a:xfrm>
                <a:off x="115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65" name="Rectangle 537"/>
              <p:cNvSpPr>
                <a:spLocks noChangeArrowheads="1"/>
              </p:cNvSpPr>
              <p:nvPr/>
            </p:nvSpPr>
            <p:spPr bwMode="blackGray">
              <a:xfrm>
                <a:off x="129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66" name="Rectangle 538"/>
              <p:cNvSpPr>
                <a:spLocks noChangeArrowheads="1"/>
              </p:cNvSpPr>
              <p:nvPr/>
            </p:nvSpPr>
            <p:spPr bwMode="blackGray">
              <a:xfrm>
                <a:off x="144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67" name="Rectangle 539"/>
              <p:cNvSpPr>
                <a:spLocks noChangeArrowheads="1"/>
              </p:cNvSpPr>
              <p:nvPr/>
            </p:nvSpPr>
            <p:spPr bwMode="blackGray">
              <a:xfrm>
                <a:off x="158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68" name="Rectangle 540"/>
              <p:cNvSpPr>
                <a:spLocks noChangeArrowheads="1"/>
              </p:cNvSpPr>
              <p:nvPr/>
            </p:nvSpPr>
            <p:spPr bwMode="blackGray">
              <a:xfrm>
                <a:off x="172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69" name="Rectangle 541"/>
              <p:cNvSpPr>
                <a:spLocks noChangeArrowheads="1"/>
              </p:cNvSpPr>
              <p:nvPr/>
            </p:nvSpPr>
            <p:spPr bwMode="blackGray">
              <a:xfrm>
                <a:off x="187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70" name="Rectangle 542"/>
              <p:cNvSpPr>
                <a:spLocks noChangeArrowheads="1"/>
              </p:cNvSpPr>
              <p:nvPr/>
            </p:nvSpPr>
            <p:spPr bwMode="blackGray">
              <a:xfrm>
                <a:off x="201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71" name="Rectangle 543"/>
              <p:cNvSpPr>
                <a:spLocks noChangeArrowheads="1"/>
              </p:cNvSpPr>
              <p:nvPr/>
            </p:nvSpPr>
            <p:spPr bwMode="blackGray">
              <a:xfrm>
                <a:off x="216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72" name="Rectangle 544"/>
              <p:cNvSpPr>
                <a:spLocks noChangeArrowheads="1"/>
              </p:cNvSpPr>
              <p:nvPr/>
            </p:nvSpPr>
            <p:spPr bwMode="blackGray">
              <a:xfrm>
                <a:off x="230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73" name="Rectangle 545"/>
              <p:cNvSpPr>
                <a:spLocks noChangeArrowheads="1"/>
              </p:cNvSpPr>
              <p:nvPr/>
            </p:nvSpPr>
            <p:spPr bwMode="blackGray">
              <a:xfrm>
                <a:off x="244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74" name="Rectangle 546"/>
              <p:cNvSpPr>
                <a:spLocks noChangeArrowheads="1"/>
              </p:cNvSpPr>
              <p:nvPr/>
            </p:nvSpPr>
            <p:spPr bwMode="blackGray">
              <a:xfrm>
                <a:off x="259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75" name="Rectangle 547"/>
              <p:cNvSpPr>
                <a:spLocks noChangeArrowheads="1"/>
              </p:cNvSpPr>
              <p:nvPr/>
            </p:nvSpPr>
            <p:spPr bwMode="blackGray">
              <a:xfrm>
                <a:off x="273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76" name="Rectangle 548"/>
              <p:cNvSpPr>
                <a:spLocks noChangeArrowheads="1"/>
              </p:cNvSpPr>
              <p:nvPr/>
            </p:nvSpPr>
            <p:spPr bwMode="blackGray">
              <a:xfrm>
                <a:off x="28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77" name="Rectangle 549"/>
              <p:cNvSpPr>
                <a:spLocks noChangeArrowheads="1"/>
              </p:cNvSpPr>
              <p:nvPr/>
            </p:nvSpPr>
            <p:spPr bwMode="blackGray">
              <a:xfrm>
                <a:off x="43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78" name="Rectangle 550"/>
              <p:cNvSpPr>
                <a:spLocks noChangeArrowheads="1"/>
              </p:cNvSpPr>
              <p:nvPr/>
            </p:nvSpPr>
            <p:spPr bwMode="blackGray">
              <a:xfrm>
                <a:off x="57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79" name="Rectangle 551"/>
              <p:cNvSpPr>
                <a:spLocks noChangeArrowheads="1"/>
              </p:cNvSpPr>
              <p:nvPr/>
            </p:nvSpPr>
            <p:spPr bwMode="blackGray">
              <a:xfrm>
                <a:off x="72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80" name="Rectangle 552"/>
              <p:cNvSpPr>
                <a:spLocks noChangeArrowheads="1"/>
              </p:cNvSpPr>
              <p:nvPr/>
            </p:nvSpPr>
            <p:spPr bwMode="blackGray">
              <a:xfrm>
                <a:off x="86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81" name="Rectangle 553"/>
              <p:cNvSpPr>
                <a:spLocks noChangeArrowheads="1"/>
              </p:cNvSpPr>
              <p:nvPr/>
            </p:nvSpPr>
            <p:spPr bwMode="blackGray">
              <a:xfrm>
                <a:off x="100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82" name="Rectangle 554"/>
              <p:cNvSpPr>
                <a:spLocks noChangeArrowheads="1"/>
              </p:cNvSpPr>
              <p:nvPr/>
            </p:nvSpPr>
            <p:spPr bwMode="blackGray">
              <a:xfrm>
                <a:off x="115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83" name="Rectangle 555"/>
              <p:cNvSpPr>
                <a:spLocks noChangeArrowheads="1"/>
              </p:cNvSpPr>
              <p:nvPr/>
            </p:nvSpPr>
            <p:spPr bwMode="blackGray">
              <a:xfrm>
                <a:off x="129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84" name="Rectangle 556"/>
              <p:cNvSpPr>
                <a:spLocks noChangeArrowheads="1"/>
              </p:cNvSpPr>
              <p:nvPr/>
            </p:nvSpPr>
            <p:spPr bwMode="blackGray">
              <a:xfrm>
                <a:off x="144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85" name="Rectangle 557"/>
              <p:cNvSpPr>
                <a:spLocks noChangeArrowheads="1"/>
              </p:cNvSpPr>
              <p:nvPr/>
            </p:nvSpPr>
            <p:spPr bwMode="blackGray">
              <a:xfrm>
                <a:off x="158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86" name="Rectangle 558"/>
              <p:cNvSpPr>
                <a:spLocks noChangeArrowheads="1"/>
              </p:cNvSpPr>
              <p:nvPr/>
            </p:nvSpPr>
            <p:spPr bwMode="blackGray">
              <a:xfrm>
                <a:off x="172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87" name="Rectangle 559"/>
              <p:cNvSpPr>
                <a:spLocks noChangeArrowheads="1"/>
              </p:cNvSpPr>
              <p:nvPr/>
            </p:nvSpPr>
            <p:spPr bwMode="blackGray">
              <a:xfrm>
                <a:off x="187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88" name="Rectangle 560"/>
              <p:cNvSpPr>
                <a:spLocks noChangeArrowheads="1"/>
              </p:cNvSpPr>
              <p:nvPr/>
            </p:nvSpPr>
            <p:spPr bwMode="blackGray">
              <a:xfrm>
                <a:off x="201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89" name="Rectangle 561"/>
              <p:cNvSpPr>
                <a:spLocks noChangeArrowheads="1"/>
              </p:cNvSpPr>
              <p:nvPr/>
            </p:nvSpPr>
            <p:spPr bwMode="blackGray">
              <a:xfrm>
                <a:off x="216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90" name="Rectangle 562"/>
              <p:cNvSpPr>
                <a:spLocks noChangeArrowheads="1"/>
              </p:cNvSpPr>
              <p:nvPr/>
            </p:nvSpPr>
            <p:spPr bwMode="blackGray">
              <a:xfrm>
                <a:off x="230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91" name="Rectangle 563"/>
              <p:cNvSpPr>
                <a:spLocks noChangeArrowheads="1"/>
              </p:cNvSpPr>
              <p:nvPr/>
            </p:nvSpPr>
            <p:spPr bwMode="blackGray">
              <a:xfrm>
                <a:off x="244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92" name="Rectangle 564"/>
              <p:cNvSpPr>
                <a:spLocks noChangeArrowheads="1"/>
              </p:cNvSpPr>
              <p:nvPr/>
            </p:nvSpPr>
            <p:spPr bwMode="blackGray">
              <a:xfrm>
                <a:off x="259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93" name="Rectangle 565"/>
              <p:cNvSpPr>
                <a:spLocks noChangeArrowheads="1"/>
              </p:cNvSpPr>
              <p:nvPr/>
            </p:nvSpPr>
            <p:spPr bwMode="blackGray">
              <a:xfrm>
                <a:off x="273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94" name="Rectangle 566"/>
              <p:cNvSpPr>
                <a:spLocks noChangeArrowheads="1"/>
              </p:cNvSpPr>
              <p:nvPr/>
            </p:nvSpPr>
            <p:spPr bwMode="blackGray">
              <a:xfrm>
                <a:off x="28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95" name="Rectangle 567"/>
              <p:cNvSpPr>
                <a:spLocks noChangeArrowheads="1"/>
              </p:cNvSpPr>
              <p:nvPr/>
            </p:nvSpPr>
            <p:spPr bwMode="blackGray">
              <a:xfrm>
                <a:off x="43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96" name="Rectangle 568"/>
              <p:cNvSpPr>
                <a:spLocks noChangeArrowheads="1"/>
              </p:cNvSpPr>
              <p:nvPr/>
            </p:nvSpPr>
            <p:spPr bwMode="blackGray">
              <a:xfrm>
                <a:off x="57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97" name="Rectangle 569"/>
              <p:cNvSpPr>
                <a:spLocks noChangeArrowheads="1"/>
              </p:cNvSpPr>
              <p:nvPr/>
            </p:nvSpPr>
            <p:spPr bwMode="blackGray">
              <a:xfrm>
                <a:off x="72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98" name="Rectangle 570"/>
              <p:cNvSpPr>
                <a:spLocks noChangeArrowheads="1"/>
              </p:cNvSpPr>
              <p:nvPr/>
            </p:nvSpPr>
            <p:spPr bwMode="blackGray">
              <a:xfrm>
                <a:off x="86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299" name="Rectangle 571"/>
              <p:cNvSpPr>
                <a:spLocks noChangeArrowheads="1"/>
              </p:cNvSpPr>
              <p:nvPr/>
            </p:nvSpPr>
            <p:spPr bwMode="blackGray">
              <a:xfrm>
                <a:off x="100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00" name="Rectangle 572"/>
              <p:cNvSpPr>
                <a:spLocks noChangeArrowheads="1"/>
              </p:cNvSpPr>
              <p:nvPr/>
            </p:nvSpPr>
            <p:spPr bwMode="blackGray">
              <a:xfrm>
                <a:off x="115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01" name="Rectangle 573"/>
              <p:cNvSpPr>
                <a:spLocks noChangeArrowheads="1"/>
              </p:cNvSpPr>
              <p:nvPr/>
            </p:nvSpPr>
            <p:spPr bwMode="blackGray">
              <a:xfrm>
                <a:off x="129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02" name="Rectangle 574"/>
              <p:cNvSpPr>
                <a:spLocks noChangeArrowheads="1"/>
              </p:cNvSpPr>
              <p:nvPr/>
            </p:nvSpPr>
            <p:spPr bwMode="blackGray">
              <a:xfrm>
                <a:off x="144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03" name="Rectangle 575"/>
              <p:cNvSpPr>
                <a:spLocks noChangeArrowheads="1"/>
              </p:cNvSpPr>
              <p:nvPr/>
            </p:nvSpPr>
            <p:spPr bwMode="blackGray">
              <a:xfrm>
                <a:off x="158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04" name="Rectangle 576"/>
              <p:cNvSpPr>
                <a:spLocks noChangeArrowheads="1"/>
              </p:cNvSpPr>
              <p:nvPr/>
            </p:nvSpPr>
            <p:spPr bwMode="blackGray">
              <a:xfrm>
                <a:off x="172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05" name="Rectangle 577"/>
              <p:cNvSpPr>
                <a:spLocks noChangeArrowheads="1"/>
              </p:cNvSpPr>
              <p:nvPr/>
            </p:nvSpPr>
            <p:spPr bwMode="blackGray">
              <a:xfrm>
                <a:off x="187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06" name="Rectangle 578"/>
              <p:cNvSpPr>
                <a:spLocks noChangeArrowheads="1"/>
              </p:cNvSpPr>
              <p:nvPr/>
            </p:nvSpPr>
            <p:spPr bwMode="blackGray">
              <a:xfrm>
                <a:off x="201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07" name="Rectangle 579"/>
              <p:cNvSpPr>
                <a:spLocks noChangeArrowheads="1"/>
              </p:cNvSpPr>
              <p:nvPr/>
            </p:nvSpPr>
            <p:spPr bwMode="blackGray">
              <a:xfrm>
                <a:off x="216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08" name="Rectangle 580"/>
              <p:cNvSpPr>
                <a:spLocks noChangeArrowheads="1"/>
              </p:cNvSpPr>
              <p:nvPr/>
            </p:nvSpPr>
            <p:spPr bwMode="blackGray">
              <a:xfrm>
                <a:off x="230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09" name="Rectangle 581"/>
              <p:cNvSpPr>
                <a:spLocks noChangeArrowheads="1"/>
              </p:cNvSpPr>
              <p:nvPr/>
            </p:nvSpPr>
            <p:spPr bwMode="blackGray">
              <a:xfrm>
                <a:off x="244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10" name="Rectangle 582"/>
              <p:cNvSpPr>
                <a:spLocks noChangeArrowheads="1"/>
              </p:cNvSpPr>
              <p:nvPr/>
            </p:nvSpPr>
            <p:spPr bwMode="blackGray">
              <a:xfrm>
                <a:off x="259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11" name="Rectangle 583"/>
              <p:cNvSpPr>
                <a:spLocks noChangeArrowheads="1"/>
              </p:cNvSpPr>
              <p:nvPr/>
            </p:nvSpPr>
            <p:spPr bwMode="blackGray">
              <a:xfrm>
                <a:off x="273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12" name="Rectangle 584"/>
              <p:cNvSpPr>
                <a:spLocks noChangeArrowheads="1"/>
              </p:cNvSpPr>
              <p:nvPr/>
            </p:nvSpPr>
            <p:spPr bwMode="blackGray">
              <a:xfrm>
                <a:off x="28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13" name="Rectangle 585"/>
              <p:cNvSpPr>
                <a:spLocks noChangeArrowheads="1"/>
              </p:cNvSpPr>
              <p:nvPr/>
            </p:nvSpPr>
            <p:spPr bwMode="blackGray">
              <a:xfrm>
                <a:off x="43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14" name="Rectangle 586"/>
              <p:cNvSpPr>
                <a:spLocks noChangeArrowheads="1"/>
              </p:cNvSpPr>
              <p:nvPr/>
            </p:nvSpPr>
            <p:spPr bwMode="blackGray">
              <a:xfrm>
                <a:off x="57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15" name="Rectangle 587"/>
              <p:cNvSpPr>
                <a:spLocks noChangeArrowheads="1"/>
              </p:cNvSpPr>
              <p:nvPr/>
            </p:nvSpPr>
            <p:spPr bwMode="blackGray">
              <a:xfrm>
                <a:off x="72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16" name="Rectangle 588"/>
              <p:cNvSpPr>
                <a:spLocks noChangeArrowheads="1"/>
              </p:cNvSpPr>
              <p:nvPr/>
            </p:nvSpPr>
            <p:spPr bwMode="blackGray">
              <a:xfrm>
                <a:off x="86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17" name="Rectangle 589"/>
              <p:cNvSpPr>
                <a:spLocks noChangeArrowheads="1"/>
              </p:cNvSpPr>
              <p:nvPr/>
            </p:nvSpPr>
            <p:spPr bwMode="blackGray">
              <a:xfrm>
                <a:off x="100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18" name="Rectangle 590"/>
              <p:cNvSpPr>
                <a:spLocks noChangeArrowheads="1"/>
              </p:cNvSpPr>
              <p:nvPr/>
            </p:nvSpPr>
            <p:spPr bwMode="blackGray">
              <a:xfrm>
                <a:off x="115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19" name="Rectangle 591"/>
              <p:cNvSpPr>
                <a:spLocks noChangeArrowheads="1"/>
              </p:cNvSpPr>
              <p:nvPr/>
            </p:nvSpPr>
            <p:spPr bwMode="blackGray">
              <a:xfrm>
                <a:off x="129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20" name="Rectangle 592"/>
              <p:cNvSpPr>
                <a:spLocks noChangeArrowheads="1"/>
              </p:cNvSpPr>
              <p:nvPr/>
            </p:nvSpPr>
            <p:spPr bwMode="blackGray">
              <a:xfrm>
                <a:off x="144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21" name="Rectangle 593"/>
              <p:cNvSpPr>
                <a:spLocks noChangeArrowheads="1"/>
              </p:cNvSpPr>
              <p:nvPr/>
            </p:nvSpPr>
            <p:spPr bwMode="blackGray">
              <a:xfrm>
                <a:off x="158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22" name="Rectangle 594"/>
              <p:cNvSpPr>
                <a:spLocks noChangeArrowheads="1"/>
              </p:cNvSpPr>
              <p:nvPr/>
            </p:nvSpPr>
            <p:spPr bwMode="blackGray">
              <a:xfrm>
                <a:off x="172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23" name="Rectangle 595"/>
              <p:cNvSpPr>
                <a:spLocks noChangeArrowheads="1"/>
              </p:cNvSpPr>
              <p:nvPr/>
            </p:nvSpPr>
            <p:spPr bwMode="blackGray">
              <a:xfrm>
                <a:off x="187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24" name="Rectangle 596"/>
              <p:cNvSpPr>
                <a:spLocks noChangeArrowheads="1"/>
              </p:cNvSpPr>
              <p:nvPr/>
            </p:nvSpPr>
            <p:spPr bwMode="blackGray">
              <a:xfrm>
                <a:off x="201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25" name="Rectangle 597"/>
              <p:cNvSpPr>
                <a:spLocks noChangeArrowheads="1"/>
              </p:cNvSpPr>
              <p:nvPr/>
            </p:nvSpPr>
            <p:spPr bwMode="blackGray">
              <a:xfrm>
                <a:off x="216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26" name="Rectangle 598"/>
              <p:cNvSpPr>
                <a:spLocks noChangeArrowheads="1"/>
              </p:cNvSpPr>
              <p:nvPr/>
            </p:nvSpPr>
            <p:spPr bwMode="blackGray">
              <a:xfrm>
                <a:off x="230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27" name="Rectangle 599"/>
              <p:cNvSpPr>
                <a:spLocks noChangeArrowheads="1"/>
              </p:cNvSpPr>
              <p:nvPr/>
            </p:nvSpPr>
            <p:spPr bwMode="blackGray">
              <a:xfrm>
                <a:off x="244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28" name="Rectangle 600"/>
              <p:cNvSpPr>
                <a:spLocks noChangeArrowheads="1"/>
              </p:cNvSpPr>
              <p:nvPr/>
            </p:nvSpPr>
            <p:spPr bwMode="blackGray">
              <a:xfrm>
                <a:off x="259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29" name="Rectangle 601"/>
              <p:cNvSpPr>
                <a:spLocks noChangeArrowheads="1"/>
              </p:cNvSpPr>
              <p:nvPr/>
            </p:nvSpPr>
            <p:spPr bwMode="blackGray">
              <a:xfrm>
                <a:off x="273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30" name="Rectangle 602"/>
              <p:cNvSpPr>
                <a:spLocks noChangeArrowheads="1"/>
              </p:cNvSpPr>
              <p:nvPr/>
            </p:nvSpPr>
            <p:spPr bwMode="blackGray">
              <a:xfrm>
                <a:off x="28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31" name="Rectangle 603"/>
              <p:cNvSpPr>
                <a:spLocks noChangeArrowheads="1"/>
              </p:cNvSpPr>
              <p:nvPr/>
            </p:nvSpPr>
            <p:spPr bwMode="blackGray">
              <a:xfrm>
                <a:off x="43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32" name="Rectangle 604"/>
              <p:cNvSpPr>
                <a:spLocks noChangeArrowheads="1"/>
              </p:cNvSpPr>
              <p:nvPr/>
            </p:nvSpPr>
            <p:spPr bwMode="blackGray">
              <a:xfrm>
                <a:off x="57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33" name="Rectangle 605"/>
              <p:cNvSpPr>
                <a:spLocks noChangeArrowheads="1"/>
              </p:cNvSpPr>
              <p:nvPr/>
            </p:nvSpPr>
            <p:spPr bwMode="blackGray">
              <a:xfrm>
                <a:off x="72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34" name="Rectangle 606"/>
              <p:cNvSpPr>
                <a:spLocks noChangeArrowheads="1"/>
              </p:cNvSpPr>
              <p:nvPr/>
            </p:nvSpPr>
            <p:spPr bwMode="blackGray">
              <a:xfrm>
                <a:off x="86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35" name="Rectangle 607"/>
              <p:cNvSpPr>
                <a:spLocks noChangeArrowheads="1"/>
              </p:cNvSpPr>
              <p:nvPr/>
            </p:nvSpPr>
            <p:spPr bwMode="blackGray">
              <a:xfrm>
                <a:off x="100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36" name="Rectangle 608"/>
              <p:cNvSpPr>
                <a:spLocks noChangeArrowheads="1"/>
              </p:cNvSpPr>
              <p:nvPr/>
            </p:nvSpPr>
            <p:spPr bwMode="blackGray">
              <a:xfrm>
                <a:off x="115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37" name="Rectangle 609"/>
              <p:cNvSpPr>
                <a:spLocks noChangeArrowheads="1"/>
              </p:cNvSpPr>
              <p:nvPr/>
            </p:nvSpPr>
            <p:spPr bwMode="blackGray">
              <a:xfrm>
                <a:off x="129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38" name="Rectangle 610"/>
              <p:cNvSpPr>
                <a:spLocks noChangeArrowheads="1"/>
              </p:cNvSpPr>
              <p:nvPr/>
            </p:nvSpPr>
            <p:spPr bwMode="blackGray">
              <a:xfrm>
                <a:off x="144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39" name="Rectangle 611"/>
              <p:cNvSpPr>
                <a:spLocks noChangeArrowheads="1"/>
              </p:cNvSpPr>
              <p:nvPr/>
            </p:nvSpPr>
            <p:spPr bwMode="blackGray">
              <a:xfrm>
                <a:off x="158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40" name="Rectangle 612"/>
              <p:cNvSpPr>
                <a:spLocks noChangeArrowheads="1"/>
              </p:cNvSpPr>
              <p:nvPr/>
            </p:nvSpPr>
            <p:spPr bwMode="blackGray">
              <a:xfrm>
                <a:off x="172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41" name="Rectangle 613"/>
              <p:cNvSpPr>
                <a:spLocks noChangeArrowheads="1"/>
              </p:cNvSpPr>
              <p:nvPr/>
            </p:nvSpPr>
            <p:spPr bwMode="blackGray">
              <a:xfrm>
                <a:off x="187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42" name="Rectangle 614"/>
              <p:cNvSpPr>
                <a:spLocks noChangeArrowheads="1"/>
              </p:cNvSpPr>
              <p:nvPr/>
            </p:nvSpPr>
            <p:spPr bwMode="blackGray">
              <a:xfrm>
                <a:off x="201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43" name="Rectangle 615"/>
              <p:cNvSpPr>
                <a:spLocks noChangeArrowheads="1"/>
              </p:cNvSpPr>
              <p:nvPr/>
            </p:nvSpPr>
            <p:spPr bwMode="blackGray">
              <a:xfrm>
                <a:off x="216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44" name="Rectangle 616"/>
              <p:cNvSpPr>
                <a:spLocks noChangeArrowheads="1"/>
              </p:cNvSpPr>
              <p:nvPr/>
            </p:nvSpPr>
            <p:spPr bwMode="blackGray">
              <a:xfrm>
                <a:off x="230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45" name="Rectangle 617"/>
              <p:cNvSpPr>
                <a:spLocks noChangeArrowheads="1"/>
              </p:cNvSpPr>
              <p:nvPr/>
            </p:nvSpPr>
            <p:spPr bwMode="blackGray">
              <a:xfrm>
                <a:off x="244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46" name="Rectangle 618"/>
              <p:cNvSpPr>
                <a:spLocks noChangeArrowheads="1"/>
              </p:cNvSpPr>
              <p:nvPr/>
            </p:nvSpPr>
            <p:spPr bwMode="blackGray">
              <a:xfrm>
                <a:off x="259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47" name="Rectangle 619"/>
              <p:cNvSpPr>
                <a:spLocks noChangeArrowheads="1"/>
              </p:cNvSpPr>
              <p:nvPr/>
            </p:nvSpPr>
            <p:spPr bwMode="blackGray">
              <a:xfrm>
                <a:off x="273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48" name="Rectangle 620"/>
              <p:cNvSpPr>
                <a:spLocks noChangeArrowheads="1"/>
              </p:cNvSpPr>
              <p:nvPr/>
            </p:nvSpPr>
            <p:spPr bwMode="blackGray">
              <a:xfrm>
                <a:off x="28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49" name="Rectangle 621"/>
              <p:cNvSpPr>
                <a:spLocks noChangeArrowheads="1"/>
              </p:cNvSpPr>
              <p:nvPr/>
            </p:nvSpPr>
            <p:spPr bwMode="blackGray">
              <a:xfrm>
                <a:off x="43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50" name="Rectangle 622"/>
              <p:cNvSpPr>
                <a:spLocks noChangeArrowheads="1"/>
              </p:cNvSpPr>
              <p:nvPr/>
            </p:nvSpPr>
            <p:spPr bwMode="blackGray">
              <a:xfrm>
                <a:off x="57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51" name="Rectangle 623"/>
              <p:cNvSpPr>
                <a:spLocks noChangeArrowheads="1"/>
              </p:cNvSpPr>
              <p:nvPr/>
            </p:nvSpPr>
            <p:spPr bwMode="blackGray">
              <a:xfrm>
                <a:off x="72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52" name="Rectangle 624"/>
              <p:cNvSpPr>
                <a:spLocks noChangeArrowheads="1"/>
              </p:cNvSpPr>
              <p:nvPr/>
            </p:nvSpPr>
            <p:spPr bwMode="blackGray">
              <a:xfrm>
                <a:off x="86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53" name="Rectangle 625"/>
              <p:cNvSpPr>
                <a:spLocks noChangeArrowheads="1"/>
              </p:cNvSpPr>
              <p:nvPr/>
            </p:nvSpPr>
            <p:spPr bwMode="blackGray">
              <a:xfrm>
                <a:off x="100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54" name="Rectangle 626"/>
              <p:cNvSpPr>
                <a:spLocks noChangeArrowheads="1"/>
              </p:cNvSpPr>
              <p:nvPr/>
            </p:nvSpPr>
            <p:spPr bwMode="blackGray">
              <a:xfrm>
                <a:off x="115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55" name="Rectangle 627"/>
              <p:cNvSpPr>
                <a:spLocks noChangeArrowheads="1"/>
              </p:cNvSpPr>
              <p:nvPr/>
            </p:nvSpPr>
            <p:spPr bwMode="blackGray">
              <a:xfrm>
                <a:off x="129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56" name="Rectangle 628"/>
              <p:cNvSpPr>
                <a:spLocks noChangeArrowheads="1"/>
              </p:cNvSpPr>
              <p:nvPr/>
            </p:nvSpPr>
            <p:spPr bwMode="blackGray">
              <a:xfrm>
                <a:off x="144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57" name="Rectangle 629"/>
              <p:cNvSpPr>
                <a:spLocks noChangeArrowheads="1"/>
              </p:cNvSpPr>
              <p:nvPr/>
            </p:nvSpPr>
            <p:spPr bwMode="blackGray">
              <a:xfrm>
                <a:off x="158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58" name="Rectangle 630"/>
              <p:cNvSpPr>
                <a:spLocks noChangeArrowheads="1"/>
              </p:cNvSpPr>
              <p:nvPr/>
            </p:nvSpPr>
            <p:spPr bwMode="blackGray">
              <a:xfrm>
                <a:off x="172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59" name="Rectangle 631"/>
              <p:cNvSpPr>
                <a:spLocks noChangeArrowheads="1"/>
              </p:cNvSpPr>
              <p:nvPr/>
            </p:nvSpPr>
            <p:spPr bwMode="blackGray">
              <a:xfrm>
                <a:off x="187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60" name="Rectangle 632"/>
              <p:cNvSpPr>
                <a:spLocks noChangeArrowheads="1"/>
              </p:cNvSpPr>
              <p:nvPr/>
            </p:nvSpPr>
            <p:spPr bwMode="blackGray">
              <a:xfrm>
                <a:off x="201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61" name="Rectangle 633"/>
              <p:cNvSpPr>
                <a:spLocks noChangeArrowheads="1"/>
              </p:cNvSpPr>
              <p:nvPr/>
            </p:nvSpPr>
            <p:spPr bwMode="blackGray">
              <a:xfrm>
                <a:off x="216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62" name="Rectangle 634"/>
              <p:cNvSpPr>
                <a:spLocks noChangeArrowheads="1"/>
              </p:cNvSpPr>
              <p:nvPr/>
            </p:nvSpPr>
            <p:spPr bwMode="blackGray">
              <a:xfrm>
                <a:off x="230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63" name="Rectangle 635"/>
              <p:cNvSpPr>
                <a:spLocks noChangeArrowheads="1"/>
              </p:cNvSpPr>
              <p:nvPr/>
            </p:nvSpPr>
            <p:spPr bwMode="blackGray">
              <a:xfrm>
                <a:off x="244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64" name="Rectangle 636"/>
              <p:cNvSpPr>
                <a:spLocks noChangeArrowheads="1"/>
              </p:cNvSpPr>
              <p:nvPr/>
            </p:nvSpPr>
            <p:spPr bwMode="blackGray">
              <a:xfrm>
                <a:off x="259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65" name="Rectangle 637"/>
              <p:cNvSpPr>
                <a:spLocks noChangeArrowheads="1"/>
              </p:cNvSpPr>
              <p:nvPr/>
            </p:nvSpPr>
            <p:spPr bwMode="blackGray">
              <a:xfrm>
                <a:off x="273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66" name="Rectangle 638"/>
              <p:cNvSpPr>
                <a:spLocks noChangeArrowheads="1"/>
              </p:cNvSpPr>
              <p:nvPr/>
            </p:nvSpPr>
            <p:spPr bwMode="blackGray">
              <a:xfrm>
                <a:off x="28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67" name="Rectangle 639"/>
              <p:cNvSpPr>
                <a:spLocks noChangeArrowheads="1"/>
              </p:cNvSpPr>
              <p:nvPr/>
            </p:nvSpPr>
            <p:spPr bwMode="blackGray">
              <a:xfrm>
                <a:off x="43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68" name="Rectangle 640"/>
              <p:cNvSpPr>
                <a:spLocks noChangeArrowheads="1"/>
              </p:cNvSpPr>
              <p:nvPr/>
            </p:nvSpPr>
            <p:spPr bwMode="blackGray">
              <a:xfrm>
                <a:off x="57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69" name="Rectangle 641"/>
              <p:cNvSpPr>
                <a:spLocks noChangeArrowheads="1"/>
              </p:cNvSpPr>
              <p:nvPr/>
            </p:nvSpPr>
            <p:spPr bwMode="blackGray">
              <a:xfrm>
                <a:off x="72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70" name="Rectangle 642"/>
              <p:cNvSpPr>
                <a:spLocks noChangeArrowheads="1"/>
              </p:cNvSpPr>
              <p:nvPr/>
            </p:nvSpPr>
            <p:spPr bwMode="blackGray">
              <a:xfrm>
                <a:off x="86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71" name="Rectangle 643"/>
              <p:cNvSpPr>
                <a:spLocks noChangeArrowheads="1"/>
              </p:cNvSpPr>
              <p:nvPr/>
            </p:nvSpPr>
            <p:spPr bwMode="blackGray">
              <a:xfrm>
                <a:off x="100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72" name="Rectangle 644"/>
              <p:cNvSpPr>
                <a:spLocks noChangeArrowheads="1"/>
              </p:cNvSpPr>
              <p:nvPr/>
            </p:nvSpPr>
            <p:spPr bwMode="blackGray">
              <a:xfrm>
                <a:off x="115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73" name="Rectangle 645"/>
              <p:cNvSpPr>
                <a:spLocks noChangeArrowheads="1"/>
              </p:cNvSpPr>
              <p:nvPr/>
            </p:nvSpPr>
            <p:spPr bwMode="blackGray">
              <a:xfrm>
                <a:off x="129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74" name="Rectangle 646"/>
              <p:cNvSpPr>
                <a:spLocks noChangeArrowheads="1"/>
              </p:cNvSpPr>
              <p:nvPr/>
            </p:nvSpPr>
            <p:spPr bwMode="blackGray">
              <a:xfrm>
                <a:off x="144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75" name="Rectangle 647"/>
              <p:cNvSpPr>
                <a:spLocks noChangeArrowheads="1"/>
              </p:cNvSpPr>
              <p:nvPr/>
            </p:nvSpPr>
            <p:spPr bwMode="blackGray">
              <a:xfrm>
                <a:off x="158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76" name="Rectangle 648"/>
              <p:cNvSpPr>
                <a:spLocks noChangeArrowheads="1"/>
              </p:cNvSpPr>
              <p:nvPr/>
            </p:nvSpPr>
            <p:spPr bwMode="blackGray">
              <a:xfrm>
                <a:off x="172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77" name="Rectangle 649"/>
              <p:cNvSpPr>
                <a:spLocks noChangeArrowheads="1"/>
              </p:cNvSpPr>
              <p:nvPr/>
            </p:nvSpPr>
            <p:spPr bwMode="blackGray">
              <a:xfrm>
                <a:off x="187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78" name="Rectangle 650"/>
              <p:cNvSpPr>
                <a:spLocks noChangeArrowheads="1"/>
              </p:cNvSpPr>
              <p:nvPr/>
            </p:nvSpPr>
            <p:spPr bwMode="blackGray">
              <a:xfrm>
                <a:off x="201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79" name="Rectangle 651"/>
              <p:cNvSpPr>
                <a:spLocks noChangeArrowheads="1"/>
              </p:cNvSpPr>
              <p:nvPr/>
            </p:nvSpPr>
            <p:spPr bwMode="blackGray">
              <a:xfrm>
                <a:off x="216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80" name="Rectangle 652"/>
              <p:cNvSpPr>
                <a:spLocks noChangeArrowheads="1"/>
              </p:cNvSpPr>
              <p:nvPr/>
            </p:nvSpPr>
            <p:spPr bwMode="blackGray">
              <a:xfrm>
                <a:off x="230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81" name="Rectangle 653"/>
              <p:cNvSpPr>
                <a:spLocks noChangeArrowheads="1"/>
              </p:cNvSpPr>
              <p:nvPr/>
            </p:nvSpPr>
            <p:spPr bwMode="blackGray">
              <a:xfrm>
                <a:off x="244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82" name="Rectangle 654"/>
              <p:cNvSpPr>
                <a:spLocks noChangeArrowheads="1"/>
              </p:cNvSpPr>
              <p:nvPr/>
            </p:nvSpPr>
            <p:spPr bwMode="blackGray">
              <a:xfrm>
                <a:off x="259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83" name="Rectangle 655"/>
              <p:cNvSpPr>
                <a:spLocks noChangeArrowheads="1"/>
              </p:cNvSpPr>
              <p:nvPr/>
            </p:nvSpPr>
            <p:spPr bwMode="blackGray">
              <a:xfrm>
                <a:off x="273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38384" name="Group 656"/>
            <p:cNvGrpSpPr>
              <a:grpSpLocks/>
            </p:cNvGrpSpPr>
            <p:nvPr/>
          </p:nvGrpSpPr>
          <p:grpSpPr bwMode="auto">
            <a:xfrm>
              <a:off x="288" y="2256"/>
              <a:ext cx="1296" cy="1296"/>
              <a:chOff x="288" y="960"/>
              <a:chExt cx="2592" cy="2592"/>
            </a:xfrm>
          </p:grpSpPr>
          <p:sp>
            <p:nvSpPr>
              <p:cNvPr id="1738385" name="Rectangle 657"/>
              <p:cNvSpPr>
                <a:spLocks noChangeArrowheads="1"/>
              </p:cNvSpPr>
              <p:nvPr/>
            </p:nvSpPr>
            <p:spPr bwMode="blackGray">
              <a:xfrm>
                <a:off x="28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86" name="Rectangle 658"/>
              <p:cNvSpPr>
                <a:spLocks noChangeArrowheads="1"/>
              </p:cNvSpPr>
              <p:nvPr/>
            </p:nvSpPr>
            <p:spPr bwMode="blackGray">
              <a:xfrm>
                <a:off x="43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87" name="Rectangle 659"/>
              <p:cNvSpPr>
                <a:spLocks noChangeArrowheads="1"/>
              </p:cNvSpPr>
              <p:nvPr/>
            </p:nvSpPr>
            <p:spPr bwMode="blackGray">
              <a:xfrm>
                <a:off x="57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88" name="Rectangle 660"/>
              <p:cNvSpPr>
                <a:spLocks noChangeArrowheads="1"/>
              </p:cNvSpPr>
              <p:nvPr/>
            </p:nvSpPr>
            <p:spPr bwMode="blackGray">
              <a:xfrm>
                <a:off x="72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89" name="Rectangle 661"/>
              <p:cNvSpPr>
                <a:spLocks noChangeArrowheads="1"/>
              </p:cNvSpPr>
              <p:nvPr/>
            </p:nvSpPr>
            <p:spPr bwMode="blackGray">
              <a:xfrm>
                <a:off x="86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90" name="Rectangle 662"/>
              <p:cNvSpPr>
                <a:spLocks noChangeArrowheads="1"/>
              </p:cNvSpPr>
              <p:nvPr/>
            </p:nvSpPr>
            <p:spPr bwMode="blackGray">
              <a:xfrm>
                <a:off x="100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91" name="Rectangle 663"/>
              <p:cNvSpPr>
                <a:spLocks noChangeArrowheads="1"/>
              </p:cNvSpPr>
              <p:nvPr/>
            </p:nvSpPr>
            <p:spPr bwMode="blackGray">
              <a:xfrm>
                <a:off x="115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92" name="Rectangle 664"/>
              <p:cNvSpPr>
                <a:spLocks noChangeArrowheads="1"/>
              </p:cNvSpPr>
              <p:nvPr/>
            </p:nvSpPr>
            <p:spPr bwMode="blackGray">
              <a:xfrm>
                <a:off x="129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93" name="Rectangle 665"/>
              <p:cNvSpPr>
                <a:spLocks noChangeArrowheads="1"/>
              </p:cNvSpPr>
              <p:nvPr/>
            </p:nvSpPr>
            <p:spPr bwMode="blackGray">
              <a:xfrm>
                <a:off x="144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94" name="Rectangle 666"/>
              <p:cNvSpPr>
                <a:spLocks noChangeArrowheads="1"/>
              </p:cNvSpPr>
              <p:nvPr/>
            </p:nvSpPr>
            <p:spPr bwMode="blackGray">
              <a:xfrm>
                <a:off x="158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95" name="Rectangle 667"/>
              <p:cNvSpPr>
                <a:spLocks noChangeArrowheads="1"/>
              </p:cNvSpPr>
              <p:nvPr/>
            </p:nvSpPr>
            <p:spPr bwMode="blackGray">
              <a:xfrm>
                <a:off x="172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96" name="Rectangle 668"/>
              <p:cNvSpPr>
                <a:spLocks noChangeArrowheads="1"/>
              </p:cNvSpPr>
              <p:nvPr/>
            </p:nvSpPr>
            <p:spPr bwMode="blackGray">
              <a:xfrm>
                <a:off x="187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97" name="Rectangle 669"/>
              <p:cNvSpPr>
                <a:spLocks noChangeArrowheads="1"/>
              </p:cNvSpPr>
              <p:nvPr/>
            </p:nvSpPr>
            <p:spPr bwMode="blackGray">
              <a:xfrm>
                <a:off x="201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98" name="Rectangle 670"/>
              <p:cNvSpPr>
                <a:spLocks noChangeArrowheads="1"/>
              </p:cNvSpPr>
              <p:nvPr/>
            </p:nvSpPr>
            <p:spPr bwMode="blackGray">
              <a:xfrm>
                <a:off x="216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399" name="Rectangle 671"/>
              <p:cNvSpPr>
                <a:spLocks noChangeArrowheads="1"/>
              </p:cNvSpPr>
              <p:nvPr/>
            </p:nvSpPr>
            <p:spPr bwMode="blackGray">
              <a:xfrm>
                <a:off x="230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00" name="Rectangle 672"/>
              <p:cNvSpPr>
                <a:spLocks noChangeArrowheads="1"/>
              </p:cNvSpPr>
              <p:nvPr/>
            </p:nvSpPr>
            <p:spPr bwMode="blackGray">
              <a:xfrm>
                <a:off x="244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01" name="Rectangle 673"/>
              <p:cNvSpPr>
                <a:spLocks noChangeArrowheads="1"/>
              </p:cNvSpPr>
              <p:nvPr/>
            </p:nvSpPr>
            <p:spPr bwMode="blackGray">
              <a:xfrm>
                <a:off x="259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02" name="Rectangle 674"/>
              <p:cNvSpPr>
                <a:spLocks noChangeArrowheads="1"/>
              </p:cNvSpPr>
              <p:nvPr/>
            </p:nvSpPr>
            <p:spPr bwMode="blackGray">
              <a:xfrm>
                <a:off x="273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03" name="Rectangle 675"/>
              <p:cNvSpPr>
                <a:spLocks noChangeArrowheads="1"/>
              </p:cNvSpPr>
              <p:nvPr/>
            </p:nvSpPr>
            <p:spPr bwMode="blackGray">
              <a:xfrm>
                <a:off x="28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04" name="Rectangle 676"/>
              <p:cNvSpPr>
                <a:spLocks noChangeArrowheads="1"/>
              </p:cNvSpPr>
              <p:nvPr/>
            </p:nvSpPr>
            <p:spPr bwMode="blackGray">
              <a:xfrm>
                <a:off x="43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05" name="Rectangle 677"/>
              <p:cNvSpPr>
                <a:spLocks noChangeArrowheads="1"/>
              </p:cNvSpPr>
              <p:nvPr/>
            </p:nvSpPr>
            <p:spPr bwMode="blackGray">
              <a:xfrm>
                <a:off x="57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06" name="Rectangle 678"/>
              <p:cNvSpPr>
                <a:spLocks noChangeArrowheads="1"/>
              </p:cNvSpPr>
              <p:nvPr/>
            </p:nvSpPr>
            <p:spPr bwMode="blackGray">
              <a:xfrm>
                <a:off x="72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07" name="Rectangle 679"/>
              <p:cNvSpPr>
                <a:spLocks noChangeArrowheads="1"/>
              </p:cNvSpPr>
              <p:nvPr/>
            </p:nvSpPr>
            <p:spPr bwMode="blackGray">
              <a:xfrm>
                <a:off x="86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08" name="Rectangle 680"/>
              <p:cNvSpPr>
                <a:spLocks noChangeArrowheads="1"/>
              </p:cNvSpPr>
              <p:nvPr/>
            </p:nvSpPr>
            <p:spPr bwMode="blackGray">
              <a:xfrm>
                <a:off x="100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09" name="Rectangle 681"/>
              <p:cNvSpPr>
                <a:spLocks noChangeArrowheads="1"/>
              </p:cNvSpPr>
              <p:nvPr/>
            </p:nvSpPr>
            <p:spPr bwMode="blackGray">
              <a:xfrm>
                <a:off x="115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10" name="Rectangle 682"/>
              <p:cNvSpPr>
                <a:spLocks noChangeArrowheads="1"/>
              </p:cNvSpPr>
              <p:nvPr/>
            </p:nvSpPr>
            <p:spPr bwMode="blackGray">
              <a:xfrm>
                <a:off x="129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11" name="Rectangle 683"/>
              <p:cNvSpPr>
                <a:spLocks noChangeArrowheads="1"/>
              </p:cNvSpPr>
              <p:nvPr/>
            </p:nvSpPr>
            <p:spPr bwMode="blackGray">
              <a:xfrm>
                <a:off x="144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12" name="Rectangle 684"/>
              <p:cNvSpPr>
                <a:spLocks noChangeArrowheads="1"/>
              </p:cNvSpPr>
              <p:nvPr/>
            </p:nvSpPr>
            <p:spPr bwMode="blackGray">
              <a:xfrm>
                <a:off x="158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13" name="Rectangle 685"/>
              <p:cNvSpPr>
                <a:spLocks noChangeArrowheads="1"/>
              </p:cNvSpPr>
              <p:nvPr/>
            </p:nvSpPr>
            <p:spPr bwMode="blackGray">
              <a:xfrm>
                <a:off x="172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14" name="Rectangle 686"/>
              <p:cNvSpPr>
                <a:spLocks noChangeArrowheads="1"/>
              </p:cNvSpPr>
              <p:nvPr/>
            </p:nvSpPr>
            <p:spPr bwMode="blackGray">
              <a:xfrm>
                <a:off x="187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15" name="Rectangle 687"/>
              <p:cNvSpPr>
                <a:spLocks noChangeArrowheads="1"/>
              </p:cNvSpPr>
              <p:nvPr/>
            </p:nvSpPr>
            <p:spPr bwMode="blackGray">
              <a:xfrm>
                <a:off x="201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16" name="Rectangle 688"/>
              <p:cNvSpPr>
                <a:spLocks noChangeArrowheads="1"/>
              </p:cNvSpPr>
              <p:nvPr/>
            </p:nvSpPr>
            <p:spPr bwMode="blackGray">
              <a:xfrm>
                <a:off x="216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17" name="Rectangle 689"/>
              <p:cNvSpPr>
                <a:spLocks noChangeArrowheads="1"/>
              </p:cNvSpPr>
              <p:nvPr/>
            </p:nvSpPr>
            <p:spPr bwMode="blackGray">
              <a:xfrm>
                <a:off x="230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18" name="Rectangle 690"/>
              <p:cNvSpPr>
                <a:spLocks noChangeArrowheads="1"/>
              </p:cNvSpPr>
              <p:nvPr/>
            </p:nvSpPr>
            <p:spPr bwMode="blackGray">
              <a:xfrm>
                <a:off x="244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19" name="Rectangle 691"/>
              <p:cNvSpPr>
                <a:spLocks noChangeArrowheads="1"/>
              </p:cNvSpPr>
              <p:nvPr/>
            </p:nvSpPr>
            <p:spPr bwMode="blackGray">
              <a:xfrm>
                <a:off x="259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20" name="Rectangle 692"/>
              <p:cNvSpPr>
                <a:spLocks noChangeArrowheads="1"/>
              </p:cNvSpPr>
              <p:nvPr/>
            </p:nvSpPr>
            <p:spPr bwMode="blackGray">
              <a:xfrm>
                <a:off x="273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21" name="Rectangle 693"/>
              <p:cNvSpPr>
                <a:spLocks noChangeArrowheads="1"/>
              </p:cNvSpPr>
              <p:nvPr/>
            </p:nvSpPr>
            <p:spPr bwMode="blackGray">
              <a:xfrm>
                <a:off x="28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22" name="Rectangle 694"/>
              <p:cNvSpPr>
                <a:spLocks noChangeArrowheads="1"/>
              </p:cNvSpPr>
              <p:nvPr/>
            </p:nvSpPr>
            <p:spPr bwMode="blackGray">
              <a:xfrm>
                <a:off x="43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23" name="Rectangle 695"/>
              <p:cNvSpPr>
                <a:spLocks noChangeArrowheads="1"/>
              </p:cNvSpPr>
              <p:nvPr/>
            </p:nvSpPr>
            <p:spPr bwMode="blackGray">
              <a:xfrm>
                <a:off x="57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24" name="Rectangle 696"/>
              <p:cNvSpPr>
                <a:spLocks noChangeArrowheads="1"/>
              </p:cNvSpPr>
              <p:nvPr/>
            </p:nvSpPr>
            <p:spPr bwMode="blackGray">
              <a:xfrm>
                <a:off x="72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25" name="Rectangle 697"/>
              <p:cNvSpPr>
                <a:spLocks noChangeArrowheads="1"/>
              </p:cNvSpPr>
              <p:nvPr/>
            </p:nvSpPr>
            <p:spPr bwMode="blackGray">
              <a:xfrm>
                <a:off x="86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26" name="Rectangle 698"/>
              <p:cNvSpPr>
                <a:spLocks noChangeArrowheads="1"/>
              </p:cNvSpPr>
              <p:nvPr/>
            </p:nvSpPr>
            <p:spPr bwMode="blackGray">
              <a:xfrm>
                <a:off x="100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27" name="Rectangle 699"/>
              <p:cNvSpPr>
                <a:spLocks noChangeArrowheads="1"/>
              </p:cNvSpPr>
              <p:nvPr/>
            </p:nvSpPr>
            <p:spPr bwMode="blackGray">
              <a:xfrm>
                <a:off x="115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28" name="Rectangle 700"/>
              <p:cNvSpPr>
                <a:spLocks noChangeArrowheads="1"/>
              </p:cNvSpPr>
              <p:nvPr/>
            </p:nvSpPr>
            <p:spPr bwMode="blackGray">
              <a:xfrm>
                <a:off x="129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29" name="Rectangle 701"/>
              <p:cNvSpPr>
                <a:spLocks noChangeArrowheads="1"/>
              </p:cNvSpPr>
              <p:nvPr/>
            </p:nvSpPr>
            <p:spPr bwMode="blackGray">
              <a:xfrm>
                <a:off x="144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30" name="Rectangle 702"/>
              <p:cNvSpPr>
                <a:spLocks noChangeArrowheads="1"/>
              </p:cNvSpPr>
              <p:nvPr/>
            </p:nvSpPr>
            <p:spPr bwMode="blackGray">
              <a:xfrm>
                <a:off x="158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31" name="Rectangle 703"/>
              <p:cNvSpPr>
                <a:spLocks noChangeArrowheads="1"/>
              </p:cNvSpPr>
              <p:nvPr/>
            </p:nvSpPr>
            <p:spPr bwMode="blackGray">
              <a:xfrm>
                <a:off x="172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32" name="Rectangle 704"/>
              <p:cNvSpPr>
                <a:spLocks noChangeArrowheads="1"/>
              </p:cNvSpPr>
              <p:nvPr/>
            </p:nvSpPr>
            <p:spPr bwMode="blackGray">
              <a:xfrm>
                <a:off x="187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33" name="Rectangle 705"/>
              <p:cNvSpPr>
                <a:spLocks noChangeArrowheads="1"/>
              </p:cNvSpPr>
              <p:nvPr/>
            </p:nvSpPr>
            <p:spPr bwMode="blackGray">
              <a:xfrm>
                <a:off x="201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34" name="Rectangle 706"/>
              <p:cNvSpPr>
                <a:spLocks noChangeArrowheads="1"/>
              </p:cNvSpPr>
              <p:nvPr/>
            </p:nvSpPr>
            <p:spPr bwMode="blackGray">
              <a:xfrm>
                <a:off x="216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35" name="Rectangle 707"/>
              <p:cNvSpPr>
                <a:spLocks noChangeArrowheads="1"/>
              </p:cNvSpPr>
              <p:nvPr/>
            </p:nvSpPr>
            <p:spPr bwMode="blackGray">
              <a:xfrm>
                <a:off x="230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36" name="Rectangle 708"/>
              <p:cNvSpPr>
                <a:spLocks noChangeArrowheads="1"/>
              </p:cNvSpPr>
              <p:nvPr/>
            </p:nvSpPr>
            <p:spPr bwMode="blackGray">
              <a:xfrm>
                <a:off x="244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37" name="Rectangle 709"/>
              <p:cNvSpPr>
                <a:spLocks noChangeArrowheads="1"/>
              </p:cNvSpPr>
              <p:nvPr/>
            </p:nvSpPr>
            <p:spPr bwMode="blackGray">
              <a:xfrm>
                <a:off x="259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38" name="Rectangle 710"/>
              <p:cNvSpPr>
                <a:spLocks noChangeArrowheads="1"/>
              </p:cNvSpPr>
              <p:nvPr/>
            </p:nvSpPr>
            <p:spPr bwMode="blackGray">
              <a:xfrm>
                <a:off x="273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39" name="Rectangle 711"/>
              <p:cNvSpPr>
                <a:spLocks noChangeArrowheads="1"/>
              </p:cNvSpPr>
              <p:nvPr/>
            </p:nvSpPr>
            <p:spPr bwMode="blackGray">
              <a:xfrm>
                <a:off x="28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40" name="Rectangle 712"/>
              <p:cNvSpPr>
                <a:spLocks noChangeArrowheads="1"/>
              </p:cNvSpPr>
              <p:nvPr/>
            </p:nvSpPr>
            <p:spPr bwMode="blackGray">
              <a:xfrm>
                <a:off x="43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41" name="Rectangle 713"/>
              <p:cNvSpPr>
                <a:spLocks noChangeArrowheads="1"/>
              </p:cNvSpPr>
              <p:nvPr/>
            </p:nvSpPr>
            <p:spPr bwMode="blackGray">
              <a:xfrm>
                <a:off x="57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42" name="Rectangle 714"/>
              <p:cNvSpPr>
                <a:spLocks noChangeArrowheads="1"/>
              </p:cNvSpPr>
              <p:nvPr/>
            </p:nvSpPr>
            <p:spPr bwMode="blackGray">
              <a:xfrm>
                <a:off x="72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43" name="Rectangle 715"/>
              <p:cNvSpPr>
                <a:spLocks noChangeArrowheads="1"/>
              </p:cNvSpPr>
              <p:nvPr/>
            </p:nvSpPr>
            <p:spPr bwMode="blackGray">
              <a:xfrm>
                <a:off x="86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44" name="Rectangle 716"/>
              <p:cNvSpPr>
                <a:spLocks noChangeArrowheads="1"/>
              </p:cNvSpPr>
              <p:nvPr/>
            </p:nvSpPr>
            <p:spPr bwMode="blackGray">
              <a:xfrm>
                <a:off x="100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45" name="Rectangle 717"/>
              <p:cNvSpPr>
                <a:spLocks noChangeArrowheads="1"/>
              </p:cNvSpPr>
              <p:nvPr/>
            </p:nvSpPr>
            <p:spPr bwMode="blackGray">
              <a:xfrm>
                <a:off x="115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46" name="Rectangle 718"/>
              <p:cNvSpPr>
                <a:spLocks noChangeArrowheads="1"/>
              </p:cNvSpPr>
              <p:nvPr/>
            </p:nvSpPr>
            <p:spPr bwMode="blackGray">
              <a:xfrm>
                <a:off x="129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47" name="Rectangle 719"/>
              <p:cNvSpPr>
                <a:spLocks noChangeArrowheads="1"/>
              </p:cNvSpPr>
              <p:nvPr/>
            </p:nvSpPr>
            <p:spPr bwMode="blackGray">
              <a:xfrm>
                <a:off x="144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48" name="Rectangle 720"/>
              <p:cNvSpPr>
                <a:spLocks noChangeArrowheads="1"/>
              </p:cNvSpPr>
              <p:nvPr/>
            </p:nvSpPr>
            <p:spPr bwMode="blackGray">
              <a:xfrm>
                <a:off x="158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49" name="Rectangle 721"/>
              <p:cNvSpPr>
                <a:spLocks noChangeArrowheads="1"/>
              </p:cNvSpPr>
              <p:nvPr/>
            </p:nvSpPr>
            <p:spPr bwMode="blackGray">
              <a:xfrm>
                <a:off x="172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50" name="Rectangle 722"/>
              <p:cNvSpPr>
                <a:spLocks noChangeArrowheads="1"/>
              </p:cNvSpPr>
              <p:nvPr/>
            </p:nvSpPr>
            <p:spPr bwMode="blackGray">
              <a:xfrm>
                <a:off x="187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51" name="Rectangle 723"/>
              <p:cNvSpPr>
                <a:spLocks noChangeArrowheads="1"/>
              </p:cNvSpPr>
              <p:nvPr/>
            </p:nvSpPr>
            <p:spPr bwMode="blackGray">
              <a:xfrm>
                <a:off x="201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52" name="Rectangle 724"/>
              <p:cNvSpPr>
                <a:spLocks noChangeArrowheads="1"/>
              </p:cNvSpPr>
              <p:nvPr/>
            </p:nvSpPr>
            <p:spPr bwMode="blackGray">
              <a:xfrm>
                <a:off x="216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53" name="Rectangle 725"/>
              <p:cNvSpPr>
                <a:spLocks noChangeArrowheads="1"/>
              </p:cNvSpPr>
              <p:nvPr/>
            </p:nvSpPr>
            <p:spPr bwMode="blackGray">
              <a:xfrm>
                <a:off x="230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54" name="Rectangle 726"/>
              <p:cNvSpPr>
                <a:spLocks noChangeArrowheads="1"/>
              </p:cNvSpPr>
              <p:nvPr/>
            </p:nvSpPr>
            <p:spPr bwMode="blackGray">
              <a:xfrm>
                <a:off x="244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55" name="Rectangle 727"/>
              <p:cNvSpPr>
                <a:spLocks noChangeArrowheads="1"/>
              </p:cNvSpPr>
              <p:nvPr/>
            </p:nvSpPr>
            <p:spPr bwMode="blackGray">
              <a:xfrm>
                <a:off x="259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56" name="Rectangle 728"/>
              <p:cNvSpPr>
                <a:spLocks noChangeArrowheads="1"/>
              </p:cNvSpPr>
              <p:nvPr/>
            </p:nvSpPr>
            <p:spPr bwMode="blackGray">
              <a:xfrm>
                <a:off x="273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57" name="Rectangle 729"/>
              <p:cNvSpPr>
                <a:spLocks noChangeArrowheads="1"/>
              </p:cNvSpPr>
              <p:nvPr/>
            </p:nvSpPr>
            <p:spPr bwMode="blackGray">
              <a:xfrm>
                <a:off x="28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58" name="Rectangle 730"/>
              <p:cNvSpPr>
                <a:spLocks noChangeArrowheads="1"/>
              </p:cNvSpPr>
              <p:nvPr/>
            </p:nvSpPr>
            <p:spPr bwMode="blackGray">
              <a:xfrm>
                <a:off x="43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59" name="Rectangle 731"/>
              <p:cNvSpPr>
                <a:spLocks noChangeArrowheads="1"/>
              </p:cNvSpPr>
              <p:nvPr/>
            </p:nvSpPr>
            <p:spPr bwMode="blackGray">
              <a:xfrm>
                <a:off x="57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60" name="Rectangle 732"/>
              <p:cNvSpPr>
                <a:spLocks noChangeArrowheads="1"/>
              </p:cNvSpPr>
              <p:nvPr/>
            </p:nvSpPr>
            <p:spPr bwMode="blackGray">
              <a:xfrm>
                <a:off x="72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61" name="Rectangle 733"/>
              <p:cNvSpPr>
                <a:spLocks noChangeArrowheads="1"/>
              </p:cNvSpPr>
              <p:nvPr/>
            </p:nvSpPr>
            <p:spPr bwMode="blackGray">
              <a:xfrm>
                <a:off x="86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62" name="Rectangle 734"/>
              <p:cNvSpPr>
                <a:spLocks noChangeArrowheads="1"/>
              </p:cNvSpPr>
              <p:nvPr/>
            </p:nvSpPr>
            <p:spPr bwMode="blackGray">
              <a:xfrm>
                <a:off x="100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63" name="Rectangle 735"/>
              <p:cNvSpPr>
                <a:spLocks noChangeArrowheads="1"/>
              </p:cNvSpPr>
              <p:nvPr/>
            </p:nvSpPr>
            <p:spPr bwMode="blackGray">
              <a:xfrm>
                <a:off x="115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64" name="Rectangle 736"/>
              <p:cNvSpPr>
                <a:spLocks noChangeArrowheads="1"/>
              </p:cNvSpPr>
              <p:nvPr/>
            </p:nvSpPr>
            <p:spPr bwMode="blackGray">
              <a:xfrm>
                <a:off x="129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65" name="Rectangle 737"/>
              <p:cNvSpPr>
                <a:spLocks noChangeArrowheads="1"/>
              </p:cNvSpPr>
              <p:nvPr/>
            </p:nvSpPr>
            <p:spPr bwMode="blackGray">
              <a:xfrm>
                <a:off x="144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66" name="Rectangle 738"/>
              <p:cNvSpPr>
                <a:spLocks noChangeArrowheads="1"/>
              </p:cNvSpPr>
              <p:nvPr/>
            </p:nvSpPr>
            <p:spPr bwMode="blackGray">
              <a:xfrm>
                <a:off x="158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67" name="Rectangle 739"/>
              <p:cNvSpPr>
                <a:spLocks noChangeArrowheads="1"/>
              </p:cNvSpPr>
              <p:nvPr/>
            </p:nvSpPr>
            <p:spPr bwMode="blackGray">
              <a:xfrm>
                <a:off x="172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68" name="Rectangle 740"/>
              <p:cNvSpPr>
                <a:spLocks noChangeArrowheads="1"/>
              </p:cNvSpPr>
              <p:nvPr/>
            </p:nvSpPr>
            <p:spPr bwMode="blackGray">
              <a:xfrm>
                <a:off x="187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69" name="Rectangle 741"/>
              <p:cNvSpPr>
                <a:spLocks noChangeArrowheads="1"/>
              </p:cNvSpPr>
              <p:nvPr/>
            </p:nvSpPr>
            <p:spPr bwMode="blackGray">
              <a:xfrm>
                <a:off x="201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70" name="Rectangle 742"/>
              <p:cNvSpPr>
                <a:spLocks noChangeArrowheads="1"/>
              </p:cNvSpPr>
              <p:nvPr/>
            </p:nvSpPr>
            <p:spPr bwMode="blackGray">
              <a:xfrm>
                <a:off x="216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71" name="Rectangle 743"/>
              <p:cNvSpPr>
                <a:spLocks noChangeArrowheads="1"/>
              </p:cNvSpPr>
              <p:nvPr/>
            </p:nvSpPr>
            <p:spPr bwMode="blackGray">
              <a:xfrm>
                <a:off x="230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72" name="Rectangle 744"/>
              <p:cNvSpPr>
                <a:spLocks noChangeArrowheads="1"/>
              </p:cNvSpPr>
              <p:nvPr/>
            </p:nvSpPr>
            <p:spPr bwMode="blackGray">
              <a:xfrm>
                <a:off x="244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73" name="Rectangle 745"/>
              <p:cNvSpPr>
                <a:spLocks noChangeArrowheads="1"/>
              </p:cNvSpPr>
              <p:nvPr/>
            </p:nvSpPr>
            <p:spPr bwMode="blackGray">
              <a:xfrm>
                <a:off x="259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74" name="Rectangle 746"/>
              <p:cNvSpPr>
                <a:spLocks noChangeArrowheads="1"/>
              </p:cNvSpPr>
              <p:nvPr/>
            </p:nvSpPr>
            <p:spPr bwMode="blackGray">
              <a:xfrm>
                <a:off x="273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75" name="Rectangle 747"/>
              <p:cNvSpPr>
                <a:spLocks noChangeArrowheads="1"/>
              </p:cNvSpPr>
              <p:nvPr/>
            </p:nvSpPr>
            <p:spPr bwMode="blackGray">
              <a:xfrm>
                <a:off x="28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76" name="Rectangle 748"/>
              <p:cNvSpPr>
                <a:spLocks noChangeArrowheads="1"/>
              </p:cNvSpPr>
              <p:nvPr/>
            </p:nvSpPr>
            <p:spPr bwMode="blackGray">
              <a:xfrm>
                <a:off x="43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77" name="Rectangle 749"/>
              <p:cNvSpPr>
                <a:spLocks noChangeArrowheads="1"/>
              </p:cNvSpPr>
              <p:nvPr/>
            </p:nvSpPr>
            <p:spPr bwMode="blackGray">
              <a:xfrm>
                <a:off x="57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78" name="Rectangle 750"/>
              <p:cNvSpPr>
                <a:spLocks noChangeArrowheads="1"/>
              </p:cNvSpPr>
              <p:nvPr/>
            </p:nvSpPr>
            <p:spPr bwMode="blackGray">
              <a:xfrm>
                <a:off x="72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79" name="Rectangle 751"/>
              <p:cNvSpPr>
                <a:spLocks noChangeArrowheads="1"/>
              </p:cNvSpPr>
              <p:nvPr/>
            </p:nvSpPr>
            <p:spPr bwMode="blackGray">
              <a:xfrm>
                <a:off x="86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80" name="Rectangle 752"/>
              <p:cNvSpPr>
                <a:spLocks noChangeArrowheads="1"/>
              </p:cNvSpPr>
              <p:nvPr/>
            </p:nvSpPr>
            <p:spPr bwMode="blackGray">
              <a:xfrm>
                <a:off x="100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81" name="Rectangle 753"/>
              <p:cNvSpPr>
                <a:spLocks noChangeArrowheads="1"/>
              </p:cNvSpPr>
              <p:nvPr/>
            </p:nvSpPr>
            <p:spPr bwMode="blackGray">
              <a:xfrm>
                <a:off x="115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82" name="Rectangle 754"/>
              <p:cNvSpPr>
                <a:spLocks noChangeArrowheads="1"/>
              </p:cNvSpPr>
              <p:nvPr/>
            </p:nvSpPr>
            <p:spPr bwMode="blackGray">
              <a:xfrm>
                <a:off x="129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83" name="Rectangle 755"/>
              <p:cNvSpPr>
                <a:spLocks noChangeArrowheads="1"/>
              </p:cNvSpPr>
              <p:nvPr/>
            </p:nvSpPr>
            <p:spPr bwMode="blackGray">
              <a:xfrm>
                <a:off x="144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84" name="Rectangle 756"/>
              <p:cNvSpPr>
                <a:spLocks noChangeArrowheads="1"/>
              </p:cNvSpPr>
              <p:nvPr/>
            </p:nvSpPr>
            <p:spPr bwMode="blackGray">
              <a:xfrm>
                <a:off x="158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85" name="Rectangle 757"/>
              <p:cNvSpPr>
                <a:spLocks noChangeArrowheads="1"/>
              </p:cNvSpPr>
              <p:nvPr/>
            </p:nvSpPr>
            <p:spPr bwMode="blackGray">
              <a:xfrm>
                <a:off x="172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86" name="Rectangle 758"/>
              <p:cNvSpPr>
                <a:spLocks noChangeArrowheads="1"/>
              </p:cNvSpPr>
              <p:nvPr/>
            </p:nvSpPr>
            <p:spPr bwMode="blackGray">
              <a:xfrm>
                <a:off x="187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87" name="Rectangle 759"/>
              <p:cNvSpPr>
                <a:spLocks noChangeArrowheads="1"/>
              </p:cNvSpPr>
              <p:nvPr/>
            </p:nvSpPr>
            <p:spPr bwMode="blackGray">
              <a:xfrm>
                <a:off x="201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88" name="Rectangle 760"/>
              <p:cNvSpPr>
                <a:spLocks noChangeArrowheads="1"/>
              </p:cNvSpPr>
              <p:nvPr/>
            </p:nvSpPr>
            <p:spPr bwMode="blackGray">
              <a:xfrm>
                <a:off x="216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89" name="Rectangle 761"/>
              <p:cNvSpPr>
                <a:spLocks noChangeArrowheads="1"/>
              </p:cNvSpPr>
              <p:nvPr/>
            </p:nvSpPr>
            <p:spPr bwMode="blackGray">
              <a:xfrm>
                <a:off x="230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90" name="Rectangle 762"/>
              <p:cNvSpPr>
                <a:spLocks noChangeArrowheads="1"/>
              </p:cNvSpPr>
              <p:nvPr/>
            </p:nvSpPr>
            <p:spPr bwMode="blackGray">
              <a:xfrm>
                <a:off x="244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91" name="Rectangle 763"/>
              <p:cNvSpPr>
                <a:spLocks noChangeArrowheads="1"/>
              </p:cNvSpPr>
              <p:nvPr/>
            </p:nvSpPr>
            <p:spPr bwMode="blackGray">
              <a:xfrm>
                <a:off x="259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92" name="Rectangle 764"/>
              <p:cNvSpPr>
                <a:spLocks noChangeArrowheads="1"/>
              </p:cNvSpPr>
              <p:nvPr/>
            </p:nvSpPr>
            <p:spPr bwMode="blackGray">
              <a:xfrm>
                <a:off x="273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93" name="Rectangle 765"/>
              <p:cNvSpPr>
                <a:spLocks noChangeArrowheads="1"/>
              </p:cNvSpPr>
              <p:nvPr/>
            </p:nvSpPr>
            <p:spPr bwMode="blackGray">
              <a:xfrm>
                <a:off x="28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94" name="Rectangle 766"/>
              <p:cNvSpPr>
                <a:spLocks noChangeArrowheads="1"/>
              </p:cNvSpPr>
              <p:nvPr/>
            </p:nvSpPr>
            <p:spPr bwMode="blackGray">
              <a:xfrm>
                <a:off x="43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95" name="Rectangle 767"/>
              <p:cNvSpPr>
                <a:spLocks noChangeArrowheads="1"/>
              </p:cNvSpPr>
              <p:nvPr/>
            </p:nvSpPr>
            <p:spPr bwMode="blackGray">
              <a:xfrm>
                <a:off x="57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96" name="Rectangle 768"/>
              <p:cNvSpPr>
                <a:spLocks noChangeArrowheads="1"/>
              </p:cNvSpPr>
              <p:nvPr/>
            </p:nvSpPr>
            <p:spPr bwMode="blackGray">
              <a:xfrm>
                <a:off x="72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97" name="Rectangle 769"/>
              <p:cNvSpPr>
                <a:spLocks noChangeArrowheads="1"/>
              </p:cNvSpPr>
              <p:nvPr/>
            </p:nvSpPr>
            <p:spPr bwMode="blackGray">
              <a:xfrm>
                <a:off x="86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98" name="Rectangle 770"/>
              <p:cNvSpPr>
                <a:spLocks noChangeArrowheads="1"/>
              </p:cNvSpPr>
              <p:nvPr/>
            </p:nvSpPr>
            <p:spPr bwMode="blackGray">
              <a:xfrm>
                <a:off x="100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499" name="Rectangle 771"/>
              <p:cNvSpPr>
                <a:spLocks noChangeArrowheads="1"/>
              </p:cNvSpPr>
              <p:nvPr/>
            </p:nvSpPr>
            <p:spPr bwMode="blackGray">
              <a:xfrm>
                <a:off x="115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00" name="Rectangle 772"/>
              <p:cNvSpPr>
                <a:spLocks noChangeArrowheads="1"/>
              </p:cNvSpPr>
              <p:nvPr/>
            </p:nvSpPr>
            <p:spPr bwMode="blackGray">
              <a:xfrm>
                <a:off x="129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01" name="Rectangle 773"/>
              <p:cNvSpPr>
                <a:spLocks noChangeArrowheads="1"/>
              </p:cNvSpPr>
              <p:nvPr/>
            </p:nvSpPr>
            <p:spPr bwMode="blackGray">
              <a:xfrm>
                <a:off x="144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02" name="Rectangle 774"/>
              <p:cNvSpPr>
                <a:spLocks noChangeArrowheads="1"/>
              </p:cNvSpPr>
              <p:nvPr/>
            </p:nvSpPr>
            <p:spPr bwMode="blackGray">
              <a:xfrm>
                <a:off x="158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03" name="Rectangle 775"/>
              <p:cNvSpPr>
                <a:spLocks noChangeArrowheads="1"/>
              </p:cNvSpPr>
              <p:nvPr/>
            </p:nvSpPr>
            <p:spPr bwMode="blackGray">
              <a:xfrm>
                <a:off x="172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04" name="Rectangle 776"/>
              <p:cNvSpPr>
                <a:spLocks noChangeArrowheads="1"/>
              </p:cNvSpPr>
              <p:nvPr/>
            </p:nvSpPr>
            <p:spPr bwMode="blackGray">
              <a:xfrm>
                <a:off x="187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05" name="Rectangle 777"/>
              <p:cNvSpPr>
                <a:spLocks noChangeArrowheads="1"/>
              </p:cNvSpPr>
              <p:nvPr/>
            </p:nvSpPr>
            <p:spPr bwMode="blackGray">
              <a:xfrm>
                <a:off x="201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06" name="Rectangle 778"/>
              <p:cNvSpPr>
                <a:spLocks noChangeArrowheads="1"/>
              </p:cNvSpPr>
              <p:nvPr/>
            </p:nvSpPr>
            <p:spPr bwMode="blackGray">
              <a:xfrm>
                <a:off x="216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07" name="Rectangle 779"/>
              <p:cNvSpPr>
                <a:spLocks noChangeArrowheads="1"/>
              </p:cNvSpPr>
              <p:nvPr/>
            </p:nvSpPr>
            <p:spPr bwMode="blackGray">
              <a:xfrm>
                <a:off x="230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08" name="Rectangle 780"/>
              <p:cNvSpPr>
                <a:spLocks noChangeArrowheads="1"/>
              </p:cNvSpPr>
              <p:nvPr/>
            </p:nvSpPr>
            <p:spPr bwMode="blackGray">
              <a:xfrm>
                <a:off x="244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09" name="Rectangle 781"/>
              <p:cNvSpPr>
                <a:spLocks noChangeArrowheads="1"/>
              </p:cNvSpPr>
              <p:nvPr/>
            </p:nvSpPr>
            <p:spPr bwMode="blackGray">
              <a:xfrm>
                <a:off x="259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10" name="Rectangle 782"/>
              <p:cNvSpPr>
                <a:spLocks noChangeArrowheads="1"/>
              </p:cNvSpPr>
              <p:nvPr/>
            </p:nvSpPr>
            <p:spPr bwMode="blackGray">
              <a:xfrm>
                <a:off x="273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11" name="Rectangle 783"/>
              <p:cNvSpPr>
                <a:spLocks noChangeArrowheads="1"/>
              </p:cNvSpPr>
              <p:nvPr/>
            </p:nvSpPr>
            <p:spPr bwMode="blackGray">
              <a:xfrm>
                <a:off x="28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12" name="Rectangle 784"/>
              <p:cNvSpPr>
                <a:spLocks noChangeArrowheads="1"/>
              </p:cNvSpPr>
              <p:nvPr/>
            </p:nvSpPr>
            <p:spPr bwMode="blackGray">
              <a:xfrm>
                <a:off x="43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13" name="Rectangle 785"/>
              <p:cNvSpPr>
                <a:spLocks noChangeArrowheads="1"/>
              </p:cNvSpPr>
              <p:nvPr/>
            </p:nvSpPr>
            <p:spPr bwMode="blackGray">
              <a:xfrm>
                <a:off x="57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14" name="Rectangle 786"/>
              <p:cNvSpPr>
                <a:spLocks noChangeArrowheads="1"/>
              </p:cNvSpPr>
              <p:nvPr/>
            </p:nvSpPr>
            <p:spPr bwMode="blackGray">
              <a:xfrm>
                <a:off x="72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15" name="Rectangle 787"/>
              <p:cNvSpPr>
                <a:spLocks noChangeArrowheads="1"/>
              </p:cNvSpPr>
              <p:nvPr/>
            </p:nvSpPr>
            <p:spPr bwMode="blackGray">
              <a:xfrm>
                <a:off x="86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16" name="Rectangle 788"/>
              <p:cNvSpPr>
                <a:spLocks noChangeArrowheads="1"/>
              </p:cNvSpPr>
              <p:nvPr/>
            </p:nvSpPr>
            <p:spPr bwMode="blackGray">
              <a:xfrm>
                <a:off x="100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17" name="Rectangle 789"/>
              <p:cNvSpPr>
                <a:spLocks noChangeArrowheads="1"/>
              </p:cNvSpPr>
              <p:nvPr/>
            </p:nvSpPr>
            <p:spPr bwMode="blackGray">
              <a:xfrm>
                <a:off x="115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18" name="Rectangle 790"/>
              <p:cNvSpPr>
                <a:spLocks noChangeArrowheads="1"/>
              </p:cNvSpPr>
              <p:nvPr/>
            </p:nvSpPr>
            <p:spPr bwMode="blackGray">
              <a:xfrm>
                <a:off x="129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19" name="Rectangle 791"/>
              <p:cNvSpPr>
                <a:spLocks noChangeArrowheads="1"/>
              </p:cNvSpPr>
              <p:nvPr/>
            </p:nvSpPr>
            <p:spPr bwMode="blackGray">
              <a:xfrm>
                <a:off x="144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20" name="Rectangle 792"/>
              <p:cNvSpPr>
                <a:spLocks noChangeArrowheads="1"/>
              </p:cNvSpPr>
              <p:nvPr/>
            </p:nvSpPr>
            <p:spPr bwMode="blackGray">
              <a:xfrm>
                <a:off x="158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21" name="Rectangle 793"/>
              <p:cNvSpPr>
                <a:spLocks noChangeArrowheads="1"/>
              </p:cNvSpPr>
              <p:nvPr/>
            </p:nvSpPr>
            <p:spPr bwMode="blackGray">
              <a:xfrm>
                <a:off x="172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22" name="Rectangle 794"/>
              <p:cNvSpPr>
                <a:spLocks noChangeArrowheads="1"/>
              </p:cNvSpPr>
              <p:nvPr/>
            </p:nvSpPr>
            <p:spPr bwMode="blackGray">
              <a:xfrm>
                <a:off x="187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23" name="Rectangle 795"/>
              <p:cNvSpPr>
                <a:spLocks noChangeArrowheads="1"/>
              </p:cNvSpPr>
              <p:nvPr/>
            </p:nvSpPr>
            <p:spPr bwMode="blackGray">
              <a:xfrm>
                <a:off x="201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24" name="Rectangle 796"/>
              <p:cNvSpPr>
                <a:spLocks noChangeArrowheads="1"/>
              </p:cNvSpPr>
              <p:nvPr/>
            </p:nvSpPr>
            <p:spPr bwMode="blackGray">
              <a:xfrm>
                <a:off x="216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25" name="Rectangle 797"/>
              <p:cNvSpPr>
                <a:spLocks noChangeArrowheads="1"/>
              </p:cNvSpPr>
              <p:nvPr/>
            </p:nvSpPr>
            <p:spPr bwMode="blackGray">
              <a:xfrm>
                <a:off x="230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26" name="Rectangle 798"/>
              <p:cNvSpPr>
                <a:spLocks noChangeArrowheads="1"/>
              </p:cNvSpPr>
              <p:nvPr/>
            </p:nvSpPr>
            <p:spPr bwMode="blackGray">
              <a:xfrm>
                <a:off x="244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27" name="Rectangle 799"/>
              <p:cNvSpPr>
                <a:spLocks noChangeArrowheads="1"/>
              </p:cNvSpPr>
              <p:nvPr/>
            </p:nvSpPr>
            <p:spPr bwMode="blackGray">
              <a:xfrm>
                <a:off x="259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28" name="Rectangle 800"/>
              <p:cNvSpPr>
                <a:spLocks noChangeArrowheads="1"/>
              </p:cNvSpPr>
              <p:nvPr/>
            </p:nvSpPr>
            <p:spPr bwMode="blackGray">
              <a:xfrm>
                <a:off x="273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29" name="Rectangle 801"/>
              <p:cNvSpPr>
                <a:spLocks noChangeArrowheads="1"/>
              </p:cNvSpPr>
              <p:nvPr/>
            </p:nvSpPr>
            <p:spPr bwMode="blackGray">
              <a:xfrm>
                <a:off x="28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30" name="Rectangle 802"/>
              <p:cNvSpPr>
                <a:spLocks noChangeArrowheads="1"/>
              </p:cNvSpPr>
              <p:nvPr/>
            </p:nvSpPr>
            <p:spPr bwMode="blackGray">
              <a:xfrm>
                <a:off x="43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31" name="Rectangle 803"/>
              <p:cNvSpPr>
                <a:spLocks noChangeArrowheads="1"/>
              </p:cNvSpPr>
              <p:nvPr/>
            </p:nvSpPr>
            <p:spPr bwMode="blackGray">
              <a:xfrm>
                <a:off x="57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32" name="Rectangle 804"/>
              <p:cNvSpPr>
                <a:spLocks noChangeArrowheads="1"/>
              </p:cNvSpPr>
              <p:nvPr/>
            </p:nvSpPr>
            <p:spPr bwMode="blackGray">
              <a:xfrm>
                <a:off x="72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33" name="Rectangle 805"/>
              <p:cNvSpPr>
                <a:spLocks noChangeArrowheads="1"/>
              </p:cNvSpPr>
              <p:nvPr/>
            </p:nvSpPr>
            <p:spPr bwMode="blackGray">
              <a:xfrm>
                <a:off x="86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34" name="Rectangle 806"/>
              <p:cNvSpPr>
                <a:spLocks noChangeArrowheads="1"/>
              </p:cNvSpPr>
              <p:nvPr/>
            </p:nvSpPr>
            <p:spPr bwMode="blackGray">
              <a:xfrm>
                <a:off x="100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35" name="Rectangle 807"/>
              <p:cNvSpPr>
                <a:spLocks noChangeArrowheads="1"/>
              </p:cNvSpPr>
              <p:nvPr/>
            </p:nvSpPr>
            <p:spPr bwMode="blackGray">
              <a:xfrm>
                <a:off x="115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36" name="Rectangle 808"/>
              <p:cNvSpPr>
                <a:spLocks noChangeArrowheads="1"/>
              </p:cNvSpPr>
              <p:nvPr/>
            </p:nvSpPr>
            <p:spPr bwMode="blackGray">
              <a:xfrm>
                <a:off x="129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37" name="Rectangle 809"/>
              <p:cNvSpPr>
                <a:spLocks noChangeArrowheads="1"/>
              </p:cNvSpPr>
              <p:nvPr/>
            </p:nvSpPr>
            <p:spPr bwMode="blackGray">
              <a:xfrm>
                <a:off x="144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38" name="Rectangle 810"/>
              <p:cNvSpPr>
                <a:spLocks noChangeArrowheads="1"/>
              </p:cNvSpPr>
              <p:nvPr/>
            </p:nvSpPr>
            <p:spPr bwMode="blackGray">
              <a:xfrm>
                <a:off x="158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39" name="Rectangle 811"/>
              <p:cNvSpPr>
                <a:spLocks noChangeArrowheads="1"/>
              </p:cNvSpPr>
              <p:nvPr/>
            </p:nvSpPr>
            <p:spPr bwMode="blackGray">
              <a:xfrm>
                <a:off x="172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40" name="Rectangle 812"/>
              <p:cNvSpPr>
                <a:spLocks noChangeArrowheads="1"/>
              </p:cNvSpPr>
              <p:nvPr/>
            </p:nvSpPr>
            <p:spPr bwMode="blackGray">
              <a:xfrm>
                <a:off x="187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41" name="Rectangle 813"/>
              <p:cNvSpPr>
                <a:spLocks noChangeArrowheads="1"/>
              </p:cNvSpPr>
              <p:nvPr/>
            </p:nvSpPr>
            <p:spPr bwMode="blackGray">
              <a:xfrm>
                <a:off x="201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42" name="Rectangle 814"/>
              <p:cNvSpPr>
                <a:spLocks noChangeArrowheads="1"/>
              </p:cNvSpPr>
              <p:nvPr/>
            </p:nvSpPr>
            <p:spPr bwMode="blackGray">
              <a:xfrm>
                <a:off x="216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43" name="Rectangle 815"/>
              <p:cNvSpPr>
                <a:spLocks noChangeArrowheads="1"/>
              </p:cNvSpPr>
              <p:nvPr/>
            </p:nvSpPr>
            <p:spPr bwMode="blackGray">
              <a:xfrm>
                <a:off x="230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44" name="Rectangle 816"/>
              <p:cNvSpPr>
                <a:spLocks noChangeArrowheads="1"/>
              </p:cNvSpPr>
              <p:nvPr/>
            </p:nvSpPr>
            <p:spPr bwMode="blackGray">
              <a:xfrm>
                <a:off x="244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45" name="Rectangle 817"/>
              <p:cNvSpPr>
                <a:spLocks noChangeArrowheads="1"/>
              </p:cNvSpPr>
              <p:nvPr/>
            </p:nvSpPr>
            <p:spPr bwMode="blackGray">
              <a:xfrm>
                <a:off x="259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46" name="Rectangle 818"/>
              <p:cNvSpPr>
                <a:spLocks noChangeArrowheads="1"/>
              </p:cNvSpPr>
              <p:nvPr/>
            </p:nvSpPr>
            <p:spPr bwMode="blackGray">
              <a:xfrm>
                <a:off x="273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47" name="Rectangle 819"/>
              <p:cNvSpPr>
                <a:spLocks noChangeArrowheads="1"/>
              </p:cNvSpPr>
              <p:nvPr/>
            </p:nvSpPr>
            <p:spPr bwMode="blackGray">
              <a:xfrm>
                <a:off x="28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48" name="Rectangle 820"/>
              <p:cNvSpPr>
                <a:spLocks noChangeArrowheads="1"/>
              </p:cNvSpPr>
              <p:nvPr/>
            </p:nvSpPr>
            <p:spPr bwMode="blackGray">
              <a:xfrm>
                <a:off x="43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49" name="Rectangle 821"/>
              <p:cNvSpPr>
                <a:spLocks noChangeArrowheads="1"/>
              </p:cNvSpPr>
              <p:nvPr/>
            </p:nvSpPr>
            <p:spPr bwMode="blackGray">
              <a:xfrm>
                <a:off x="57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50" name="Rectangle 822"/>
              <p:cNvSpPr>
                <a:spLocks noChangeArrowheads="1"/>
              </p:cNvSpPr>
              <p:nvPr/>
            </p:nvSpPr>
            <p:spPr bwMode="blackGray">
              <a:xfrm>
                <a:off x="72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51" name="Rectangle 823"/>
              <p:cNvSpPr>
                <a:spLocks noChangeArrowheads="1"/>
              </p:cNvSpPr>
              <p:nvPr/>
            </p:nvSpPr>
            <p:spPr bwMode="blackGray">
              <a:xfrm>
                <a:off x="86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52" name="Rectangle 824"/>
              <p:cNvSpPr>
                <a:spLocks noChangeArrowheads="1"/>
              </p:cNvSpPr>
              <p:nvPr/>
            </p:nvSpPr>
            <p:spPr bwMode="blackGray">
              <a:xfrm>
                <a:off x="100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53" name="Rectangle 825"/>
              <p:cNvSpPr>
                <a:spLocks noChangeArrowheads="1"/>
              </p:cNvSpPr>
              <p:nvPr/>
            </p:nvSpPr>
            <p:spPr bwMode="blackGray">
              <a:xfrm>
                <a:off x="115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54" name="Rectangle 826"/>
              <p:cNvSpPr>
                <a:spLocks noChangeArrowheads="1"/>
              </p:cNvSpPr>
              <p:nvPr/>
            </p:nvSpPr>
            <p:spPr bwMode="blackGray">
              <a:xfrm>
                <a:off x="129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55" name="Rectangle 827"/>
              <p:cNvSpPr>
                <a:spLocks noChangeArrowheads="1"/>
              </p:cNvSpPr>
              <p:nvPr/>
            </p:nvSpPr>
            <p:spPr bwMode="blackGray">
              <a:xfrm>
                <a:off x="144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56" name="Rectangle 828"/>
              <p:cNvSpPr>
                <a:spLocks noChangeArrowheads="1"/>
              </p:cNvSpPr>
              <p:nvPr/>
            </p:nvSpPr>
            <p:spPr bwMode="blackGray">
              <a:xfrm>
                <a:off x="158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57" name="Rectangle 829"/>
              <p:cNvSpPr>
                <a:spLocks noChangeArrowheads="1"/>
              </p:cNvSpPr>
              <p:nvPr/>
            </p:nvSpPr>
            <p:spPr bwMode="blackGray">
              <a:xfrm>
                <a:off x="172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58" name="Rectangle 830"/>
              <p:cNvSpPr>
                <a:spLocks noChangeArrowheads="1"/>
              </p:cNvSpPr>
              <p:nvPr/>
            </p:nvSpPr>
            <p:spPr bwMode="blackGray">
              <a:xfrm>
                <a:off x="187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59" name="Rectangle 831"/>
              <p:cNvSpPr>
                <a:spLocks noChangeArrowheads="1"/>
              </p:cNvSpPr>
              <p:nvPr/>
            </p:nvSpPr>
            <p:spPr bwMode="blackGray">
              <a:xfrm>
                <a:off x="201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60" name="Rectangle 832"/>
              <p:cNvSpPr>
                <a:spLocks noChangeArrowheads="1"/>
              </p:cNvSpPr>
              <p:nvPr/>
            </p:nvSpPr>
            <p:spPr bwMode="blackGray">
              <a:xfrm>
                <a:off x="216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61" name="Rectangle 833"/>
              <p:cNvSpPr>
                <a:spLocks noChangeArrowheads="1"/>
              </p:cNvSpPr>
              <p:nvPr/>
            </p:nvSpPr>
            <p:spPr bwMode="blackGray">
              <a:xfrm>
                <a:off x="230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62" name="Rectangle 834"/>
              <p:cNvSpPr>
                <a:spLocks noChangeArrowheads="1"/>
              </p:cNvSpPr>
              <p:nvPr/>
            </p:nvSpPr>
            <p:spPr bwMode="blackGray">
              <a:xfrm>
                <a:off x="244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63" name="Rectangle 835"/>
              <p:cNvSpPr>
                <a:spLocks noChangeArrowheads="1"/>
              </p:cNvSpPr>
              <p:nvPr/>
            </p:nvSpPr>
            <p:spPr bwMode="blackGray">
              <a:xfrm>
                <a:off x="259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64" name="Rectangle 836"/>
              <p:cNvSpPr>
                <a:spLocks noChangeArrowheads="1"/>
              </p:cNvSpPr>
              <p:nvPr/>
            </p:nvSpPr>
            <p:spPr bwMode="blackGray">
              <a:xfrm>
                <a:off x="273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65" name="Rectangle 837"/>
              <p:cNvSpPr>
                <a:spLocks noChangeArrowheads="1"/>
              </p:cNvSpPr>
              <p:nvPr/>
            </p:nvSpPr>
            <p:spPr bwMode="blackGray">
              <a:xfrm>
                <a:off x="28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66" name="Rectangle 838"/>
              <p:cNvSpPr>
                <a:spLocks noChangeArrowheads="1"/>
              </p:cNvSpPr>
              <p:nvPr/>
            </p:nvSpPr>
            <p:spPr bwMode="blackGray">
              <a:xfrm>
                <a:off x="43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67" name="Rectangle 839"/>
              <p:cNvSpPr>
                <a:spLocks noChangeArrowheads="1"/>
              </p:cNvSpPr>
              <p:nvPr/>
            </p:nvSpPr>
            <p:spPr bwMode="blackGray">
              <a:xfrm>
                <a:off x="57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68" name="Rectangle 840"/>
              <p:cNvSpPr>
                <a:spLocks noChangeArrowheads="1"/>
              </p:cNvSpPr>
              <p:nvPr/>
            </p:nvSpPr>
            <p:spPr bwMode="blackGray">
              <a:xfrm>
                <a:off x="72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69" name="Rectangle 841"/>
              <p:cNvSpPr>
                <a:spLocks noChangeArrowheads="1"/>
              </p:cNvSpPr>
              <p:nvPr/>
            </p:nvSpPr>
            <p:spPr bwMode="blackGray">
              <a:xfrm>
                <a:off x="86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70" name="Rectangle 842"/>
              <p:cNvSpPr>
                <a:spLocks noChangeArrowheads="1"/>
              </p:cNvSpPr>
              <p:nvPr/>
            </p:nvSpPr>
            <p:spPr bwMode="blackGray">
              <a:xfrm>
                <a:off x="100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71" name="Rectangle 843"/>
              <p:cNvSpPr>
                <a:spLocks noChangeArrowheads="1"/>
              </p:cNvSpPr>
              <p:nvPr/>
            </p:nvSpPr>
            <p:spPr bwMode="blackGray">
              <a:xfrm>
                <a:off x="115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72" name="Rectangle 844"/>
              <p:cNvSpPr>
                <a:spLocks noChangeArrowheads="1"/>
              </p:cNvSpPr>
              <p:nvPr/>
            </p:nvSpPr>
            <p:spPr bwMode="blackGray">
              <a:xfrm>
                <a:off x="129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73" name="Rectangle 845"/>
              <p:cNvSpPr>
                <a:spLocks noChangeArrowheads="1"/>
              </p:cNvSpPr>
              <p:nvPr/>
            </p:nvSpPr>
            <p:spPr bwMode="blackGray">
              <a:xfrm>
                <a:off x="144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74" name="Rectangle 846"/>
              <p:cNvSpPr>
                <a:spLocks noChangeArrowheads="1"/>
              </p:cNvSpPr>
              <p:nvPr/>
            </p:nvSpPr>
            <p:spPr bwMode="blackGray">
              <a:xfrm>
                <a:off x="158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75" name="Rectangle 847"/>
              <p:cNvSpPr>
                <a:spLocks noChangeArrowheads="1"/>
              </p:cNvSpPr>
              <p:nvPr/>
            </p:nvSpPr>
            <p:spPr bwMode="blackGray">
              <a:xfrm>
                <a:off x="172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76" name="Rectangle 848"/>
              <p:cNvSpPr>
                <a:spLocks noChangeArrowheads="1"/>
              </p:cNvSpPr>
              <p:nvPr/>
            </p:nvSpPr>
            <p:spPr bwMode="blackGray">
              <a:xfrm>
                <a:off x="187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77" name="Rectangle 849"/>
              <p:cNvSpPr>
                <a:spLocks noChangeArrowheads="1"/>
              </p:cNvSpPr>
              <p:nvPr/>
            </p:nvSpPr>
            <p:spPr bwMode="blackGray">
              <a:xfrm>
                <a:off x="201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78" name="Rectangle 850"/>
              <p:cNvSpPr>
                <a:spLocks noChangeArrowheads="1"/>
              </p:cNvSpPr>
              <p:nvPr/>
            </p:nvSpPr>
            <p:spPr bwMode="blackGray">
              <a:xfrm>
                <a:off x="216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79" name="Rectangle 851"/>
              <p:cNvSpPr>
                <a:spLocks noChangeArrowheads="1"/>
              </p:cNvSpPr>
              <p:nvPr/>
            </p:nvSpPr>
            <p:spPr bwMode="blackGray">
              <a:xfrm>
                <a:off x="230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80" name="Rectangle 852"/>
              <p:cNvSpPr>
                <a:spLocks noChangeArrowheads="1"/>
              </p:cNvSpPr>
              <p:nvPr/>
            </p:nvSpPr>
            <p:spPr bwMode="blackGray">
              <a:xfrm>
                <a:off x="244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81" name="Rectangle 853"/>
              <p:cNvSpPr>
                <a:spLocks noChangeArrowheads="1"/>
              </p:cNvSpPr>
              <p:nvPr/>
            </p:nvSpPr>
            <p:spPr bwMode="blackGray">
              <a:xfrm>
                <a:off x="259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82" name="Rectangle 854"/>
              <p:cNvSpPr>
                <a:spLocks noChangeArrowheads="1"/>
              </p:cNvSpPr>
              <p:nvPr/>
            </p:nvSpPr>
            <p:spPr bwMode="blackGray">
              <a:xfrm>
                <a:off x="273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83" name="Rectangle 855"/>
              <p:cNvSpPr>
                <a:spLocks noChangeArrowheads="1"/>
              </p:cNvSpPr>
              <p:nvPr/>
            </p:nvSpPr>
            <p:spPr bwMode="blackGray">
              <a:xfrm>
                <a:off x="28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84" name="Rectangle 856"/>
              <p:cNvSpPr>
                <a:spLocks noChangeArrowheads="1"/>
              </p:cNvSpPr>
              <p:nvPr/>
            </p:nvSpPr>
            <p:spPr bwMode="blackGray">
              <a:xfrm>
                <a:off x="43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85" name="Rectangle 857"/>
              <p:cNvSpPr>
                <a:spLocks noChangeArrowheads="1"/>
              </p:cNvSpPr>
              <p:nvPr/>
            </p:nvSpPr>
            <p:spPr bwMode="blackGray">
              <a:xfrm>
                <a:off x="57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86" name="Rectangle 858"/>
              <p:cNvSpPr>
                <a:spLocks noChangeArrowheads="1"/>
              </p:cNvSpPr>
              <p:nvPr/>
            </p:nvSpPr>
            <p:spPr bwMode="blackGray">
              <a:xfrm>
                <a:off x="72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87" name="Rectangle 859"/>
              <p:cNvSpPr>
                <a:spLocks noChangeArrowheads="1"/>
              </p:cNvSpPr>
              <p:nvPr/>
            </p:nvSpPr>
            <p:spPr bwMode="blackGray">
              <a:xfrm>
                <a:off x="86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88" name="Rectangle 860"/>
              <p:cNvSpPr>
                <a:spLocks noChangeArrowheads="1"/>
              </p:cNvSpPr>
              <p:nvPr/>
            </p:nvSpPr>
            <p:spPr bwMode="blackGray">
              <a:xfrm>
                <a:off x="100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89" name="Rectangle 861"/>
              <p:cNvSpPr>
                <a:spLocks noChangeArrowheads="1"/>
              </p:cNvSpPr>
              <p:nvPr/>
            </p:nvSpPr>
            <p:spPr bwMode="blackGray">
              <a:xfrm>
                <a:off x="115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90" name="Rectangle 862"/>
              <p:cNvSpPr>
                <a:spLocks noChangeArrowheads="1"/>
              </p:cNvSpPr>
              <p:nvPr/>
            </p:nvSpPr>
            <p:spPr bwMode="blackGray">
              <a:xfrm>
                <a:off x="129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91" name="Rectangle 863"/>
              <p:cNvSpPr>
                <a:spLocks noChangeArrowheads="1"/>
              </p:cNvSpPr>
              <p:nvPr/>
            </p:nvSpPr>
            <p:spPr bwMode="blackGray">
              <a:xfrm>
                <a:off x="144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92" name="Rectangle 864"/>
              <p:cNvSpPr>
                <a:spLocks noChangeArrowheads="1"/>
              </p:cNvSpPr>
              <p:nvPr/>
            </p:nvSpPr>
            <p:spPr bwMode="blackGray">
              <a:xfrm>
                <a:off x="158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93" name="Rectangle 865"/>
              <p:cNvSpPr>
                <a:spLocks noChangeArrowheads="1"/>
              </p:cNvSpPr>
              <p:nvPr/>
            </p:nvSpPr>
            <p:spPr bwMode="blackGray">
              <a:xfrm>
                <a:off x="172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94" name="Rectangle 866"/>
              <p:cNvSpPr>
                <a:spLocks noChangeArrowheads="1"/>
              </p:cNvSpPr>
              <p:nvPr/>
            </p:nvSpPr>
            <p:spPr bwMode="blackGray">
              <a:xfrm>
                <a:off x="187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95" name="Rectangle 867"/>
              <p:cNvSpPr>
                <a:spLocks noChangeArrowheads="1"/>
              </p:cNvSpPr>
              <p:nvPr/>
            </p:nvSpPr>
            <p:spPr bwMode="blackGray">
              <a:xfrm>
                <a:off x="201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96" name="Rectangle 868"/>
              <p:cNvSpPr>
                <a:spLocks noChangeArrowheads="1"/>
              </p:cNvSpPr>
              <p:nvPr/>
            </p:nvSpPr>
            <p:spPr bwMode="blackGray">
              <a:xfrm>
                <a:off x="216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97" name="Rectangle 869"/>
              <p:cNvSpPr>
                <a:spLocks noChangeArrowheads="1"/>
              </p:cNvSpPr>
              <p:nvPr/>
            </p:nvSpPr>
            <p:spPr bwMode="blackGray">
              <a:xfrm>
                <a:off x="230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98" name="Rectangle 870"/>
              <p:cNvSpPr>
                <a:spLocks noChangeArrowheads="1"/>
              </p:cNvSpPr>
              <p:nvPr/>
            </p:nvSpPr>
            <p:spPr bwMode="blackGray">
              <a:xfrm>
                <a:off x="244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599" name="Rectangle 871"/>
              <p:cNvSpPr>
                <a:spLocks noChangeArrowheads="1"/>
              </p:cNvSpPr>
              <p:nvPr/>
            </p:nvSpPr>
            <p:spPr bwMode="blackGray">
              <a:xfrm>
                <a:off x="259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00" name="Rectangle 872"/>
              <p:cNvSpPr>
                <a:spLocks noChangeArrowheads="1"/>
              </p:cNvSpPr>
              <p:nvPr/>
            </p:nvSpPr>
            <p:spPr bwMode="blackGray">
              <a:xfrm>
                <a:off x="273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01" name="Rectangle 873"/>
              <p:cNvSpPr>
                <a:spLocks noChangeArrowheads="1"/>
              </p:cNvSpPr>
              <p:nvPr/>
            </p:nvSpPr>
            <p:spPr bwMode="blackGray">
              <a:xfrm>
                <a:off x="28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02" name="Rectangle 874"/>
              <p:cNvSpPr>
                <a:spLocks noChangeArrowheads="1"/>
              </p:cNvSpPr>
              <p:nvPr/>
            </p:nvSpPr>
            <p:spPr bwMode="blackGray">
              <a:xfrm>
                <a:off x="43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03" name="Rectangle 875"/>
              <p:cNvSpPr>
                <a:spLocks noChangeArrowheads="1"/>
              </p:cNvSpPr>
              <p:nvPr/>
            </p:nvSpPr>
            <p:spPr bwMode="blackGray">
              <a:xfrm>
                <a:off x="57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04" name="Rectangle 876"/>
              <p:cNvSpPr>
                <a:spLocks noChangeArrowheads="1"/>
              </p:cNvSpPr>
              <p:nvPr/>
            </p:nvSpPr>
            <p:spPr bwMode="blackGray">
              <a:xfrm>
                <a:off x="72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05" name="Rectangle 877"/>
              <p:cNvSpPr>
                <a:spLocks noChangeArrowheads="1"/>
              </p:cNvSpPr>
              <p:nvPr/>
            </p:nvSpPr>
            <p:spPr bwMode="blackGray">
              <a:xfrm>
                <a:off x="86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06" name="Rectangle 878"/>
              <p:cNvSpPr>
                <a:spLocks noChangeArrowheads="1"/>
              </p:cNvSpPr>
              <p:nvPr/>
            </p:nvSpPr>
            <p:spPr bwMode="blackGray">
              <a:xfrm>
                <a:off x="100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07" name="Rectangle 879"/>
              <p:cNvSpPr>
                <a:spLocks noChangeArrowheads="1"/>
              </p:cNvSpPr>
              <p:nvPr/>
            </p:nvSpPr>
            <p:spPr bwMode="blackGray">
              <a:xfrm>
                <a:off x="115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08" name="Rectangle 880"/>
              <p:cNvSpPr>
                <a:spLocks noChangeArrowheads="1"/>
              </p:cNvSpPr>
              <p:nvPr/>
            </p:nvSpPr>
            <p:spPr bwMode="blackGray">
              <a:xfrm>
                <a:off x="129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09" name="Rectangle 881"/>
              <p:cNvSpPr>
                <a:spLocks noChangeArrowheads="1"/>
              </p:cNvSpPr>
              <p:nvPr/>
            </p:nvSpPr>
            <p:spPr bwMode="blackGray">
              <a:xfrm>
                <a:off x="144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10" name="Rectangle 882"/>
              <p:cNvSpPr>
                <a:spLocks noChangeArrowheads="1"/>
              </p:cNvSpPr>
              <p:nvPr/>
            </p:nvSpPr>
            <p:spPr bwMode="blackGray">
              <a:xfrm>
                <a:off x="158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11" name="Rectangle 883"/>
              <p:cNvSpPr>
                <a:spLocks noChangeArrowheads="1"/>
              </p:cNvSpPr>
              <p:nvPr/>
            </p:nvSpPr>
            <p:spPr bwMode="blackGray">
              <a:xfrm>
                <a:off x="172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12" name="Rectangle 884"/>
              <p:cNvSpPr>
                <a:spLocks noChangeArrowheads="1"/>
              </p:cNvSpPr>
              <p:nvPr/>
            </p:nvSpPr>
            <p:spPr bwMode="blackGray">
              <a:xfrm>
                <a:off x="187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13" name="Rectangle 885"/>
              <p:cNvSpPr>
                <a:spLocks noChangeArrowheads="1"/>
              </p:cNvSpPr>
              <p:nvPr/>
            </p:nvSpPr>
            <p:spPr bwMode="blackGray">
              <a:xfrm>
                <a:off x="201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14" name="Rectangle 886"/>
              <p:cNvSpPr>
                <a:spLocks noChangeArrowheads="1"/>
              </p:cNvSpPr>
              <p:nvPr/>
            </p:nvSpPr>
            <p:spPr bwMode="blackGray">
              <a:xfrm>
                <a:off x="216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15" name="Rectangle 887"/>
              <p:cNvSpPr>
                <a:spLocks noChangeArrowheads="1"/>
              </p:cNvSpPr>
              <p:nvPr/>
            </p:nvSpPr>
            <p:spPr bwMode="blackGray">
              <a:xfrm>
                <a:off x="230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16" name="Rectangle 888"/>
              <p:cNvSpPr>
                <a:spLocks noChangeArrowheads="1"/>
              </p:cNvSpPr>
              <p:nvPr/>
            </p:nvSpPr>
            <p:spPr bwMode="blackGray">
              <a:xfrm>
                <a:off x="244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17" name="Rectangle 889"/>
              <p:cNvSpPr>
                <a:spLocks noChangeArrowheads="1"/>
              </p:cNvSpPr>
              <p:nvPr/>
            </p:nvSpPr>
            <p:spPr bwMode="blackGray">
              <a:xfrm>
                <a:off x="259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18" name="Rectangle 890"/>
              <p:cNvSpPr>
                <a:spLocks noChangeArrowheads="1"/>
              </p:cNvSpPr>
              <p:nvPr/>
            </p:nvSpPr>
            <p:spPr bwMode="blackGray">
              <a:xfrm>
                <a:off x="273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19" name="Rectangle 891"/>
              <p:cNvSpPr>
                <a:spLocks noChangeArrowheads="1"/>
              </p:cNvSpPr>
              <p:nvPr/>
            </p:nvSpPr>
            <p:spPr bwMode="blackGray">
              <a:xfrm>
                <a:off x="28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20" name="Rectangle 892"/>
              <p:cNvSpPr>
                <a:spLocks noChangeArrowheads="1"/>
              </p:cNvSpPr>
              <p:nvPr/>
            </p:nvSpPr>
            <p:spPr bwMode="blackGray">
              <a:xfrm>
                <a:off x="43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21" name="Rectangle 893"/>
              <p:cNvSpPr>
                <a:spLocks noChangeArrowheads="1"/>
              </p:cNvSpPr>
              <p:nvPr/>
            </p:nvSpPr>
            <p:spPr bwMode="blackGray">
              <a:xfrm>
                <a:off x="57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22" name="Rectangle 894"/>
              <p:cNvSpPr>
                <a:spLocks noChangeArrowheads="1"/>
              </p:cNvSpPr>
              <p:nvPr/>
            </p:nvSpPr>
            <p:spPr bwMode="blackGray">
              <a:xfrm>
                <a:off x="72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23" name="Rectangle 895"/>
              <p:cNvSpPr>
                <a:spLocks noChangeArrowheads="1"/>
              </p:cNvSpPr>
              <p:nvPr/>
            </p:nvSpPr>
            <p:spPr bwMode="blackGray">
              <a:xfrm>
                <a:off x="86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24" name="Rectangle 896"/>
              <p:cNvSpPr>
                <a:spLocks noChangeArrowheads="1"/>
              </p:cNvSpPr>
              <p:nvPr/>
            </p:nvSpPr>
            <p:spPr bwMode="blackGray">
              <a:xfrm>
                <a:off x="100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25" name="Rectangle 897"/>
              <p:cNvSpPr>
                <a:spLocks noChangeArrowheads="1"/>
              </p:cNvSpPr>
              <p:nvPr/>
            </p:nvSpPr>
            <p:spPr bwMode="blackGray">
              <a:xfrm>
                <a:off x="115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26" name="Rectangle 898"/>
              <p:cNvSpPr>
                <a:spLocks noChangeArrowheads="1"/>
              </p:cNvSpPr>
              <p:nvPr/>
            </p:nvSpPr>
            <p:spPr bwMode="blackGray">
              <a:xfrm>
                <a:off x="129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27" name="Rectangle 899"/>
              <p:cNvSpPr>
                <a:spLocks noChangeArrowheads="1"/>
              </p:cNvSpPr>
              <p:nvPr/>
            </p:nvSpPr>
            <p:spPr bwMode="blackGray">
              <a:xfrm>
                <a:off x="144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28" name="Rectangle 900"/>
              <p:cNvSpPr>
                <a:spLocks noChangeArrowheads="1"/>
              </p:cNvSpPr>
              <p:nvPr/>
            </p:nvSpPr>
            <p:spPr bwMode="blackGray">
              <a:xfrm>
                <a:off x="158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29" name="Rectangle 901"/>
              <p:cNvSpPr>
                <a:spLocks noChangeArrowheads="1"/>
              </p:cNvSpPr>
              <p:nvPr/>
            </p:nvSpPr>
            <p:spPr bwMode="blackGray">
              <a:xfrm>
                <a:off x="172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30" name="Rectangle 902"/>
              <p:cNvSpPr>
                <a:spLocks noChangeArrowheads="1"/>
              </p:cNvSpPr>
              <p:nvPr/>
            </p:nvSpPr>
            <p:spPr bwMode="blackGray">
              <a:xfrm>
                <a:off x="187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31" name="Rectangle 903"/>
              <p:cNvSpPr>
                <a:spLocks noChangeArrowheads="1"/>
              </p:cNvSpPr>
              <p:nvPr/>
            </p:nvSpPr>
            <p:spPr bwMode="blackGray">
              <a:xfrm>
                <a:off x="201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32" name="Rectangle 904"/>
              <p:cNvSpPr>
                <a:spLocks noChangeArrowheads="1"/>
              </p:cNvSpPr>
              <p:nvPr/>
            </p:nvSpPr>
            <p:spPr bwMode="blackGray">
              <a:xfrm>
                <a:off x="216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33" name="Rectangle 905"/>
              <p:cNvSpPr>
                <a:spLocks noChangeArrowheads="1"/>
              </p:cNvSpPr>
              <p:nvPr/>
            </p:nvSpPr>
            <p:spPr bwMode="blackGray">
              <a:xfrm>
                <a:off x="230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34" name="Rectangle 906"/>
              <p:cNvSpPr>
                <a:spLocks noChangeArrowheads="1"/>
              </p:cNvSpPr>
              <p:nvPr/>
            </p:nvSpPr>
            <p:spPr bwMode="blackGray">
              <a:xfrm>
                <a:off x="244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35" name="Rectangle 907"/>
              <p:cNvSpPr>
                <a:spLocks noChangeArrowheads="1"/>
              </p:cNvSpPr>
              <p:nvPr/>
            </p:nvSpPr>
            <p:spPr bwMode="blackGray">
              <a:xfrm>
                <a:off x="259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36" name="Rectangle 908"/>
              <p:cNvSpPr>
                <a:spLocks noChangeArrowheads="1"/>
              </p:cNvSpPr>
              <p:nvPr/>
            </p:nvSpPr>
            <p:spPr bwMode="blackGray">
              <a:xfrm>
                <a:off x="273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37" name="Rectangle 909"/>
              <p:cNvSpPr>
                <a:spLocks noChangeArrowheads="1"/>
              </p:cNvSpPr>
              <p:nvPr/>
            </p:nvSpPr>
            <p:spPr bwMode="blackGray">
              <a:xfrm>
                <a:off x="28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38" name="Rectangle 910"/>
              <p:cNvSpPr>
                <a:spLocks noChangeArrowheads="1"/>
              </p:cNvSpPr>
              <p:nvPr/>
            </p:nvSpPr>
            <p:spPr bwMode="blackGray">
              <a:xfrm>
                <a:off x="43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39" name="Rectangle 911"/>
              <p:cNvSpPr>
                <a:spLocks noChangeArrowheads="1"/>
              </p:cNvSpPr>
              <p:nvPr/>
            </p:nvSpPr>
            <p:spPr bwMode="blackGray">
              <a:xfrm>
                <a:off x="57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40" name="Rectangle 912"/>
              <p:cNvSpPr>
                <a:spLocks noChangeArrowheads="1"/>
              </p:cNvSpPr>
              <p:nvPr/>
            </p:nvSpPr>
            <p:spPr bwMode="blackGray">
              <a:xfrm>
                <a:off x="72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41" name="Rectangle 913"/>
              <p:cNvSpPr>
                <a:spLocks noChangeArrowheads="1"/>
              </p:cNvSpPr>
              <p:nvPr/>
            </p:nvSpPr>
            <p:spPr bwMode="blackGray">
              <a:xfrm>
                <a:off x="86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42" name="Rectangle 914"/>
              <p:cNvSpPr>
                <a:spLocks noChangeArrowheads="1"/>
              </p:cNvSpPr>
              <p:nvPr/>
            </p:nvSpPr>
            <p:spPr bwMode="blackGray">
              <a:xfrm>
                <a:off x="100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43" name="Rectangle 915"/>
              <p:cNvSpPr>
                <a:spLocks noChangeArrowheads="1"/>
              </p:cNvSpPr>
              <p:nvPr/>
            </p:nvSpPr>
            <p:spPr bwMode="blackGray">
              <a:xfrm>
                <a:off x="115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44" name="Rectangle 916"/>
              <p:cNvSpPr>
                <a:spLocks noChangeArrowheads="1"/>
              </p:cNvSpPr>
              <p:nvPr/>
            </p:nvSpPr>
            <p:spPr bwMode="blackGray">
              <a:xfrm>
                <a:off x="129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45" name="Rectangle 917"/>
              <p:cNvSpPr>
                <a:spLocks noChangeArrowheads="1"/>
              </p:cNvSpPr>
              <p:nvPr/>
            </p:nvSpPr>
            <p:spPr bwMode="blackGray">
              <a:xfrm>
                <a:off x="144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46" name="Rectangle 918"/>
              <p:cNvSpPr>
                <a:spLocks noChangeArrowheads="1"/>
              </p:cNvSpPr>
              <p:nvPr/>
            </p:nvSpPr>
            <p:spPr bwMode="blackGray">
              <a:xfrm>
                <a:off x="158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47" name="Rectangle 919"/>
              <p:cNvSpPr>
                <a:spLocks noChangeArrowheads="1"/>
              </p:cNvSpPr>
              <p:nvPr/>
            </p:nvSpPr>
            <p:spPr bwMode="blackGray">
              <a:xfrm>
                <a:off x="172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48" name="Rectangle 920"/>
              <p:cNvSpPr>
                <a:spLocks noChangeArrowheads="1"/>
              </p:cNvSpPr>
              <p:nvPr/>
            </p:nvSpPr>
            <p:spPr bwMode="blackGray">
              <a:xfrm>
                <a:off x="187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49" name="Rectangle 921"/>
              <p:cNvSpPr>
                <a:spLocks noChangeArrowheads="1"/>
              </p:cNvSpPr>
              <p:nvPr/>
            </p:nvSpPr>
            <p:spPr bwMode="blackGray">
              <a:xfrm>
                <a:off x="201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50" name="Rectangle 922"/>
              <p:cNvSpPr>
                <a:spLocks noChangeArrowheads="1"/>
              </p:cNvSpPr>
              <p:nvPr/>
            </p:nvSpPr>
            <p:spPr bwMode="blackGray">
              <a:xfrm>
                <a:off x="216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51" name="Rectangle 923"/>
              <p:cNvSpPr>
                <a:spLocks noChangeArrowheads="1"/>
              </p:cNvSpPr>
              <p:nvPr/>
            </p:nvSpPr>
            <p:spPr bwMode="blackGray">
              <a:xfrm>
                <a:off x="230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52" name="Rectangle 924"/>
              <p:cNvSpPr>
                <a:spLocks noChangeArrowheads="1"/>
              </p:cNvSpPr>
              <p:nvPr/>
            </p:nvSpPr>
            <p:spPr bwMode="blackGray">
              <a:xfrm>
                <a:off x="244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53" name="Rectangle 925"/>
              <p:cNvSpPr>
                <a:spLocks noChangeArrowheads="1"/>
              </p:cNvSpPr>
              <p:nvPr/>
            </p:nvSpPr>
            <p:spPr bwMode="blackGray">
              <a:xfrm>
                <a:off x="259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54" name="Rectangle 926"/>
              <p:cNvSpPr>
                <a:spLocks noChangeArrowheads="1"/>
              </p:cNvSpPr>
              <p:nvPr/>
            </p:nvSpPr>
            <p:spPr bwMode="blackGray">
              <a:xfrm>
                <a:off x="273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55" name="Rectangle 927"/>
              <p:cNvSpPr>
                <a:spLocks noChangeArrowheads="1"/>
              </p:cNvSpPr>
              <p:nvPr/>
            </p:nvSpPr>
            <p:spPr bwMode="blackGray">
              <a:xfrm>
                <a:off x="28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56" name="Rectangle 928"/>
              <p:cNvSpPr>
                <a:spLocks noChangeArrowheads="1"/>
              </p:cNvSpPr>
              <p:nvPr/>
            </p:nvSpPr>
            <p:spPr bwMode="blackGray">
              <a:xfrm>
                <a:off x="43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57" name="Rectangle 929"/>
              <p:cNvSpPr>
                <a:spLocks noChangeArrowheads="1"/>
              </p:cNvSpPr>
              <p:nvPr/>
            </p:nvSpPr>
            <p:spPr bwMode="blackGray">
              <a:xfrm>
                <a:off x="57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58" name="Rectangle 930"/>
              <p:cNvSpPr>
                <a:spLocks noChangeArrowheads="1"/>
              </p:cNvSpPr>
              <p:nvPr/>
            </p:nvSpPr>
            <p:spPr bwMode="blackGray">
              <a:xfrm>
                <a:off x="72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59" name="Rectangle 931"/>
              <p:cNvSpPr>
                <a:spLocks noChangeArrowheads="1"/>
              </p:cNvSpPr>
              <p:nvPr/>
            </p:nvSpPr>
            <p:spPr bwMode="blackGray">
              <a:xfrm>
                <a:off x="86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60" name="Rectangle 932"/>
              <p:cNvSpPr>
                <a:spLocks noChangeArrowheads="1"/>
              </p:cNvSpPr>
              <p:nvPr/>
            </p:nvSpPr>
            <p:spPr bwMode="blackGray">
              <a:xfrm>
                <a:off x="100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61" name="Rectangle 933"/>
              <p:cNvSpPr>
                <a:spLocks noChangeArrowheads="1"/>
              </p:cNvSpPr>
              <p:nvPr/>
            </p:nvSpPr>
            <p:spPr bwMode="blackGray">
              <a:xfrm>
                <a:off x="115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62" name="Rectangle 934"/>
              <p:cNvSpPr>
                <a:spLocks noChangeArrowheads="1"/>
              </p:cNvSpPr>
              <p:nvPr/>
            </p:nvSpPr>
            <p:spPr bwMode="blackGray">
              <a:xfrm>
                <a:off x="129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63" name="Rectangle 935"/>
              <p:cNvSpPr>
                <a:spLocks noChangeArrowheads="1"/>
              </p:cNvSpPr>
              <p:nvPr/>
            </p:nvSpPr>
            <p:spPr bwMode="blackGray">
              <a:xfrm>
                <a:off x="144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64" name="Rectangle 936"/>
              <p:cNvSpPr>
                <a:spLocks noChangeArrowheads="1"/>
              </p:cNvSpPr>
              <p:nvPr/>
            </p:nvSpPr>
            <p:spPr bwMode="blackGray">
              <a:xfrm>
                <a:off x="158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65" name="Rectangle 937"/>
              <p:cNvSpPr>
                <a:spLocks noChangeArrowheads="1"/>
              </p:cNvSpPr>
              <p:nvPr/>
            </p:nvSpPr>
            <p:spPr bwMode="blackGray">
              <a:xfrm>
                <a:off x="172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66" name="Rectangle 938"/>
              <p:cNvSpPr>
                <a:spLocks noChangeArrowheads="1"/>
              </p:cNvSpPr>
              <p:nvPr/>
            </p:nvSpPr>
            <p:spPr bwMode="blackGray">
              <a:xfrm>
                <a:off x="187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67" name="Rectangle 939"/>
              <p:cNvSpPr>
                <a:spLocks noChangeArrowheads="1"/>
              </p:cNvSpPr>
              <p:nvPr/>
            </p:nvSpPr>
            <p:spPr bwMode="blackGray">
              <a:xfrm>
                <a:off x="201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68" name="Rectangle 940"/>
              <p:cNvSpPr>
                <a:spLocks noChangeArrowheads="1"/>
              </p:cNvSpPr>
              <p:nvPr/>
            </p:nvSpPr>
            <p:spPr bwMode="blackGray">
              <a:xfrm>
                <a:off x="216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69" name="Rectangle 941"/>
              <p:cNvSpPr>
                <a:spLocks noChangeArrowheads="1"/>
              </p:cNvSpPr>
              <p:nvPr/>
            </p:nvSpPr>
            <p:spPr bwMode="blackGray">
              <a:xfrm>
                <a:off x="230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70" name="Rectangle 942"/>
              <p:cNvSpPr>
                <a:spLocks noChangeArrowheads="1"/>
              </p:cNvSpPr>
              <p:nvPr/>
            </p:nvSpPr>
            <p:spPr bwMode="blackGray">
              <a:xfrm>
                <a:off x="244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71" name="Rectangle 943"/>
              <p:cNvSpPr>
                <a:spLocks noChangeArrowheads="1"/>
              </p:cNvSpPr>
              <p:nvPr/>
            </p:nvSpPr>
            <p:spPr bwMode="blackGray">
              <a:xfrm>
                <a:off x="259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72" name="Rectangle 944"/>
              <p:cNvSpPr>
                <a:spLocks noChangeArrowheads="1"/>
              </p:cNvSpPr>
              <p:nvPr/>
            </p:nvSpPr>
            <p:spPr bwMode="blackGray">
              <a:xfrm>
                <a:off x="273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73" name="Rectangle 945"/>
              <p:cNvSpPr>
                <a:spLocks noChangeArrowheads="1"/>
              </p:cNvSpPr>
              <p:nvPr/>
            </p:nvSpPr>
            <p:spPr bwMode="blackGray">
              <a:xfrm>
                <a:off x="28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74" name="Rectangle 946"/>
              <p:cNvSpPr>
                <a:spLocks noChangeArrowheads="1"/>
              </p:cNvSpPr>
              <p:nvPr/>
            </p:nvSpPr>
            <p:spPr bwMode="blackGray">
              <a:xfrm>
                <a:off x="43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75" name="Rectangle 947"/>
              <p:cNvSpPr>
                <a:spLocks noChangeArrowheads="1"/>
              </p:cNvSpPr>
              <p:nvPr/>
            </p:nvSpPr>
            <p:spPr bwMode="blackGray">
              <a:xfrm>
                <a:off x="57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76" name="Rectangle 948"/>
              <p:cNvSpPr>
                <a:spLocks noChangeArrowheads="1"/>
              </p:cNvSpPr>
              <p:nvPr/>
            </p:nvSpPr>
            <p:spPr bwMode="blackGray">
              <a:xfrm>
                <a:off x="72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77" name="Rectangle 949"/>
              <p:cNvSpPr>
                <a:spLocks noChangeArrowheads="1"/>
              </p:cNvSpPr>
              <p:nvPr/>
            </p:nvSpPr>
            <p:spPr bwMode="blackGray">
              <a:xfrm>
                <a:off x="86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78" name="Rectangle 950"/>
              <p:cNvSpPr>
                <a:spLocks noChangeArrowheads="1"/>
              </p:cNvSpPr>
              <p:nvPr/>
            </p:nvSpPr>
            <p:spPr bwMode="blackGray">
              <a:xfrm>
                <a:off x="100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79" name="Rectangle 951"/>
              <p:cNvSpPr>
                <a:spLocks noChangeArrowheads="1"/>
              </p:cNvSpPr>
              <p:nvPr/>
            </p:nvSpPr>
            <p:spPr bwMode="blackGray">
              <a:xfrm>
                <a:off x="115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80" name="Rectangle 952"/>
              <p:cNvSpPr>
                <a:spLocks noChangeArrowheads="1"/>
              </p:cNvSpPr>
              <p:nvPr/>
            </p:nvSpPr>
            <p:spPr bwMode="blackGray">
              <a:xfrm>
                <a:off x="129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81" name="Rectangle 953"/>
              <p:cNvSpPr>
                <a:spLocks noChangeArrowheads="1"/>
              </p:cNvSpPr>
              <p:nvPr/>
            </p:nvSpPr>
            <p:spPr bwMode="blackGray">
              <a:xfrm>
                <a:off x="144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82" name="Rectangle 954"/>
              <p:cNvSpPr>
                <a:spLocks noChangeArrowheads="1"/>
              </p:cNvSpPr>
              <p:nvPr/>
            </p:nvSpPr>
            <p:spPr bwMode="blackGray">
              <a:xfrm>
                <a:off x="158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83" name="Rectangle 955"/>
              <p:cNvSpPr>
                <a:spLocks noChangeArrowheads="1"/>
              </p:cNvSpPr>
              <p:nvPr/>
            </p:nvSpPr>
            <p:spPr bwMode="blackGray">
              <a:xfrm>
                <a:off x="172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84" name="Rectangle 956"/>
              <p:cNvSpPr>
                <a:spLocks noChangeArrowheads="1"/>
              </p:cNvSpPr>
              <p:nvPr/>
            </p:nvSpPr>
            <p:spPr bwMode="blackGray">
              <a:xfrm>
                <a:off x="187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85" name="Rectangle 957"/>
              <p:cNvSpPr>
                <a:spLocks noChangeArrowheads="1"/>
              </p:cNvSpPr>
              <p:nvPr/>
            </p:nvSpPr>
            <p:spPr bwMode="blackGray">
              <a:xfrm>
                <a:off x="201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86" name="Rectangle 958"/>
              <p:cNvSpPr>
                <a:spLocks noChangeArrowheads="1"/>
              </p:cNvSpPr>
              <p:nvPr/>
            </p:nvSpPr>
            <p:spPr bwMode="blackGray">
              <a:xfrm>
                <a:off x="216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87" name="Rectangle 959"/>
              <p:cNvSpPr>
                <a:spLocks noChangeArrowheads="1"/>
              </p:cNvSpPr>
              <p:nvPr/>
            </p:nvSpPr>
            <p:spPr bwMode="blackGray">
              <a:xfrm>
                <a:off x="230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88" name="Rectangle 960"/>
              <p:cNvSpPr>
                <a:spLocks noChangeArrowheads="1"/>
              </p:cNvSpPr>
              <p:nvPr/>
            </p:nvSpPr>
            <p:spPr bwMode="blackGray">
              <a:xfrm>
                <a:off x="244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89" name="Rectangle 961"/>
              <p:cNvSpPr>
                <a:spLocks noChangeArrowheads="1"/>
              </p:cNvSpPr>
              <p:nvPr/>
            </p:nvSpPr>
            <p:spPr bwMode="blackGray">
              <a:xfrm>
                <a:off x="259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90" name="Rectangle 962"/>
              <p:cNvSpPr>
                <a:spLocks noChangeArrowheads="1"/>
              </p:cNvSpPr>
              <p:nvPr/>
            </p:nvSpPr>
            <p:spPr bwMode="blackGray">
              <a:xfrm>
                <a:off x="273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91" name="Rectangle 963"/>
              <p:cNvSpPr>
                <a:spLocks noChangeArrowheads="1"/>
              </p:cNvSpPr>
              <p:nvPr/>
            </p:nvSpPr>
            <p:spPr bwMode="blackGray">
              <a:xfrm>
                <a:off x="28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92" name="Rectangle 964"/>
              <p:cNvSpPr>
                <a:spLocks noChangeArrowheads="1"/>
              </p:cNvSpPr>
              <p:nvPr/>
            </p:nvSpPr>
            <p:spPr bwMode="blackGray">
              <a:xfrm>
                <a:off x="43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93" name="Rectangle 965"/>
              <p:cNvSpPr>
                <a:spLocks noChangeArrowheads="1"/>
              </p:cNvSpPr>
              <p:nvPr/>
            </p:nvSpPr>
            <p:spPr bwMode="blackGray">
              <a:xfrm>
                <a:off x="57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94" name="Rectangle 966"/>
              <p:cNvSpPr>
                <a:spLocks noChangeArrowheads="1"/>
              </p:cNvSpPr>
              <p:nvPr/>
            </p:nvSpPr>
            <p:spPr bwMode="blackGray">
              <a:xfrm>
                <a:off x="72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95" name="Rectangle 967"/>
              <p:cNvSpPr>
                <a:spLocks noChangeArrowheads="1"/>
              </p:cNvSpPr>
              <p:nvPr/>
            </p:nvSpPr>
            <p:spPr bwMode="blackGray">
              <a:xfrm>
                <a:off x="86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96" name="Rectangle 968"/>
              <p:cNvSpPr>
                <a:spLocks noChangeArrowheads="1"/>
              </p:cNvSpPr>
              <p:nvPr/>
            </p:nvSpPr>
            <p:spPr bwMode="blackGray">
              <a:xfrm>
                <a:off x="100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97" name="Rectangle 969"/>
              <p:cNvSpPr>
                <a:spLocks noChangeArrowheads="1"/>
              </p:cNvSpPr>
              <p:nvPr/>
            </p:nvSpPr>
            <p:spPr bwMode="blackGray">
              <a:xfrm>
                <a:off x="115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98" name="Rectangle 970"/>
              <p:cNvSpPr>
                <a:spLocks noChangeArrowheads="1"/>
              </p:cNvSpPr>
              <p:nvPr/>
            </p:nvSpPr>
            <p:spPr bwMode="blackGray">
              <a:xfrm>
                <a:off x="129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699" name="Rectangle 971"/>
              <p:cNvSpPr>
                <a:spLocks noChangeArrowheads="1"/>
              </p:cNvSpPr>
              <p:nvPr/>
            </p:nvSpPr>
            <p:spPr bwMode="blackGray">
              <a:xfrm>
                <a:off x="144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00" name="Rectangle 972"/>
              <p:cNvSpPr>
                <a:spLocks noChangeArrowheads="1"/>
              </p:cNvSpPr>
              <p:nvPr/>
            </p:nvSpPr>
            <p:spPr bwMode="blackGray">
              <a:xfrm>
                <a:off x="158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01" name="Rectangle 973"/>
              <p:cNvSpPr>
                <a:spLocks noChangeArrowheads="1"/>
              </p:cNvSpPr>
              <p:nvPr/>
            </p:nvSpPr>
            <p:spPr bwMode="blackGray">
              <a:xfrm>
                <a:off x="172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02" name="Rectangle 974"/>
              <p:cNvSpPr>
                <a:spLocks noChangeArrowheads="1"/>
              </p:cNvSpPr>
              <p:nvPr/>
            </p:nvSpPr>
            <p:spPr bwMode="blackGray">
              <a:xfrm>
                <a:off x="187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03" name="Rectangle 975"/>
              <p:cNvSpPr>
                <a:spLocks noChangeArrowheads="1"/>
              </p:cNvSpPr>
              <p:nvPr/>
            </p:nvSpPr>
            <p:spPr bwMode="blackGray">
              <a:xfrm>
                <a:off x="201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04" name="Rectangle 976"/>
              <p:cNvSpPr>
                <a:spLocks noChangeArrowheads="1"/>
              </p:cNvSpPr>
              <p:nvPr/>
            </p:nvSpPr>
            <p:spPr bwMode="blackGray">
              <a:xfrm>
                <a:off x="216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05" name="Rectangle 977"/>
              <p:cNvSpPr>
                <a:spLocks noChangeArrowheads="1"/>
              </p:cNvSpPr>
              <p:nvPr/>
            </p:nvSpPr>
            <p:spPr bwMode="blackGray">
              <a:xfrm>
                <a:off x="230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06" name="Rectangle 978"/>
              <p:cNvSpPr>
                <a:spLocks noChangeArrowheads="1"/>
              </p:cNvSpPr>
              <p:nvPr/>
            </p:nvSpPr>
            <p:spPr bwMode="blackGray">
              <a:xfrm>
                <a:off x="244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07" name="Rectangle 979"/>
              <p:cNvSpPr>
                <a:spLocks noChangeArrowheads="1"/>
              </p:cNvSpPr>
              <p:nvPr/>
            </p:nvSpPr>
            <p:spPr bwMode="blackGray">
              <a:xfrm>
                <a:off x="259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08" name="Rectangle 980"/>
              <p:cNvSpPr>
                <a:spLocks noChangeArrowheads="1"/>
              </p:cNvSpPr>
              <p:nvPr/>
            </p:nvSpPr>
            <p:spPr bwMode="blackGray">
              <a:xfrm>
                <a:off x="273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38709" name="Group 981"/>
            <p:cNvGrpSpPr>
              <a:grpSpLocks/>
            </p:cNvGrpSpPr>
            <p:nvPr/>
          </p:nvGrpSpPr>
          <p:grpSpPr bwMode="auto">
            <a:xfrm>
              <a:off x="1584" y="2256"/>
              <a:ext cx="1296" cy="1296"/>
              <a:chOff x="288" y="960"/>
              <a:chExt cx="2592" cy="2592"/>
            </a:xfrm>
          </p:grpSpPr>
          <p:sp>
            <p:nvSpPr>
              <p:cNvPr id="1738710" name="Rectangle 982"/>
              <p:cNvSpPr>
                <a:spLocks noChangeArrowheads="1"/>
              </p:cNvSpPr>
              <p:nvPr/>
            </p:nvSpPr>
            <p:spPr bwMode="blackGray">
              <a:xfrm>
                <a:off x="28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11" name="Rectangle 983"/>
              <p:cNvSpPr>
                <a:spLocks noChangeArrowheads="1"/>
              </p:cNvSpPr>
              <p:nvPr/>
            </p:nvSpPr>
            <p:spPr bwMode="blackGray">
              <a:xfrm>
                <a:off x="43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12" name="Rectangle 984"/>
              <p:cNvSpPr>
                <a:spLocks noChangeArrowheads="1"/>
              </p:cNvSpPr>
              <p:nvPr/>
            </p:nvSpPr>
            <p:spPr bwMode="blackGray">
              <a:xfrm>
                <a:off x="57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13" name="Rectangle 985"/>
              <p:cNvSpPr>
                <a:spLocks noChangeArrowheads="1"/>
              </p:cNvSpPr>
              <p:nvPr/>
            </p:nvSpPr>
            <p:spPr bwMode="blackGray">
              <a:xfrm>
                <a:off x="72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14" name="Rectangle 986"/>
              <p:cNvSpPr>
                <a:spLocks noChangeArrowheads="1"/>
              </p:cNvSpPr>
              <p:nvPr/>
            </p:nvSpPr>
            <p:spPr bwMode="blackGray">
              <a:xfrm>
                <a:off x="86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15" name="Rectangle 987"/>
              <p:cNvSpPr>
                <a:spLocks noChangeArrowheads="1"/>
              </p:cNvSpPr>
              <p:nvPr/>
            </p:nvSpPr>
            <p:spPr bwMode="blackGray">
              <a:xfrm>
                <a:off x="100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16" name="Rectangle 988"/>
              <p:cNvSpPr>
                <a:spLocks noChangeArrowheads="1"/>
              </p:cNvSpPr>
              <p:nvPr/>
            </p:nvSpPr>
            <p:spPr bwMode="blackGray">
              <a:xfrm>
                <a:off x="115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17" name="Rectangle 989"/>
              <p:cNvSpPr>
                <a:spLocks noChangeArrowheads="1"/>
              </p:cNvSpPr>
              <p:nvPr/>
            </p:nvSpPr>
            <p:spPr bwMode="blackGray">
              <a:xfrm>
                <a:off x="129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18" name="Rectangle 990"/>
              <p:cNvSpPr>
                <a:spLocks noChangeArrowheads="1"/>
              </p:cNvSpPr>
              <p:nvPr/>
            </p:nvSpPr>
            <p:spPr bwMode="blackGray">
              <a:xfrm>
                <a:off x="144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19" name="Rectangle 991"/>
              <p:cNvSpPr>
                <a:spLocks noChangeArrowheads="1"/>
              </p:cNvSpPr>
              <p:nvPr/>
            </p:nvSpPr>
            <p:spPr bwMode="blackGray">
              <a:xfrm>
                <a:off x="158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20" name="Rectangle 992"/>
              <p:cNvSpPr>
                <a:spLocks noChangeArrowheads="1"/>
              </p:cNvSpPr>
              <p:nvPr/>
            </p:nvSpPr>
            <p:spPr bwMode="blackGray">
              <a:xfrm>
                <a:off x="172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21" name="Rectangle 993"/>
              <p:cNvSpPr>
                <a:spLocks noChangeArrowheads="1"/>
              </p:cNvSpPr>
              <p:nvPr/>
            </p:nvSpPr>
            <p:spPr bwMode="blackGray">
              <a:xfrm>
                <a:off x="187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22" name="Rectangle 994"/>
              <p:cNvSpPr>
                <a:spLocks noChangeArrowheads="1"/>
              </p:cNvSpPr>
              <p:nvPr/>
            </p:nvSpPr>
            <p:spPr bwMode="blackGray">
              <a:xfrm>
                <a:off x="201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23" name="Rectangle 995"/>
              <p:cNvSpPr>
                <a:spLocks noChangeArrowheads="1"/>
              </p:cNvSpPr>
              <p:nvPr/>
            </p:nvSpPr>
            <p:spPr bwMode="blackGray">
              <a:xfrm>
                <a:off x="2160"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24" name="Rectangle 996"/>
              <p:cNvSpPr>
                <a:spLocks noChangeArrowheads="1"/>
              </p:cNvSpPr>
              <p:nvPr/>
            </p:nvSpPr>
            <p:spPr bwMode="blackGray">
              <a:xfrm>
                <a:off x="2304"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25" name="Rectangle 997"/>
              <p:cNvSpPr>
                <a:spLocks noChangeArrowheads="1"/>
              </p:cNvSpPr>
              <p:nvPr/>
            </p:nvSpPr>
            <p:spPr bwMode="blackGray">
              <a:xfrm>
                <a:off x="2448"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26" name="Rectangle 998"/>
              <p:cNvSpPr>
                <a:spLocks noChangeArrowheads="1"/>
              </p:cNvSpPr>
              <p:nvPr/>
            </p:nvSpPr>
            <p:spPr bwMode="blackGray">
              <a:xfrm>
                <a:off x="2592"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27" name="Rectangle 999"/>
              <p:cNvSpPr>
                <a:spLocks noChangeArrowheads="1"/>
              </p:cNvSpPr>
              <p:nvPr/>
            </p:nvSpPr>
            <p:spPr bwMode="blackGray">
              <a:xfrm>
                <a:off x="2736" y="96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28" name="Rectangle 1000"/>
              <p:cNvSpPr>
                <a:spLocks noChangeArrowheads="1"/>
              </p:cNvSpPr>
              <p:nvPr/>
            </p:nvSpPr>
            <p:spPr bwMode="blackGray">
              <a:xfrm>
                <a:off x="28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29" name="Rectangle 1001"/>
              <p:cNvSpPr>
                <a:spLocks noChangeArrowheads="1"/>
              </p:cNvSpPr>
              <p:nvPr/>
            </p:nvSpPr>
            <p:spPr bwMode="blackGray">
              <a:xfrm>
                <a:off x="43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30" name="Rectangle 1002"/>
              <p:cNvSpPr>
                <a:spLocks noChangeArrowheads="1"/>
              </p:cNvSpPr>
              <p:nvPr/>
            </p:nvSpPr>
            <p:spPr bwMode="blackGray">
              <a:xfrm>
                <a:off x="57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31" name="Rectangle 1003"/>
              <p:cNvSpPr>
                <a:spLocks noChangeArrowheads="1"/>
              </p:cNvSpPr>
              <p:nvPr/>
            </p:nvSpPr>
            <p:spPr bwMode="blackGray">
              <a:xfrm>
                <a:off x="72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32" name="Rectangle 1004"/>
              <p:cNvSpPr>
                <a:spLocks noChangeArrowheads="1"/>
              </p:cNvSpPr>
              <p:nvPr/>
            </p:nvSpPr>
            <p:spPr bwMode="blackGray">
              <a:xfrm>
                <a:off x="86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33" name="Rectangle 1005"/>
              <p:cNvSpPr>
                <a:spLocks noChangeArrowheads="1"/>
              </p:cNvSpPr>
              <p:nvPr/>
            </p:nvSpPr>
            <p:spPr bwMode="blackGray">
              <a:xfrm>
                <a:off x="100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34" name="Rectangle 1006"/>
              <p:cNvSpPr>
                <a:spLocks noChangeArrowheads="1"/>
              </p:cNvSpPr>
              <p:nvPr/>
            </p:nvSpPr>
            <p:spPr bwMode="blackGray">
              <a:xfrm>
                <a:off x="115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35" name="Rectangle 1007"/>
              <p:cNvSpPr>
                <a:spLocks noChangeArrowheads="1"/>
              </p:cNvSpPr>
              <p:nvPr/>
            </p:nvSpPr>
            <p:spPr bwMode="blackGray">
              <a:xfrm>
                <a:off x="129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36" name="Rectangle 1008"/>
              <p:cNvSpPr>
                <a:spLocks noChangeArrowheads="1"/>
              </p:cNvSpPr>
              <p:nvPr/>
            </p:nvSpPr>
            <p:spPr bwMode="blackGray">
              <a:xfrm>
                <a:off x="144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37" name="Rectangle 1009"/>
              <p:cNvSpPr>
                <a:spLocks noChangeArrowheads="1"/>
              </p:cNvSpPr>
              <p:nvPr/>
            </p:nvSpPr>
            <p:spPr bwMode="blackGray">
              <a:xfrm>
                <a:off x="158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38" name="Rectangle 1010"/>
              <p:cNvSpPr>
                <a:spLocks noChangeArrowheads="1"/>
              </p:cNvSpPr>
              <p:nvPr/>
            </p:nvSpPr>
            <p:spPr bwMode="blackGray">
              <a:xfrm>
                <a:off x="172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39" name="Rectangle 1011"/>
              <p:cNvSpPr>
                <a:spLocks noChangeArrowheads="1"/>
              </p:cNvSpPr>
              <p:nvPr/>
            </p:nvSpPr>
            <p:spPr bwMode="blackGray">
              <a:xfrm>
                <a:off x="187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40" name="Rectangle 1012"/>
              <p:cNvSpPr>
                <a:spLocks noChangeArrowheads="1"/>
              </p:cNvSpPr>
              <p:nvPr/>
            </p:nvSpPr>
            <p:spPr bwMode="blackGray">
              <a:xfrm>
                <a:off x="201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41" name="Rectangle 1013"/>
              <p:cNvSpPr>
                <a:spLocks noChangeArrowheads="1"/>
              </p:cNvSpPr>
              <p:nvPr/>
            </p:nvSpPr>
            <p:spPr bwMode="blackGray">
              <a:xfrm>
                <a:off x="2160"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42" name="Rectangle 1014"/>
              <p:cNvSpPr>
                <a:spLocks noChangeArrowheads="1"/>
              </p:cNvSpPr>
              <p:nvPr/>
            </p:nvSpPr>
            <p:spPr bwMode="blackGray">
              <a:xfrm>
                <a:off x="2304"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43" name="Rectangle 1015"/>
              <p:cNvSpPr>
                <a:spLocks noChangeArrowheads="1"/>
              </p:cNvSpPr>
              <p:nvPr/>
            </p:nvSpPr>
            <p:spPr bwMode="blackGray">
              <a:xfrm>
                <a:off x="2448"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44" name="Rectangle 1016"/>
              <p:cNvSpPr>
                <a:spLocks noChangeArrowheads="1"/>
              </p:cNvSpPr>
              <p:nvPr/>
            </p:nvSpPr>
            <p:spPr bwMode="blackGray">
              <a:xfrm>
                <a:off x="2592"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45" name="Rectangle 1017"/>
              <p:cNvSpPr>
                <a:spLocks noChangeArrowheads="1"/>
              </p:cNvSpPr>
              <p:nvPr/>
            </p:nvSpPr>
            <p:spPr bwMode="blackGray">
              <a:xfrm>
                <a:off x="2736" y="110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46" name="Rectangle 1018"/>
              <p:cNvSpPr>
                <a:spLocks noChangeArrowheads="1"/>
              </p:cNvSpPr>
              <p:nvPr/>
            </p:nvSpPr>
            <p:spPr bwMode="blackGray">
              <a:xfrm>
                <a:off x="28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47" name="Rectangle 1019"/>
              <p:cNvSpPr>
                <a:spLocks noChangeArrowheads="1"/>
              </p:cNvSpPr>
              <p:nvPr/>
            </p:nvSpPr>
            <p:spPr bwMode="blackGray">
              <a:xfrm>
                <a:off x="43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48" name="Rectangle 1020"/>
              <p:cNvSpPr>
                <a:spLocks noChangeArrowheads="1"/>
              </p:cNvSpPr>
              <p:nvPr/>
            </p:nvSpPr>
            <p:spPr bwMode="blackGray">
              <a:xfrm>
                <a:off x="57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49" name="Rectangle 1021"/>
              <p:cNvSpPr>
                <a:spLocks noChangeArrowheads="1"/>
              </p:cNvSpPr>
              <p:nvPr/>
            </p:nvSpPr>
            <p:spPr bwMode="blackGray">
              <a:xfrm>
                <a:off x="72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50" name="Rectangle 1022"/>
              <p:cNvSpPr>
                <a:spLocks noChangeArrowheads="1"/>
              </p:cNvSpPr>
              <p:nvPr/>
            </p:nvSpPr>
            <p:spPr bwMode="blackGray">
              <a:xfrm>
                <a:off x="86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51" name="Rectangle 1023"/>
              <p:cNvSpPr>
                <a:spLocks noChangeArrowheads="1"/>
              </p:cNvSpPr>
              <p:nvPr/>
            </p:nvSpPr>
            <p:spPr bwMode="blackGray">
              <a:xfrm>
                <a:off x="100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52" name="Rectangle 1024"/>
              <p:cNvSpPr>
                <a:spLocks noChangeArrowheads="1"/>
              </p:cNvSpPr>
              <p:nvPr/>
            </p:nvSpPr>
            <p:spPr bwMode="blackGray">
              <a:xfrm>
                <a:off x="115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53" name="Rectangle 1025"/>
              <p:cNvSpPr>
                <a:spLocks noChangeArrowheads="1"/>
              </p:cNvSpPr>
              <p:nvPr/>
            </p:nvSpPr>
            <p:spPr bwMode="blackGray">
              <a:xfrm>
                <a:off x="129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54" name="Rectangle 1026"/>
              <p:cNvSpPr>
                <a:spLocks noChangeArrowheads="1"/>
              </p:cNvSpPr>
              <p:nvPr/>
            </p:nvSpPr>
            <p:spPr bwMode="blackGray">
              <a:xfrm>
                <a:off x="144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55" name="Rectangle 1027"/>
              <p:cNvSpPr>
                <a:spLocks noChangeArrowheads="1"/>
              </p:cNvSpPr>
              <p:nvPr/>
            </p:nvSpPr>
            <p:spPr bwMode="blackGray">
              <a:xfrm>
                <a:off x="158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56" name="Rectangle 1028"/>
              <p:cNvSpPr>
                <a:spLocks noChangeArrowheads="1"/>
              </p:cNvSpPr>
              <p:nvPr/>
            </p:nvSpPr>
            <p:spPr bwMode="blackGray">
              <a:xfrm>
                <a:off x="172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57" name="Rectangle 1029"/>
              <p:cNvSpPr>
                <a:spLocks noChangeArrowheads="1"/>
              </p:cNvSpPr>
              <p:nvPr/>
            </p:nvSpPr>
            <p:spPr bwMode="blackGray">
              <a:xfrm>
                <a:off x="187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58" name="Rectangle 1030"/>
              <p:cNvSpPr>
                <a:spLocks noChangeArrowheads="1"/>
              </p:cNvSpPr>
              <p:nvPr/>
            </p:nvSpPr>
            <p:spPr bwMode="blackGray">
              <a:xfrm>
                <a:off x="201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59" name="Rectangle 1031"/>
              <p:cNvSpPr>
                <a:spLocks noChangeArrowheads="1"/>
              </p:cNvSpPr>
              <p:nvPr/>
            </p:nvSpPr>
            <p:spPr bwMode="blackGray">
              <a:xfrm>
                <a:off x="2160"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60" name="Rectangle 1032"/>
              <p:cNvSpPr>
                <a:spLocks noChangeArrowheads="1"/>
              </p:cNvSpPr>
              <p:nvPr/>
            </p:nvSpPr>
            <p:spPr bwMode="blackGray">
              <a:xfrm>
                <a:off x="2304"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61" name="Rectangle 1033"/>
              <p:cNvSpPr>
                <a:spLocks noChangeArrowheads="1"/>
              </p:cNvSpPr>
              <p:nvPr/>
            </p:nvSpPr>
            <p:spPr bwMode="blackGray">
              <a:xfrm>
                <a:off x="2448"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62" name="Rectangle 1034"/>
              <p:cNvSpPr>
                <a:spLocks noChangeArrowheads="1"/>
              </p:cNvSpPr>
              <p:nvPr/>
            </p:nvSpPr>
            <p:spPr bwMode="blackGray">
              <a:xfrm>
                <a:off x="2592"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63" name="Rectangle 1035"/>
              <p:cNvSpPr>
                <a:spLocks noChangeArrowheads="1"/>
              </p:cNvSpPr>
              <p:nvPr/>
            </p:nvSpPr>
            <p:spPr bwMode="blackGray">
              <a:xfrm>
                <a:off x="2736" y="124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64" name="Rectangle 1036"/>
              <p:cNvSpPr>
                <a:spLocks noChangeArrowheads="1"/>
              </p:cNvSpPr>
              <p:nvPr/>
            </p:nvSpPr>
            <p:spPr bwMode="blackGray">
              <a:xfrm>
                <a:off x="28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65" name="Rectangle 1037"/>
              <p:cNvSpPr>
                <a:spLocks noChangeArrowheads="1"/>
              </p:cNvSpPr>
              <p:nvPr/>
            </p:nvSpPr>
            <p:spPr bwMode="blackGray">
              <a:xfrm>
                <a:off x="43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66" name="Rectangle 1038"/>
              <p:cNvSpPr>
                <a:spLocks noChangeArrowheads="1"/>
              </p:cNvSpPr>
              <p:nvPr/>
            </p:nvSpPr>
            <p:spPr bwMode="blackGray">
              <a:xfrm>
                <a:off x="57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67" name="Rectangle 1039"/>
              <p:cNvSpPr>
                <a:spLocks noChangeArrowheads="1"/>
              </p:cNvSpPr>
              <p:nvPr/>
            </p:nvSpPr>
            <p:spPr bwMode="blackGray">
              <a:xfrm>
                <a:off x="72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68" name="Rectangle 1040"/>
              <p:cNvSpPr>
                <a:spLocks noChangeArrowheads="1"/>
              </p:cNvSpPr>
              <p:nvPr/>
            </p:nvSpPr>
            <p:spPr bwMode="blackGray">
              <a:xfrm>
                <a:off x="86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69" name="Rectangle 1041"/>
              <p:cNvSpPr>
                <a:spLocks noChangeArrowheads="1"/>
              </p:cNvSpPr>
              <p:nvPr/>
            </p:nvSpPr>
            <p:spPr bwMode="blackGray">
              <a:xfrm>
                <a:off x="100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70" name="Rectangle 1042"/>
              <p:cNvSpPr>
                <a:spLocks noChangeArrowheads="1"/>
              </p:cNvSpPr>
              <p:nvPr/>
            </p:nvSpPr>
            <p:spPr bwMode="blackGray">
              <a:xfrm>
                <a:off x="115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71" name="Rectangle 1043"/>
              <p:cNvSpPr>
                <a:spLocks noChangeArrowheads="1"/>
              </p:cNvSpPr>
              <p:nvPr/>
            </p:nvSpPr>
            <p:spPr bwMode="blackGray">
              <a:xfrm>
                <a:off x="129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72" name="Rectangle 1044"/>
              <p:cNvSpPr>
                <a:spLocks noChangeArrowheads="1"/>
              </p:cNvSpPr>
              <p:nvPr/>
            </p:nvSpPr>
            <p:spPr bwMode="blackGray">
              <a:xfrm>
                <a:off x="144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73" name="Rectangle 1045"/>
              <p:cNvSpPr>
                <a:spLocks noChangeArrowheads="1"/>
              </p:cNvSpPr>
              <p:nvPr/>
            </p:nvSpPr>
            <p:spPr bwMode="blackGray">
              <a:xfrm>
                <a:off x="158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74" name="Rectangle 1046"/>
              <p:cNvSpPr>
                <a:spLocks noChangeArrowheads="1"/>
              </p:cNvSpPr>
              <p:nvPr/>
            </p:nvSpPr>
            <p:spPr bwMode="blackGray">
              <a:xfrm>
                <a:off x="172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75" name="Rectangle 1047"/>
              <p:cNvSpPr>
                <a:spLocks noChangeArrowheads="1"/>
              </p:cNvSpPr>
              <p:nvPr/>
            </p:nvSpPr>
            <p:spPr bwMode="blackGray">
              <a:xfrm>
                <a:off x="187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76" name="Rectangle 1048"/>
              <p:cNvSpPr>
                <a:spLocks noChangeArrowheads="1"/>
              </p:cNvSpPr>
              <p:nvPr/>
            </p:nvSpPr>
            <p:spPr bwMode="blackGray">
              <a:xfrm>
                <a:off x="201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77" name="Rectangle 1049"/>
              <p:cNvSpPr>
                <a:spLocks noChangeArrowheads="1"/>
              </p:cNvSpPr>
              <p:nvPr/>
            </p:nvSpPr>
            <p:spPr bwMode="blackGray">
              <a:xfrm>
                <a:off x="2160"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78" name="Rectangle 1050"/>
              <p:cNvSpPr>
                <a:spLocks noChangeArrowheads="1"/>
              </p:cNvSpPr>
              <p:nvPr/>
            </p:nvSpPr>
            <p:spPr bwMode="blackGray">
              <a:xfrm>
                <a:off x="2304"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79" name="Rectangle 1051"/>
              <p:cNvSpPr>
                <a:spLocks noChangeArrowheads="1"/>
              </p:cNvSpPr>
              <p:nvPr/>
            </p:nvSpPr>
            <p:spPr bwMode="blackGray">
              <a:xfrm>
                <a:off x="2448"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80" name="Rectangle 1052"/>
              <p:cNvSpPr>
                <a:spLocks noChangeArrowheads="1"/>
              </p:cNvSpPr>
              <p:nvPr/>
            </p:nvSpPr>
            <p:spPr bwMode="blackGray">
              <a:xfrm>
                <a:off x="2592"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81" name="Rectangle 1053"/>
              <p:cNvSpPr>
                <a:spLocks noChangeArrowheads="1"/>
              </p:cNvSpPr>
              <p:nvPr/>
            </p:nvSpPr>
            <p:spPr bwMode="blackGray">
              <a:xfrm>
                <a:off x="2736" y="139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82" name="Rectangle 1054"/>
              <p:cNvSpPr>
                <a:spLocks noChangeArrowheads="1"/>
              </p:cNvSpPr>
              <p:nvPr/>
            </p:nvSpPr>
            <p:spPr bwMode="blackGray">
              <a:xfrm>
                <a:off x="28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83" name="Rectangle 1055"/>
              <p:cNvSpPr>
                <a:spLocks noChangeArrowheads="1"/>
              </p:cNvSpPr>
              <p:nvPr/>
            </p:nvSpPr>
            <p:spPr bwMode="blackGray">
              <a:xfrm>
                <a:off x="43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84" name="Rectangle 1056"/>
              <p:cNvSpPr>
                <a:spLocks noChangeArrowheads="1"/>
              </p:cNvSpPr>
              <p:nvPr/>
            </p:nvSpPr>
            <p:spPr bwMode="blackGray">
              <a:xfrm>
                <a:off x="57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85" name="Rectangle 1057"/>
              <p:cNvSpPr>
                <a:spLocks noChangeArrowheads="1"/>
              </p:cNvSpPr>
              <p:nvPr/>
            </p:nvSpPr>
            <p:spPr bwMode="blackGray">
              <a:xfrm>
                <a:off x="72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86" name="Rectangle 1058"/>
              <p:cNvSpPr>
                <a:spLocks noChangeArrowheads="1"/>
              </p:cNvSpPr>
              <p:nvPr/>
            </p:nvSpPr>
            <p:spPr bwMode="blackGray">
              <a:xfrm>
                <a:off x="86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87" name="Rectangle 1059"/>
              <p:cNvSpPr>
                <a:spLocks noChangeArrowheads="1"/>
              </p:cNvSpPr>
              <p:nvPr/>
            </p:nvSpPr>
            <p:spPr bwMode="blackGray">
              <a:xfrm>
                <a:off x="100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88" name="Rectangle 1060"/>
              <p:cNvSpPr>
                <a:spLocks noChangeArrowheads="1"/>
              </p:cNvSpPr>
              <p:nvPr/>
            </p:nvSpPr>
            <p:spPr bwMode="blackGray">
              <a:xfrm>
                <a:off x="115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89" name="Rectangle 1061"/>
              <p:cNvSpPr>
                <a:spLocks noChangeArrowheads="1"/>
              </p:cNvSpPr>
              <p:nvPr/>
            </p:nvSpPr>
            <p:spPr bwMode="blackGray">
              <a:xfrm>
                <a:off x="129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90" name="Rectangle 1062"/>
              <p:cNvSpPr>
                <a:spLocks noChangeArrowheads="1"/>
              </p:cNvSpPr>
              <p:nvPr/>
            </p:nvSpPr>
            <p:spPr bwMode="blackGray">
              <a:xfrm>
                <a:off x="144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91" name="Rectangle 1063"/>
              <p:cNvSpPr>
                <a:spLocks noChangeArrowheads="1"/>
              </p:cNvSpPr>
              <p:nvPr/>
            </p:nvSpPr>
            <p:spPr bwMode="blackGray">
              <a:xfrm>
                <a:off x="158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92" name="Rectangle 1064"/>
              <p:cNvSpPr>
                <a:spLocks noChangeArrowheads="1"/>
              </p:cNvSpPr>
              <p:nvPr/>
            </p:nvSpPr>
            <p:spPr bwMode="blackGray">
              <a:xfrm>
                <a:off x="172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93" name="Rectangle 1065"/>
              <p:cNvSpPr>
                <a:spLocks noChangeArrowheads="1"/>
              </p:cNvSpPr>
              <p:nvPr/>
            </p:nvSpPr>
            <p:spPr bwMode="blackGray">
              <a:xfrm>
                <a:off x="187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94" name="Rectangle 1066"/>
              <p:cNvSpPr>
                <a:spLocks noChangeArrowheads="1"/>
              </p:cNvSpPr>
              <p:nvPr/>
            </p:nvSpPr>
            <p:spPr bwMode="blackGray">
              <a:xfrm>
                <a:off x="201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95" name="Rectangle 1067"/>
              <p:cNvSpPr>
                <a:spLocks noChangeArrowheads="1"/>
              </p:cNvSpPr>
              <p:nvPr/>
            </p:nvSpPr>
            <p:spPr bwMode="blackGray">
              <a:xfrm>
                <a:off x="2160"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96" name="Rectangle 1068"/>
              <p:cNvSpPr>
                <a:spLocks noChangeArrowheads="1"/>
              </p:cNvSpPr>
              <p:nvPr/>
            </p:nvSpPr>
            <p:spPr bwMode="blackGray">
              <a:xfrm>
                <a:off x="2304"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97" name="Rectangle 1069"/>
              <p:cNvSpPr>
                <a:spLocks noChangeArrowheads="1"/>
              </p:cNvSpPr>
              <p:nvPr/>
            </p:nvSpPr>
            <p:spPr bwMode="blackGray">
              <a:xfrm>
                <a:off x="2448"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98" name="Rectangle 1070"/>
              <p:cNvSpPr>
                <a:spLocks noChangeArrowheads="1"/>
              </p:cNvSpPr>
              <p:nvPr/>
            </p:nvSpPr>
            <p:spPr bwMode="blackGray">
              <a:xfrm>
                <a:off x="2592"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799" name="Rectangle 1071"/>
              <p:cNvSpPr>
                <a:spLocks noChangeArrowheads="1"/>
              </p:cNvSpPr>
              <p:nvPr/>
            </p:nvSpPr>
            <p:spPr bwMode="blackGray">
              <a:xfrm>
                <a:off x="2736" y="153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00" name="Rectangle 1072"/>
              <p:cNvSpPr>
                <a:spLocks noChangeArrowheads="1"/>
              </p:cNvSpPr>
              <p:nvPr/>
            </p:nvSpPr>
            <p:spPr bwMode="blackGray">
              <a:xfrm>
                <a:off x="28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01" name="Rectangle 1073"/>
              <p:cNvSpPr>
                <a:spLocks noChangeArrowheads="1"/>
              </p:cNvSpPr>
              <p:nvPr/>
            </p:nvSpPr>
            <p:spPr bwMode="blackGray">
              <a:xfrm>
                <a:off x="43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02" name="Rectangle 1074"/>
              <p:cNvSpPr>
                <a:spLocks noChangeArrowheads="1"/>
              </p:cNvSpPr>
              <p:nvPr/>
            </p:nvSpPr>
            <p:spPr bwMode="blackGray">
              <a:xfrm>
                <a:off x="57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03" name="Rectangle 1075"/>
              <p:cNvSpPr>
                <a:spLocks noChangeArrowheads="1"/>
              </p:cNvSpPr>
              <p:nvPr/>
            </p:nvSpPr>
            <p:spPr bwMode="blackGray">
              <a:xfrm>
                <a:off x="72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04" name="Rectangle 1076"/>
              <p:cNvSpPr>
                <a:spLocks noChangeArrowheads="1"/>
              </p:cNvSpPr>
              <p:nvPr/>
            </p:nvSpPr>
            <p:spPr bwMode="blackGray">
              <a:xfrm>
                <a:off x="86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05" name="Rectangle 1077"/>
              <p:cNvSpPr>
                <a:spLocks noChangeArrowheads="1"/>
              </p:cNvSpPr>
              <p:nvPr/>
            </p:nvSpPr>
            <p:spPr bwMode="blackGray">
              <a:xfrm>
                <a:off x="100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06" name="Rectangle 1078"/>
              <p:cNvSpPr>
                <a:spLocks noChangeArrowheads="1"/>
              </p:cNvSpPr>
              <p:nvPr/>
            </p:nvSpPr>
            <p:spPr bwMode="blackGray">
              <a:xfrm>
                <a:off x="115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07" name="Rectangle 1079"/>
              <p:cNvSpPr>
                <a:spLocks noChangeArrowheads="1"/>
              </p:cNvSpPr>
              <p:nvPr/>
            </p:nvSpPr>
            <p:spPr bwMode="blackGray">
              <a:xfrm>
                <a:off x="129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08" name="Rectangle 1080"/>
              <p:cNvSpPr>
                <a:spLocks noChangeArrowheads="1"/>
              </p:cNvSpPr>
              <p:nvPr/>
            </p:nvSpPr>
            <p:spPr bwMode="blackGray">
              <a:xfrm>
                <a:off x="144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09" name="Rectangle 1081"/>
              <p:cNvSpPr>
                <a:spLocks noChangeArrowheads="1"/>
              </p:cNvSpPr>
              <p:nvPr/>
            </p:nvSpPr>
            <p:spPr bwMode="blackGray">
              <a:xfrm>
                <a:off x="158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10" name="Rectangle 1082"/>
              <p:cNvSpPr>
                <a:spLocks noChangeArrowheads="1"/>
              </p:cNvSpPr>
              <p:nvPr/>
            </p:nvSpPr>
            <p:spPr bwMode="blackGray">
              <a:xfrm>
                <a:off x="172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11" name="Rectangle 1083"/>
              <p:cNvSpPr>
                <a:spLocks noChangeArrowheads="1"/>
              </p:cNvSpPr>
              <p:nvPr/>
            </p:nvSpPr>
            <p:spPr bwMode="blackGray">
              <a:xfrm>
                <a:off x="187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12" name="Rectangle 1084"/>
              <p:cNvSpPr>
                <a:spLocks noChangeArrowheads="1"/>
              </p:cNvSpPr>
              <p:nvPr/>
            </p:nvSpPr>
            <p:spPr bwMode="blackGray">
              <a:xfrm>
                <a:off x="201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13" name="Rectangle 1085"/>
              <p:cNvSpPr>
                <a:spLocks noChangeArrowheads="1"/>
              </p:cNvSpPr>
              <p:nvPr/>
            </p:nvSpPr>
            <p:spPr bwMode="blackGray">
              <a:xfrm>
                <a:off x="2160"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14" name="Rectangle 1086"/>
              <p:cNvSpPr>
                <a:spLocks noChangeArrowheads="1"/>
              </p:cNvSpPr>
              <p:nvPr/>
            </p:nvSpPr>
            <p:spPr bwMode="blackGray">
              <a:xfrm>
                <a:off x="2304"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15" name="Rectangle 1087"/>
              <p:cNvSpPr>
                <a:spLocks noChangeArrowheads="1"/>
              </p:cNvSpPr>
              <p:nvPr/>
            </p:nvSpPr>
            <p:spPr bwMode="blackGray">
              <a:xfrm>
                <a:off x="2448"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16" name="Rectangle 1088"/>
              <p:cNvSpPr>
                <a:spLocks noChangeArrowheads="1"/>
              </p:cNvSpPr>
              <p:nvPr/>
            </p:nvSpPr>
            <p:spPr bwMode="blackGray">
              <a:xfrm>
                <a:off x="2592"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17" name="Rectangle 1089"/>
              <p:cNvSpPr>
                <a:spLocks noChangeArrowheads="1"/>
              </p:cNvSpPr>
              <p:nvPr/>
            </p:nvSpPr>
            <p:spPr bwMode="blackGray">
              <a:xfrm>
                <a:off x="2736" y="168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18" name="Rectangle 1090"/>
              <p:cNvSpPr>
                <a:spLocks noChangeArrowheads="1"/>
              </p:cNvSpPr>
              <p:nvPr/>
            </p:nvSpPr>
            <p:spPr bwMode="blackGray">
              <a:xfrm>
                <a:off x="28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19" name="Rectangle 1091"/>
              <p:cNvSpPr>
                <a:spLocks noChangeArrowheads="1"/>
              </p:cNvSpPr>
              <p:nvPr/>
            </p:nvSpPr>
            <p:spPr bwMode="blackGray">
              <a:xfrm>
                <a:off x="43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20" name="Rectangle 1092"/>
              <p:cNvSpPr>
                <a:spLocks noChangeArrowheads="1"/>
              </p:cNvSpPr>
              <p:nvPr/>
            </p:nvSpPr>
            <p:spPr bwMode="blackGray">
              <a:xfrm>
                <a:off x="57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21" name="Rectangle 1093"/>
              <p:cNvSpPr>
                <a:spLocks noChangeArrowheads="1"/>
              </p:cNvSpPr>
              <p:nvPr/>
            </p:nvSpPr>
            <p:spPr bwMode="blackGray">
              <a:xfrm>
                <a:off x="72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22" name="Rectangle 1094"/>
              <p:cNvSpPr>
                <a:spLocks noChangeArrowheads="1"/>
              </p:cNvSpPr>
              <p:nvPr/>
            </p:nvSpPr>
            <p:spPr bwMode="blackGray">
              <a:xfrm>
                <a:off x="86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23" name="Rectangle 1095"/>
              <p:cNvSpPr>
                <a:spLocks noChangeArrowheads="1"/>
              </p:cNvSpPr>
              <p:nvPr/>
            </p:nvSpPr>
            <p:spPr bwMode="blackGray">
              <a:xfrm>
                <a:off x="100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24" name="Rectangle 1096"/>
              <p:cNvSpPr>
                <a:spLocks noChangeArrowheads="1"/>
              </p:cNvSpPr>
              <p:nvPr/>
            </p:nvSpPr>
            <p:spPr bwMode="blackGray">
              <a:xfrm>
                <a:off x="115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25" name="Rectangle 1097"/>
              <p:cNvSpPr>
                <a:spLocks noChangeArrowheads="1"/>
              </p:cNvSpPr>
              <p:nvPr/>
            </p:nvSpPr>
            <p:spPr bwMode="blackGray">
              <a:xfrm>
                <a:off x="129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26" name="Rectangle 1098"/>
              <p:cNvSpPr>
                <a:spLocks noChangeArrowheads="1"/>
              </p:cNvSpPr>
              <p:nvPr/>
            </p:nvSpPr>
            <p:spPr bwMode="blackGray">
              <a:xfrm>
                <a:off x="144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27" name="Rectangle 1099"/>
              <p:cNvSpPr>
                <a:spLocks noChangeArrowheads="1"/>
              </p:cNvSpPr>
              <p:nvPr/>
            </p:nvSpPr>
            <p:spPr bwMode="blackGray">
              <a:xfrm>
                <a:off x="158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28" name="Rectangle 1100"/>
              <p:cNvSpPr>
                <a:spLocks noChangeArrowheads="1"/>
              </p:cNvSpPr>
              <p:nvPr/>
            </p:nvSpPr>
            <p:spPr bwMode="blackGray">
              <a:xfrm>
                <a:off x="172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29" name="Rectangle 1101"/>
              <p:cNvSpPr>
                <a:spLocks noChangeArrowheads="1"/>
              </p:cNvSpPr>
              <p:nvPr/>
            </p:nvSpPr>
            <p:spPr bwMode="blackGray">
              <a:xfrm>
                <a:off x="187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30" name="Rectangle 1102"/>
              <p:cNvSpPr>
                <a:spLocks noChangeArrowheads="1"/>
              </p:cNvSpPr>
              <p:nvPr/>
            </p:nvSpPr>
            <p:spPr bwMode="blackGray">
              <a:xfrm>
                <a:off x="201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31" name="Rectangle 1103"/>
              <p:cNvSpPr>
                <a:spLocks noChangeArrowheads="1"/>
              </p:cNvSpPr>
              <p:nvPr/>
            </p:nvSpPr>
            <p:spPr bwMode="blackGray">
              <a:xfrm>
                <a:off x="2160"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32" name="Rectangle 1104"/>
              <p:cNvSpPr>
                <a:spLocks noChangeArrowheads="1"/>
              </p:cNvSpPr>
              <p:nvPr/>
            </p:nvSpPr>
            <p:spPr bwMode="blackGray">
              <a:xfrm>
                <a:off x="2304"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33" name="Rectangle 1105"/>
              <p:cNvSpPr>
                <a:spLocks noChangeArrowheads="1"/>
              </p:cNvSpPr>
              <p:nvPr/>
            </p:nvSpPr>
            <p:spPr bwMode="blackGray">
              <a:xfrm>
                <a:off x="2448"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34" name="Rectangle 1106"/>
              <p:cNvSpPr>
                <a:spLocks noChangeArrowheads="1"/>
              </p:cNvSpPr>
              <p:nvPr/>
            </p:nvSpPr>
            <p:spPr bwMode="blackGray">
              <a:xfrm>
                <a:off x="2592"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35" name="Rectangle 1107"/>
              <p:cNvSpPr>
                <a:spLocks noChangeArrowheads="1"/>
              </p:cNvSpPr>
              <p:nvPr/>
            </p:nvSpPr>
            <p:spPr bwMode="blackGray">
              <a:xfrm>
                <a:off x="2736" y="182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36" name="Rectangle 1108"/>
              <p:cNvSpPr>
                <a:spLocks noChangeArrowheads="1"/>
              </p:cNvSpPr>
              <p:nvPr/>
            </p:nvSpPr>
            <p:spPr bwMode="blackGray">
              <a:xfrm>
                <a:off x="28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37" name="Rectangle 1109"/>
              <p:cNvSpPr>
                <a:spLocks noChangeArrowheads="1"/>
              </p:cNvSpPr>
              <p:nvPr/>
            </p:nvSpPr>
            <p:spPr bwMode="blackGray">
              <a:xfrm>
                <a:off x="43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38" name="Rectangle 1110"/>
              <p:cNvSpPr>
                <a:spLocks noChangeArrowheads="1"/>
              </p:cNvSpPr>
              <p:nvPr/>
            </p:nvSpPr>
            <p:spPr bwMode="blackGray">
              <a:xfrm>
                <a:off x="57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39" name="Rectangle 1111"/>
              <p:cNvSpPr>
                <a:spLocks noChangeArrowheads="1"/>
              </p:cNvSpPr>
              <p:nvPr/>
            </p:nvSpPr>
            <p:spPr bwMode="blackGray">
              <a:xfrm>
                <a:off x="72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40" name="Rectangle 1112"/>
              <p:cNvSpPr>
                <a:spLocks noChangeArrowheads="1"/>
              </p:cNvSpPr>
              <p:nvPr/>
            </p:nvSpPr>
            <p:spPr bwMode="blackGray">
              <a:xfrm>
                <a:off x="86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41" name="Rectangle 1113"/>
              <p:cNvSpPr>
                <a:spLocks noChangeArrowheads="1"/>
              </p:cNvSpPr>
              <p:nvPr/>
            </p:nvSpPr>
            <p:spPr bwMode="blackGray">
              <a:xfrm>
                <a:off x="100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42" name="Rectangle 1114"/>
              <p:cNvSpPr>
                <a:spLocks noChangeArrowheads="1"/>
              </p:cNvSpPr>
              <p:nvPr/>
            </p:nvSpPr>
            <p:spPr bwMode="blackGray">
              <a:xfrm>
                <a:off x="115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43" name="Rectangle 1115"/>
              <p:cNvSpPr>
                <a:spLocks noChangeArrowheads="1"/>
              </p:cNvSpPr>
              <p:nvPr/>
            </p:nvSpPr>
            <p:spPr bwMode="blackGray">
              <a:xfrm>
                <a:off x="129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44" name="Rectangle 1116"/>
              <p:cNvSpPr>
                <a:spLocks noChangeArrowheads="1"/>
              </p:cNvSpPr>
              <p:nvPr/>
            </p:nvSpPr>
            <p:spPr bwMode="blackGray">
              <a:xfrm>
                <a:off x="144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45" name="Rectangle 1117"/>
              <p:cNvSpPr>
                <a:spLocks noChangeArrowheads="1"/>
              </p:cNvSpPr>
              <p:nvPr/>
            </p:nvSpPr>
            <p:spPr bwMode="blackGray">
              <a:xfrm>
                <a:off x="158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46" name="Rectangle 1118"/>
              <p:cNvSpPr>
                <a:spLocks noChangeArrowheads="1"/>
              </p:cNvSpPr>
              <p:nvPr/>
            </p:nvSpPr>
            <p:spPr bwMode="blackGray">
              <a:xfrm>
                <a:off x="172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47" name="Rectangle 1119"/>
              <p:cNvSpPr>
                <a:spLocks noChangeArrowheads="1"/>
              </p:cNvSpPr>
              <p:nvPr/>
            </p:nvSpPr>
            <p:spPr bwMode="blackGray">
              <a:xfrm>
                <a:off x="187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48" name="Rectangle 1120"/>
              <p:cNvSpPr>
                <a:spLocks noChangeArrowheads="1"/>
              </p:cNvSpPr>
              <p:nvPr/>
            </p:nvSpPr>
            <p:spPr bwMode="blackGray">
              <a:xfrm>
                <a:off x="201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49" name="Rectangle 1121"/>
              <p:cNvSpPr>
                <a:spLocks noChangeArrowheads="1"/>
              </p:cNvSpPr>
              <p:nvPr/>
            </p:nvSpPr>
            <p:spPr bwMode="blackGray">
              <a:xfrm>
                <a:off x="2160"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50" name="Rectangle 1122"/>
              <p:cNvSpPr>
                <a:spLocks noChangeArrowheads="1"/>
              </p:cNvSpPr>
              <p:nvPr/>
            </p:nvSpPr>
            <p:spPr bwMode="blackGray">
              <a:xfrm>
                <a:off x="2304"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51" name="Rectangle 1123"/>
              <p:cNvSpPr>
                <a:spLocks noChangeArrowheads="1"/>
              </p:cNvSpPr>
              <p:nvPr/>
            </p:nvSpPr>
            <p:spPr bwMode="blackGray">
              <a:xfrm>
                <a:off x="2448"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52" name="Rectangle 1124"/>
              <p:cNvSpPr>
                <a:spLocks noChangeArrowheads="1"/>
              </p:cNvSpPr>
              <p:nvPr/>
            </p:nvSpPr>
            <p:spPr bwMode="blackGray">
              <a:xfrm>
                <a:off x="2592"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53" name="Rectangle 1125"/>
              <p:cNvSpPr>
                <a:spLocks noChangeArrowheads="1"/>
              </p:cNvSpPr>
              <p:nvPr/>
            </p:nvSpPr>
            <p:spPr bwMode="blackGray">
              <a:xfrm>
                <a:off x="2736" y="196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54" name="Rectangle 1126"/>
              <p:cNvSpPr>
                <a:spLocks noChangeArrowheads="1"/>
              </p:cNvSpPr>
              <p:nvPr/>
            </p:nvSpPr>
            <p:spPr bwMode="blackGray">
              <a:xfrm>
                <a:off x="28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55" name="Rectangle 1127"/>
              <p:cNvSpPr>
                <a:spLocks noChangeArrowheads="1"/>
              </p:cNvSpPr>
              <p:nvPr/>
            </p:nvSpPr>
            <p:spPr bwMode="blackGray">
              <a:xfrm>
                <a:off x="43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56" name="Rectangle 1128"/>
              <p:cNvSpPr>
                <a:spLocks noChangeArrowheads="1"/>
              </p:cNvSpPr>
              <p:nvPr/>
            </p:nvSpPr>
            <p:spPr bwMode="blackGray">
              <a:xfrm>
                <a:off x="57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57" name="Rectangle 1129"/>
              <p:cNvSpPr>
                <a:spLocks noChangeArrowheads="1"/>
              </p:cNvSpPr>
              <p:nvPr/>
            </p:nvSpPr>
            <p:spPr bwMode="blackGray">
              <a:xfrm>
                <a:off x="72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58" name="Rectangle 1130"/>
              <p:cNvSpPr>
                <a:spLocks noChangeArrowheads="1"/>
              </p:cNvSpPr>
              <p:nvPr/>
            </p:nvSpPr>
            <p:spPr bwMode="blackGray">
              <a:xfrm>
                <a:off x="86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59" name="Rectangle 1131"/>
              <p:cNvSpPr>
                <a:spLocks noChangeArrowheads="1"/>
              </p:cNvSpPr>
              <p:nvPr/>
            </p:nvSpPr>
            <p:spPr bwMode="blackGray">
              <a:xfrm>
                <a:off x="100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60" name="Rectangle 1132"/>
              <p:cNvSpPr>
                <a:spLocks noChangeArrowheads="1"/>
              </p:cNvSpPr>
              <p:nvPr/>
            </p:nvSpPr>
            <p:spPr bwMode="blackGray">
              <a:xfrm>
                <a:off x="115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61" name="Rectangle 1133"/>
              <p:cNvSpPr>
                <a:spLocks noChangeArrowheads="1"/>
              </p:cNvSpPr>
              <p:nvPr/>
            </p:nvSpPr>
            <p:spPr bwMode="blackGray">
              <a:xfrm>
                <a:off x="129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62" name="Rectangle 1134"/>
              <p:cNvSpPr>
                <a:spLocks noChangeArrowheads="1"/>
              </p:cNvSpPr>
              <p:nvPr/>
            </p:nvSpPr>
            <p:spPr bwMode="blackGray">
              <a:xfrm>
                <a:off x="144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63" name="Rectangle 1135"/>
              <p:cNvSpPr>
                <a:spLocks noChangeArrowheads="1"/>
              </p:cNvSpPr>
              <p:nvPr/>
            </p:nvSpPr>
            <p:spPr bwMode="blackGray">
              <a:xfrm>
                <a:off x="158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64" name="Rectangle 1136"/>
              <p:cNvSpPr>
                <a:spLocks noChangeArrowheads="1"/>
              </p:cNvSpPr>
              <p:nvPr/>
            </p:nvSpPr>
            <p:spPr bwMode="blackGray">
              <a:xfrm>
                <a:off x="172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65" name="Rectangle 1137"/>
              <p:cNvSpPr>
                <a:spLocks noChangeArrowheads="1"/>
              </p:cNvSpPr>
              <p:nvPr/>
            </p:nvSpPr>
            <p:spPr bwMode="blackGray">
              <a:xfrm>
                <a:off x="187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66" name="Rectangle 1138"/>
              <p:cNvSpPr>
                <a:spLocks noChangeArrowheads="1"/>
              </p:cNvSpPr>
              <p:nvPr/>
            </p:nvSpPr>
            <p:spPr bwMode="blackGray">
              <a:xfrm>
                <a:off x="201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67" name="Rectangle 1139"/>
              <p:cNvSpPr>
                <a:spLocks noChangeArrowheads="1"/>
              </p:cNvSpPr>
              <p:nvPr/>
            </p:nvSpPr>
            <p:spPr bwMode="blackGray">
              <a:xfrm>
                <a:off x="2160"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68" name="Rectangle 1140"/>
              <p:cNvSpPr>
                <a:spLocks noChangeArrowheads="1"/>
              </p:cNvSpPr>
              <p:nvPr/>
            </p:nvSpPr>
            <p:spPr bwMode="blackGray">
              <a:xfrm>
                <a:off x="2304"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69" name="Rectangle 1141"/>
              <p:cNvSpPr>
                <a:spLocks noChangeArrowheads="1"/>
              </p:cNvSpPr>
              <p:nvPr/>
            </p:nvSpPr>
            <p:spPr bwMode="blackGray">
              <a:xfrm>
                <a:off x="2448"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70" name="Rectangle 1142"/>
              <p:cNvSpPr>
                <a:spLocks noChangeArrowheads="1"/>
              </p:cNvSpPr>
              <p:nvPr/>
            </p:nvSpPr>
            <p:spPr bwMode="blackGray">
              <a:xfrm>
                <a:off x="2592"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71" name="Rectangle 1143"/>
              <p:cNvSpPr>
                <a:spLocks noChangeArrowheads="1"/>
              </p:cNvSpPr>
              <p:nvPr/>
            </p:nvSpPr>
            <p:spPr bwMode="blackGray">
              <a:xfrm>
                <a:off x="2736" y="211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72" name="Rectangle 1144"/>
              <p:cNvSpPr>
                <a:spLocks noChangeArrowheads="1"/>
              </p:cNvSpPr>
              <p:nvPr/>
            </p:nvSpPr>
            <p:spPr bwMode="blackGray">
              <a:xfrm>
                <a:off x="28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73" name="Rectangle 1145"/>
              <p:cNvSpPr>
                <a:spLocks noChangeArrowheads="1"/>
              </p:cNvSpPr>
              <p:nvPr/>
            </p:nvSpPr>
            <p:spPr bwMode="blackGray">
              <a:xfrm>
                <a:off x="43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74" name="Rectangle 1146"/>
              <p:cNvSpPr>
                <a:spLocks noChangeArrowheads="1"/>
              </p:cNvSpPr>
              <p:nvPr/>
            </p:nvSpPr>
            <p:spPr bwMode="blackGray">
              <a:xfrm>
                <a:off x="57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75" name="Rectangle 1147"/>
              <p:cNvSpPr>
                <a:spLocks noChangeArrowheads="1"/>
              </p:cNvSpPr>
              <p:nvPr/>
            </p:nvSpPr>
            <p:spPr bwMode="blackGray">
              <a:xfrm>
                <a:off x="72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76" name="Rectangle 1148"/>
              <p:cNvSpPr>
                <a:spLocks noChangeArrowheads="1"/>
              </p:cNvSpPr>
              <p:nvPr/>
            </p:nvSpPr>
            <p:spPr bwMode="blackGray">
              <a:xfrm>
                <a:off x="86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77" name="Rectangle 1149"/>
              <p:cNvSpPr>
                <a:spLocks noChangeArrowheads="1"/>
              </p:cNvSpPr>
              <p:nvPr/>
            </p:nvSpPr>
            <p:spPr bwMode="blackGray">
              <a:xfrm>
                <a:off x="100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78" name="Rectangle 1150"/>
              <p:cNvSpPr>
                <a:spLocks noChangeArrowheads="1"/>
              </p:cNvSpPr>
              <p:nvPr/>
            </p:nvSpPr>
            <p:spPr bwMode="blackGray">
              <a:xfrm>
                <a:off x="115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79" name="Rectangle 1151"/>
              <p:cNvSpPr>
                <a:spLocks noChangeArrowheads="1"/>
              </p:cNvSpPr>
              <p:nvPr/>
            </p:nvSpPr>
            <p:spPr bwMode="blackGray">
              <a:xfrm>
                <a:off x="129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80" name="Rectangle 1152"/>
              <p:cNvSpPr>
                <a:spLocks noChangeArrowheads="1"/>
              </p:cNvSpPr>
              <p:nvPr/>
            </p:nvSpPr>
            <p:spPr bwMode="blackGray">
              <a:xfrm>
                <a:off x="144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81" name="Rectangle 1153"/>
              <p:cNvSpPr>
                <a:spLocks noChangeArrowheads="1"/>
              </p:cNvSpPr>
              <p:nvPr/>
            </p:nvSpPr>
            <p:spPr bwMode="blackGray">
              <a:xfrm>
                <a:off x="158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82" name="Rectangle 1154"/>
              <p:cNvSpPr>
                <a:spLocks noChangeArrowheads="1"/>
              </p:cNvSpPr>
              <p:nvPr/>
            </p:nvSpPr>
            <p:spPr bwMode="blackGray">
              <a:xfrm>
                <a:off x="172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83" name="Rectangle 1155"/>
              <p:cNvSpPr>
                <a:spLocks noChangeArrowheads="1"/>
              </p:cNvSpPr>
              <p:nvPr/>
            </p:nvSpPr>
            <p:spPr bwMode="blackGray">
              <a:xfrm>
                <a:off x="187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84" name="Rectangle 1156"/>
              <p:cNvSpPr>
                <a:spLocks noChangeArrowheads="1"/>
              </p:cNvSpPr>
              <p:nvPr/>
            </p:nvSpPr>
            <p:spPr bwMode="blackGray">
              <a:xfrm>
                <a:off x="201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85" name="Rectangle 1157"/>
              <p:cNvSpPr>
                <a:spLocks noChangeArrowheads="1"/>
              </p:cNvSpPr>
              <p:nvPr/>
            </p:nvSpPr>
            <p:spPr bwMode="blackGray">
              <a:xfrm>
                <a:off x="2160"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86" name="Rectangle 1158"/>
              <p:cNvSpPr>
                <a:spLocks noChangeArrowheads="1"/>
              </p:cNvSpPr>
              <p:nvPr/>
            </p:nvSpPr>
            <p:spPr bwMode="blackGray">
              <a:xfrm>
                <a:off x="2304"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87" name="Rectangle 1159"/>
              <p:cNvSpPr>
                <a:spLocks noChangeArrowheads="1"/>
              </p:cNvSpPr>
              <p:nvPr/>
            </p:nvSpPr>
            <p:spPr bwMode="blackGray">
              <a:xfrm>
                <a:off x="2448"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88" name="Rectangle 1160"/>
              <p:cNvSpPr>
                <a:spLocks noChangeArrowheads="1"/>
              </p:cNvSpPr>
              <p:nvPr/>
            </p:nvSpPr>
            <p:spPr bwMode="blackGray">
              <a:xfrm>
                <a:off x="2592"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89" name="Rectangle 1161"/>
              <p:cNvSpPr>
                <a:spLocks noChangeArrowheads="1"/>
              </p:cNvSpPr>
              <p:nvPr/>
            </p:nvSpPr>
            <p:spPr bwMode="blackGray">
              <a:xfrm>
                <a:off x="2736" y="225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90" name="Rectangle 1162"/>
              <p:cNvSpPr>
                <a:spLocks noChangeArrowheads="1"/>
              </p:cNvSpPr>
              <p:nvPr/>
            </p:nvSpPr>
            <p:spPr bwMode="blackGray">
              <a:xfrm>
                <a:off x="28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91" name="Rectangle 1163"/>
              <p:cNvSpPr>
                <a:spLocks noChangeArrowheads="1"/>
              </p:cNvSpPr>
              <p:nvPr/>
            </p:nvSpPr>
            <p:spPr bwMode="blackGray">
              <a:xfrm>
                <a:off x="43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92" name="Rectangle 1164"/>
              <p:cNvSpPr>
                <a:spLocks noChangeArrowheads="1"/>
              </p:cNvSpPr>
              <p:nvPr/>
            </p:nvSpPr>
            <p:spPr bwMode="blackGray">
              <a:xfrm>
                <a:off x="57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93" name="Rectangle 1165"/>
              <p:cNvSpPr>
                <a:spLocks noChangeArrowheads="1"/>
              </p:cNvSpPr>
              <p:nvPr/>
            </p:nvSpPr>
            <p:spPr bwMode="blackGray">
              <a:xfrm>
                <a:off x="72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94" name="Rectangle 1166"/>
              <p:cNvSpPr>
                <a:spLocks noChangeArrowheads="1"/>
              </p:cNvSpPr>
              <p:nvPr/>
            </p:nvSpPr>
            <p:spPr bwMode="blackGray">
              <a:xfrm>
                <a:off x="86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95" name="Rectangle 1167"/>
              <p:cNvSpPr>
                <a:spLocks noChangeArrowheads="1"/>
              </p:cNvSpPr>
              <p:nvPr/>
            </p:nvSpPr>
            <p:spPr bwMode="blackGray">
              <a:xfrm>
                <a:off x="100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96" name="Rectangle 1168"/>
              <p:cNvSpPr>
                <a:spLocks noChangeArrowheads="1"/>
              </p:cNvSpPr>
              <p:nvPr/>
            </p:nvSpPr>
            <p:spPr bwMode="blackGray">
              <a:xfrm>
                <a:off x="115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97" name="Rectangle 1169"/>
              <p:cNvSpPr>
                <a:spLocks noChangeArrowheads="1"/>
              </p:cNvSpPr>
              <p:nvPr/>
            </p:nvSpPr>
            <p:spPr bwMode="blackGray">
              <a:xfrm>
                <a:off x="129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98" name="Rectangle 1170"/>
              <p:cNvSpPr>
                <a:spLocks noChangeArrowheads="1"/>
              </p:cNvSpPr>
              <p:nvPr/>
            </p:nvSpPr>
            <p:spPr bwMode="blackGray">
              <a:xfrm>
                <a:off x="144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899" name="Rectangle 1171"/>
              <p:cNvSpPr>
                <a:spLocks noChangeArrowheads="1"/>
              </p:cNvSpPr>
              <p:nvPr/>
            </p:nvSpPr>
            <p:spPr bwMode="blackGray">
              <a:xfrm>
                <a:off x="158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00" name="Rectangle 1172"/>
              <p:cNvSpPr>
                <a:spLocks noChangeArrowheads="1"/>
              </p:cNvSpPr>
              <p:nvPr/>
            </p:nvSpPr>
            <p:spPr bwMode="blackGray">
              <a:xfrm>
                <a:off x="172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01" name="Rectangle 1173"/>
              <p:cNvSpPr>
                <a:spLocks noChangeArrowheads="1"/>
              </p:cNvSpPr>
              <p:nvPr/>
            </p:nvSpPr>
            <p:spPr bwMode="blackGray">
              <a:xfrm>
                <a:off x="187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02" name="Rectangle 1174"/>
              <p:cNvSpPr>
                <a:spLocks noChangeArrowheads="1"/>
              </p:cNvSpPr>
              <p:nvPr/>
            </p:nvSpPr>
            <p:spPr bwMode="blackGray">
              <a:xfrm>
                <a:off x="201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03" name="Rectangle 1175"/>
              <p:cNvSpPr>
                <a:spLocks noChangeArrowheads="1"/>
              </p:cNvSpPr>
              <p:nvPr/>
            </p:nvSpPr>
            <p:spPr bwMode="blackGray">
              <a:xfrm>
                <a:off x="2160"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04" name="Rectangle 1176"/>
              <p:cNvSpPr>
                <a:spLocks noChangeArrowheads="1"/>
              </p:cNvSpPr>
              <p:nvPr/>
            </p:nvSpPr>
            <p:spPr bwMode="blackGray">
              <a:xfrm>
                <a:off x="2304"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05" name="Rectangle 1177"/>
              <p:cNvSpPr>
                <a:spLocks noChangeArrowheads="1"/>
              </p:cNvSpPr>
              <p:nvPr/>
            </p:nvSpPr>
            <p:spPr bwMode="blackGray">
              <a:xfrm>
                <a:off x="2448"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06" name="Rectangle 1178"/>
              <p:cNvSpPr>
                <a:spLocks noChangeArrowheads="1"/>
              </p:cNvSpPr>
              <p:nvPr/>
            </p:nvSpPr>
            <p:spPr bwMode="blackGray">
              <a:xfrm>
                <a:off x="2592"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07" name="Rectangle 1179"/>
              <p:cNvSpPr>
                <a:spLocks noChangeArrowheads="1"/>
              </p:cNvSpPr>
              <p:nvPr/>
            </p:nvSpPr>
            <p:spPr bwMode="blackGray">
              <a:xfrm>
                <a:off x="2736" y="240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08" name="Rectangle 1180"/>
              <p:cNvSpPr>
                <a:spLocks noChangeArrowheads="1"/>
              </p:cNvSpPr>
              <p:nvPr/>
            </p:nvSpPr>
            <p:spPr bwMode="blackGray">
              <a:xfrm>
                <a:off x="28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09" name="Rectangle 1181"/>
              <p:cNvSpPr>
                <a:spLocks noChangeArrowheads="1"/>
              </p:cNvSpPr>
              <p:nvPr/>
            </p:nvSpPr>
            <p:spPr bwMode="blackGray">
              <a:xfrm>
                <a:off x="43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10" name="Rectangle 1182"/>
              <p:cNvSpPr>
                <a:spLocks noChangeArrowheads="1"/>
              </p:cNvSpPr>
              <p:nvPr/>
            </p:nvSpPr>
            <p:spPr bwMode="blackGray">
              <a:xfrm>
                <a:off x="57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11" name="Rectangle 1183"/>
              <p:cNvSpPr>
                <a:spLocks noChangeArrowheads="1"/>
              </p:cNvSpPr>
              <p:nvPr/>
            </p:nvSpPr>
            <p:spPr bwMode="blackGray">
              <a:xfrm>
                <a:off x="72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12" name="Rectangle 1184"/>
              <p:cNvSpPr>
                <a:spLocks noChangeArrowheads="1"/>
              </p:cNvSpPr>
              <p:nvPr/>
            </p:nvSpPr>
            <p:spPr bwMode="blackGray">
              <a:xfrm>
                <a:off x="86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13" name="Rectangle 1185"/>
              <p:cNvSpPr>
                <a:spLocks noChangeArrowheads="1"/>
              </p:cNvSpPr>
              <p:nvPr/>
            </p:nvSpPr>
            <p:spPr bwMode="blackGray">
              <a:xfrm>
                <a:off x="100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14" name="Rectangle 1186"/>
              <p:cNvSpPr>
                <a:spLocks noChangeArrowheads="1"/>
              </p:cNvSpPr>
              <p:nvPr/>
            </p:nvSpPr>
            <p:spPr bwMode="blackGray">
              <a:xfrm>
                <a:off x="115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15" name="Rectangle 1187"/>
              <p:cNvSpPr>
                <a:spLocks noChangeArrowheads="1"/>
              </p:cNvSpPr>
              <p:nvPr/>
            </p:nvSpPr>
            <p:spPr bwMode="blackGray">
              <a:xfrm>
                <a:off x="129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16" name="Rectangle 1188"/>
              <p:cNvSpPr>
                <a:spLocks noChangeArrowheads="1"/>
              </p:cNvSpPr>
              <p:nvPr/>
            </p:nvSpPr>
            <p:spPr bwMode="blackGray">
              <a:xfrm>
                <a:off x="144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17" name="Rectangle 1189"/>
              <p:cNvSpPr>
                <a:spLocks noChangeArrowheads="1"/>
              </p:cNvSpPr>
              <p:nvPr/>
            </p:nvSpPr>
            <p:spPr bwMode="blackGray">
              <a:xfrm>
                <a:off x="158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18" name="Rectangle 1190"/>
              <p:cNvSpPr>
                <a:spLocks noChangeArrowheads="1"/>
              </p:cNvSpPr>
              <p:nvPr/>
            </p:nvSpPr>
            <p:spPr bwMode="blackGray">
              <a:xfrm>
                <a:off x="172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19" name="Rectangle 1191"/>
              <p:cNvSpPr>
                <a:spLocks noChangeArrowheads="1"/>
              </p:cNvSpPr>
              <p:nvPr/>
            </p:nvSpPr>
            <p:spPr bwMode="blackGray">
              <a:xfrm>
                <a:off x="187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20" name="Rectangle 1192"/>
              <p:cNvSpPr>
                <a:spLocks noChangeArrowheads="1"/>
              </p:cNvSpPr>
              <p:nvPr/>
            </p:nvSpPr>
            <p:spPr bwMode="blackGray">
              <a:xfrm>
                <a:off x="201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21" name="Rectangle 1193"/>
              <p:cNvSpPr>
                <a:spLocks noChangeArrowheads="1"/>
              </p:cNvSpPr>
              <p:nvPr/>
            </p:nvSpPr>
            <p:spPr bwMode="blackGray">
              <a:xfrm>
                <a:off x="2160"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22" name="Rectangle 1194"/>
              <p:cNvSpPr>
                <a:spLocks noChangeArrowheads="1"/>
              </p:cNvSpPr>
              <p:nvPr/>
            </p:nvSpPr>
            <p:spPr bwMode="blackGray">
              <a:xfrm>
                <a:off x="2304"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23" name="Rectangle 1195"/>
              <p:cNvSpPr>
                <a:spLocks noChangeArrowheads="1"/>
              </p:cNvSpPr>
              <p:nvPr/>
            </p:nvSpPr>
            <p:spPr bwMode="blackGray">
              <a:xfrm>
                <a:off x="2448"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24" name="Rectangle 1196"/>
              <p:cNvSpPr>
                <a:spLocks noChangeArrowheads="1"/>
              </p:cNvSpPr>
              <p:nvPr/>
            </p:nvSpPr>
            <p:spPr bwMode="blackGray">
              <a:xfrm>
                <a:off x="2592"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25" name="Rectangle 1197"/>
              <p:cNvSpPr>
                <a:spLocks noChangeArrowheads="1"/>
              </p:cNvSpPr>
              <p:nvPr/>
            </p:nvSpPr>
            <p:spPr bwMode="blackGray">
              <a:xfrm>
                <a:off x="2736" y="254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26" name="Rectangle 1198"/>
              <p:cNvSpPr>
                <a:spLocks noChangeArrowheads="1"/>
              </p:cNvSpPr>
              <p:nvPr/>
            </p:nvSpPr>
            <p:spPr bwMode="blackGray">
              <a:xfrm>
                <a:off x="28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27" name="Rectangle 1199"/>
              <p:cNvSpPr>
                <a:spLocks noChangeArrowheads="1"/>
              </p:cNvSpPr>
              <p:nvPr/>
            </p:nvSpPr>
            <p:spPr bwMode="blackGray">
              <a:xfrm>
                <a:off x="43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28" name="Rectangle 1200"/>
              <p:cNvSpPr>
                <a:spLocks noChangeArrowheads="1"/>
              </p:cNvSpPr>
              <p:nvPr/>
            </p:nvSpPr>
            <p:spPr bwMode="blackGray">
              <a:xfrm>
                <a:off x="57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29" name="Rectangle 1201"/>
              <p:cNvSpPr>
                <a:spLocks noChangeArrowheads="1"/>
              </p:cNvSpPr>
              <p:nvPr/>
            </p:nvSpPr>
            <p:spPr bwMode="blackGray">
              <a:xfrm>
                <a:off x="72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30" name="Rectangle 1202"/>
              <p:cNvSpPr>
                <a:spLocks noChangeArrowheads="1"/>
              </p:cNvSpPr>
              <p:nvPr/>
            </p:nvSpPr>
            <p:spPr bwMode="blackGray">
              <a:xfrm>
                <a:off x="86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31" name="Rectangle 1203"/>
              <p:cNvSpPr>
                <a:spLocks noChangeArrowheads="1"/>
              </p:cNvSpPr>
              <p:nvPr/>
            </p:nvSpPr>
            <p:spPr bwMode="blackGray">
              <a:xfrm>
                <a:off x="100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32" name="Rectangle 1204"/>
              <p:cNvSpPr>
                <a:spLocks noChangeArrowheads="1"/>
              </p:cNvSpPr>
              <p:nvPr/>
            </p:nvSpPr>
            <p:spPr bwMode="blackGray">
              <a:xfrm>
                <a:off x="115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33" name="Rectangle 1205"/>
              <p:cNvSpPr>
                <a:spLocks noChangeArrowheads="1"/>
              </p:cNvSpPr>
              <p:nvPr/>
            </p:nvSpPr>
            <p:spPr bwMode="blackGray">
              <a:xfrm>
                <a:off x="129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34" name="Rectangle 1206"/>
              <p:cNvSpPr>
                <a:spLocks noChangeArrowheads="1"/>
              </p:cNvSpPr>
              <p:nvPr/>
            </p:nvSpPr>
            <p:spPr bwMode="blackGray">
              <a:xfrm>
                <a:off x="144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35" name="Rectangle 1207"/>
              <p:cNvSpPr>
                <a:spLocks noChangeArrowheads="1"/>
              </p:cNvSpPr>
              <p:nvPr/>
            </p:nvSpPr>
            <p:spPr bwMode="blackGray">
              <a:xfrm>
                <a:off x="158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36" name="Rectangle 1208"/>
              <p:cNvSpPr>
                <a:spLocks noChangeArrowheads="1"/>
              </p:cNvSpPr>
              <p:nvPr/>
            </p:nvSpPr>
            <p:spPr bwMode="blackGray">
              <a:xfrm>
                <a:off x="172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37" name="Rectangle 1209"/>
              <p:cNvSpPr>
                <a:spLocks noChangeArrowheads="1"/>
              </p:cNvSpPr>
              <p:nvPr/>
            </p:nvSpPr>
            <p:spPr bwMode="blackGray">
              <a:xfrm>
                <a:off x="187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38" name="Rectangle 1210"/>
              <p:cNvSpPr>
                <a:spLocks noChangeArrowheads="1"/>
              </p:cNvSpPr>
              <p:nvPr/>
            </p:nvSpPr>
            <p:spPr bwMode="blackGray">
              <a:xfrm>
                <a:off x="201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39" name="Rectangle 1211"/>
              <p:cNvSpPr>
                <a:spLocks noChangeArrowheads="1"/>
              </p:cNvSpPr>
              <p:nvPr/>
            </p:nvSpPr>
            <p:spPr bwMode="blackGray">
              <a:xfrm>
                <a:off x="2160"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40" name="Rectangle 1212"/>
              <p:cNvSpPr>
                <a:spLocks noChangeArrowheads="1"/>
              </p:cNvSpPr>
              <p:nvPr/>
            </p:nvSpPr>
            <p:spPr bwMode="blackGray">
              <a:xfrm>
                <a:off x="2304"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41" name="Rectangle 1213"/>
              <p:cNvSpPr>
                <a:spLocks noChangeArrowheads="1"/>
              </p:cNvSpPr>
              <p:nvPr/>
            </p:nvSpPr>
            <p:spPr bwMode="blackGray">
              <a:xfrm>
                <a:off x="2448"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42" name="Rectangle 1214"/>
              <p:cNvSpPr>
                <a:spLocks noChangeArrowheads="1"/>
              </p:cNvSpPr>
              <p:nvPr/>
            </p:nvSpPr>
            <p:spPr bwMode="blackGray">
              <a:xfrm>
                <a:off x="2592"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43" name="Rectangle 1215"/>
              <p:cNvSpPr>
                <a:spLocks noChangeArrowheads="1"/>
              </p:cNvSpPr>
              <p:nvPr/>
            </p:nvSpPr>
            <p:spPr bwMode="blackGray">
              <a:xfrm>
                <a:off x="2736" y="268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44" name="Rectangle 1216"/>
              <p:cNvSpPr>
                <a:spLocks noChangeArrowheads="1"/>
              </p:cNvSpPr>
              <p:nvPr/>
            </p:nvSpPr>
            <p:spPr bwMode="blackGray">
              <a:xfrm>
                <a:off x="28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45" name="Rectangle 1217"/>
              <p:cNvSpPr>
                <a:spLocks noChangeArrowheads="1"/>
              </p:cNvSpPr>
              <p:nvPr/>
            </p:nvSpPr>
            <p:spPr bwMode="blackGray">
              <a:xfrm>
                <a:off x="43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46" name="Rectangle 1218"/>
              <p:cNvSpPr>
                <a:spLocks noChangeArrowheads="1"/>
              </p:cNvSpPr>
              <p:nvPr/>
            </p:nvSpPr>
            <p:spPr bwMode="blackGray">
              <a:xfrm>
                <a:off x="57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47" name="Rectangle 1219"/>
              <p:cNvSpPr>
                <a:spLocks noChangeArrowheads="1"/>
              </p:cNvSpPr>
              <p:nvPr/>
            </p:nvSpPr>
            <p:spPr bwMode="blackGray">
              <a:xfrm>
                <a:off x="72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48" name="Rectangle 1220"/>
              <p:cNvSpPr>
                <a:spLocks noChangeArrowheads="1"/>
              </p:cNvSpPr>
              <p:nvPr/>
            </p:nvSpPr>
            <p:spPr bwMode="blackGray">
              <a:xfrm>
                <a:off x="86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49" name="Rectangle 1221"/>
              <p:cNvSpPr>
                <a:spLocks noChangeArrowheads="1"/>
              </p:cNvSpPr>
              <p:nvPr/>
            </p:nvSpPr>
            <p:spPr bwMode="blackGray">
              <a:xfrm>
                <a:off x="100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50" name="Rectangle 1222"/>
              <p:cNvSpPr>
                <a:spLocks noChangeArrowheads="1"/>
              </p:cNvSpPr>
              <p:nvPr/>
            </p:nvSpPr>
            <p:spPr bwMode="blackGray">
              <a:xfrm>
                <a:off x="115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51" name="Rectangle 1223"/>
              <p:cNvSpPr>
                <a:spLocks noChangeArrowheads="1"/>
              </p:cNvSpPr>
              <p:nvPr/>
            </p:nvSpPr>
            <p:spPr bwMode="blackGray">
              <a:xfrm>
                <a:off x="129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52" name="Rectangle 1224"/>
              <p:cNvSpPr>
                <a:spLocks noChangeArrowheads="1"/>
              </p:cNvSpPr>
              <p:nvPr/>
            </p:nvSpPr>
            <p:spPr bwMode="blackGray">
              <a:xfrm>
                <a:off x="144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53" name="Rectangle 1225"/>
              <p:cNvSpPr>
                <a:spLocks noChangeArrowheads="1"/>
              </p:cNvSpPr>
              <p:nvPr/>
            </p:nvSpPr>
            <p:spPr bwMode="blackGray">
              <a:xfrm>
                <a:off x="158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54" name="Rectangle 1226"/>
              <p:cNvSpPr>
                <a:spLocks noChangeArrowheads="1"/>
              </p:cNvSpPr>
              <p:nvPr/>
            </p:nvSpPr>
            <p:spPr bwMode="blackGray">
              <a:xfrm>
                <a:off x="172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55" name="Rectangle 1227"/>
              <p:cNvSpPr>
                <a:spLocks noChangeArrowheads="1"/>
              </p:cNvSpPr>
              <p:nvPr/>
            </p:nvSpPr>
            <p:spPr bwMode="blackGray">
              <a:xfrm>
                <a:off x="187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56" name="Rectangle 1228"/>
              <p:cNvSpPr>
                <a:spLocks noChangeArrowheads="1"/>
              </p:cNvSpPr>
              <p:nvPr/>
            </p:nvSpPr>
            <p:spPr bwMode="blackGray">
              <a:xfrm>
                <a:off x="201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57" name="Rectangle 1229"/>
              <p:cNvSpPr>
                <a:spLocks noChangeArrowheads="1"/>
              </p:cNvSpPr>
              <p:nvPr/>
            </p:nvSpPr>
            <p:spPr bwMode="blackGray">
              <a:xfrm>
                <a:off x="2160"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58" name="Rectangle 1230"/>
              <p:cNvSpPr>
                <a:spLocks noChangeArrowheads="1"/>
              </p:cNvSpPr>
              <p:nvPr/>
            </p:nvSpPr>
            <p:spPr bwMode="blackGray">
              <a:xfrm>
                <a:off x="2304"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59" name="Rectangle 1231"/>
              <p:cNvSpPr>
                <a:spLocks noChangeArrowheads="1"/>
              </p:cNvSpPr>
              <p:nvPr/>
            </p:nvSpPr>
            <p:spPr bwMode="blackGray">
              <a:xfrm>
                <a:off x="2448"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60" name="Rectangle 1232"/>
              <p:cNvSpPr>
                <a:spLocks noChangeArrowheads="1"/>
              </p:cNvSpPr>
              <p:nvPr/>
            </p:nvSpPr>
            <p:spPr bwMode="blackGray">
              <a:xfrm>
                <a:off x="2592"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61" name="Rectangle 1233"/>
              <p:cNvSpPr>
                <a:spLocks noChangeArrowheads="1"/>
              </p:cNvSpPr>
              <p:nvPr/>
            </p:nvSpPr>
            <p:spPr bwMode="blackGray">
              <a:xfrm>
                <a:off x="2736" y="2832"/>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62" name="Rectangle 1234"/>
              <p:cNvSpPr>
                <a:spLocks noChangeArrowheads="1"/>
              </p:cNvSpPr>
              <p:nvPr/>
            </p:nvSpPr>
            <p:spPr bwMode="blackGray">
              <a:xfrm>
                <a:off x="28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63" name="Rectangle 1235"/>
              <p:cNvSpPr>
                <a:spLocks noChangeArrowheads="1"/>
              </p:cNvSpPr>
              <p:nvPr/>
            </p:nvSpPr>
            <p:spPr bwMode="blackGray">
              <a:xfrm>
                <a:off x="43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64" name="Rectangle 1236"/>
              <p:cNvSpPr>
                <a:spLocks noChangeArrowheads="1"/>
              </p:cNvSpPr>
              <p:nvPr/>
            </p:nvSpPr>
            <p:spPr bwMode="blackGray">
              <a:xfrm>
                <a:off x="57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65" name="Rectangle 1237"/>
              <p:cNvSpPr>
                <a:spLocks noChangeArrowheads="1"/>
              </p:cNvSpPr>
              <p:nvPr/>
            </p:nvSpPr>
            <p:spPr bwMode="blackGray">
              <a:xfrm>
                <a:off x="72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66" name="Rectangle 1238"/>
              <p:cNvSpPr>
                <a:spLocks noChangeArrowheads="1"/>
              </p:cNvSpPr>
              <p:nvPr/>
            </p:nvSpPr>
            <p:spPr bwMode="blackGray">
              <a:xfrm>
                <a:off x="86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67" name="Rectangle 1239"/>
              <p:cNvSpPr>
                <a:spLocks noChangeArrowheads="1"/>
              </p:cNvSpPr>
              <p:nvPr/>
            </p:nvSpPr>
            <p:spPr bwMode="blackGray">
              <a:xfrm>
                <a:off x="100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68" name="Rectangle 1240"/>
              <p:cNvSpPr>
                <a:spLocks noChangeArrowheads="1"/>
              </p:cNvSpPr>
              <p:nvPr/>
            </p:nvSpPr>
            <p:spPr bwMode="blackGray">
              <a:xfrm>
                <a:off x="115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69" name="Rectangle 1241"/>
              <p:cNvSpPr>
                <a:spLocks noChangeArrowheads="1"/>
              </p:cNvSpPr>
              <p:nvPr/>
            </p:nvSpPr>
            <p:spPr bwMode="blackGray">
              <a:xfrm>
                <a:off x="129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70" name="Rectangle 1242"/>
              <p:cNvSpPr>
                <a:spLocks noChangeArrowheads="1"/>
              </p:cNvSpPr>
              <p:nvPr/>
            </p:nvSpPr>
            <p:spPr bwMode="blackGray">
              <a:xfrm>
                <a:off x="144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71" name="Rectangle 1243"/>
              <p:cNvSpPr>
                <a:spLocks noChangeArrowheads="1"/>
              </p:cNvSpPr>
              <p:nvPr/>
            </p:nvSpPr>
            <p:spPr bwMode="blackGray">
              <a:xfrm>
                <a:off x="158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72" name="Rectangle 1244"/>
              <p:cNvSpPr>
                <a:spLocks noChangeArrowheads="1"/>
              </p:cNvSpPr>
              <p:nvPr/>
            </p:nvSpPr>
            <p:spPr bwMode="blackGray">
              <a:xfrm>
                <a:off x="172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73" name="Rectangle 1245"/>
              <p:cNvSpPr>
                <a:spLocks noChangeArrowheads="1"/>
              </p:cNvSpPr>
              <p:nvPr/>
            </p:nvSpPr>
            <p:spPr bwMode="blackGray">
              <a:xfrm>
                <a:off x="187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74" name="Rectangle 1246"/>
              <p:cNvSpPr>
                <a:spLocks noChangeArrowheads="1"/>
              </p:cNvSpPr>
              <p:nvPr/>
            </p:nvSpPr>
            <p:spPr bwMode="blackGray">
              <a:xfrm>
                <a:off x="201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75" name="Rectangle 1247"/>
              <p:cNvSpPr>
                <a:spLocks noChangeArrowheads="1"/>
              </p:cNvSpPr>
              <p:nvPr/>
            </p:nvSpPr>
            <p:spPr bwMode="blackGray">
              <a:xfrm>
                <a:off x="2160"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76" name="Rectangle 1248"/>
              <p:cNvSpPr>
                <a:spLocks noChangeArrowheads="1"/>
              </p:cNvSpPr>
              <p:nvPr/>
            </p:nvSpPr>
            <p:spPr bwMode="blackGray">
              <a:xfrm>
                <a:off x="2304"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77" name="Rectangle 1249"/>
              <p:cNvSpPr>
                <a:spLocks noChangeArrowheads="1"/>
              </p:cNvSpPr>
              <p:nvPr/>
            </p:nvSpPr>
            <p:spPr bwMode="blackGray">
              <a:xfrm>
                <a:off x="2448"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78" name="Rectangle 1250"/>
              <p:cNvSpPr>
                <a:spLocks noChangeArrowheads="1"/>
              </p:cNvSpPr>
              <p:nvPr/>
            </p:nvSpPr>
            <p:spPr bwMode="blackGray">
              <a:xfrm>
                <a:off x="2592"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79" name="Rectangle 1251"/>
              <p:cNvSpPr>
                <a:spLocks noChangeArrowheads="1"/>
              </p:cNvSpPr>
              <p:nvPr/>
            </p:nvSpPr>
            <p:spPr bwMode="blackGray">
              <a:xfrm>
                <a:off x="2736" y="2976"/>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80" name="Rectangle 1252"/>
              <p:cNvSpPr>
                <a:spLocks noChangeArrowheads="1"/>
              </p:cNvSpPr>
              <p:nvPr/>
            </p:nvSpPr>
            <p:spPr bwMode="blackGray">
              <a:xfrm>
                <a:off x="28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81" name="Rectangle 1253"/>
              <p:cNvSpPr>
                <a:spLocks noChangeArrowheads="1"/>
              </p:cNvSpPr>
              <p:nvPr/>
            </p:nvSpPr>
            <p:spPr bwMode="blackGray">
              <a:xfrm>
                <a:off x="43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82" name="Rectangle 1254"/>
              <p:cNvSpPr>
                <a:spLocks noChangeArrowheads="1"/>
              </p:cNvSpPr>
              <p:nvPr/>
            </p:nvSpPr>
            <p:spPr bwMode="blackGray">
              <a:xfrm>
                <a:off x="57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83" name="Rectangle 1255"/>
              <p:cNvSpPr>
                <a:spLocks noChangeArrowheads="1"/>
              </p:cNvSpPr>
              <p:nvPr/>
            </p:nvSpPr>
            <p:spPr bwMode="blackGray">
              <a:xfrm>
                <a:off x="72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84" name="Rectangle 1256"/>
              <p:cNvSpPr>
                <a:spLocks noChangeArrowheads="1"/>
              </p:cNvSpPr>
              <p:nvPr/>
            </p:nvSpPr>
            <p:spPr bwMode="blackGray">
              <a:xfrm>
                <a:off x="86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85" name="Rectangle 1257"/>
              <p:cNvSpPr>
                <a:spLocks noChangeArrowheads="1"/>
              </p:cNvSpPr>
              <p:nvPr/>
            </p:nvSpPr>
            <p:spPr bwMode="blackGray">
              <a:xfrm>
                <a:off x="100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86" name="Rectangle 1258"/>
              <p:cNvSpPr>
                <a:spLocks noChangeArrowheads="1"/>
              </p:cNvSpPr>
              <p:nvPr/>
            </p:nvSpPr>
            <p:spPr bwMode="blackGray">
              <a:xfrm>
                <a:off x="115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87" name="Rectangle 1259"/>
              <p:cNvSpPr>
                <a:spLocks noChangeArrowheads="1"/>
              </p:cNvSpPr>
              <p:nvPr/>
            </p:nvSpPr>
            <p:spPr bwMode="blackGray">
              <a:xfrm>
                <a:off x="129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88" name="Rectangle 1260"/>
              <p:cNvSpPr>
                <a:spLocks noChangeArrowheads="1"/>
              </p:cNvSpPr>
              <p:nvPr/>
            </p:nvSpPr>
            <p:spPr bwMode="blackGray">
              <a:xfrm>
                <a:off x="144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89" name="Rectangle 1261"/>
              <p:cNvSpPr>
                <a:spLocks noChangeArrowheads="1"/>
              </p:cNvSpPr>
              <p:nvPr/>
            </p:nvSpPr>
            <p:spPr bwMode="blackGray">
              <a:xfrm>
                <a:off x="158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90" name="Rectangle 1262"/>
              <p:cNvSpPr>
                <a:spLocks noChangeArrowheads="1"/>
              </p:cNvSpPr>
              <p:nvPr/>
            </p:nvSpPr>
            <p:spPr bwMode="blackGray">
              <a:xfrm>
                <a:off x="172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91" name="Rectangle 1263"/>
              <p:cNvSpPr>
                <a:spLocks noChangeArrowheads="1"/>
              </p:cNvSpPr>
              <p:nvPr/>
            </p:nvSpPr>
            <p:spPr bwMode="blackGray">
              <a:xfrm>
                <a:off x="187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92" name="Rectangle 1264"/>
              <p:cNvSpPr>
                <a:spLocks noChangeArrowheads="1"/>
              </p:cNvSpPr>
              <p:nvPr/>
            </p:nvSpPr>
            <p:spPr bwMode="blackGray">
              <a:xfrm>
                <a:off x="201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93" name="Rectangle 1265"/>
              <p:cNvSpPr>
                <a:spLocks noChangeArrowheads="1"/>
              </p:cNvSpPr>
              <p:nvPr/>
            </p:nvSpPr>
            <p:spPr bwMode="blackGray">
              <a:xfrm>
                <a:off x="2160"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94" name="Rectangle 1266"/>
              <p:cNvSpPr>
                <a:spLocks noChangeArrowheads="1"/>
              </p:cNvSpPr>
              <p:nvPr/>
            </p:nvSpPr>
            <p:spPr bwMode="blackGray">
              <a:xfrm>
                <a:off x="2304"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95" name="Rectangle 1267"/>
              <p:cNvSpPr>
                <a:spLocks noChangeArrowheads="1"/>
              </p:cNvSpPr>
              <p:nvPr/>
            </p:nvSpPr>
            <p:spPr bwMode="blackGray">
              <a:xfrm>
                <a:off x="2448"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96" name="Rectangle 1268"/>
              <p:cNvSpPr>
                <a:spLocks noChangeArrowheads="1"/>
              </p:cNvSpPr>
              <p:nvPr/>
            </p:nvSpPr>
            <p:spPr bwMode="blackGray">
              <a:xfrm>
                <a:off x="2592"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97" name="Rectangle 1269"/>
              <p:cNvSpPr>
                <a:spLocks noChangeArrowheads="1"/>
              </p:cNvSpPr>
              <p:nvPr/>
            </p:nvSpPr>
            <p:spPr bwMode="blackGray">
              <a:xfrm>
                <a:off x="2736" y="3120"/>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98" name="Rectangle 1270"/>
              <p:cNvSpPr>
                <a:spLocks noChangeArrowheads="1"/>
              </p:cNvSpPr>
              <p:nvPr/>
            </p:nvSpPr>
            <p:spPr bwMode="blackGray">
              <a:xfrm>
                <a:off x="28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8999" name="Rectangle 1271"/>
              <p:cNvSpPr>
                <a:spLocks noChangeArrowheads="1"/>
              </p:cNvSpPr>
              <p:nvPr/>
            </p:nvSpPr>
            <p:spPr bwMode="blackGray">
              <a:xfrm>
                <a:off x="43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00" name="Rectangle 1272"/>
              <p:cNvSpPr>
                <a:spLocks noChangeArrowheads="1"/>
              </p:cNvSpPr>
              <p:nvPr/>
            </p:nvSpPr>
            <p:spPr bwMode="blackGray">
              <a:xfrm>
                <a:off x="57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01" name="Rectangle 1273"/>
              <p:cNvSpPr>
                <a:spLocks noChangeArrowheads="1"/>
              </p:cNvSpPr>
              <p:nvPr/>
            </p:nvSpPr>
            <p:spPr bwMode="blackGray">
              <a:xfrm>
                <a:off x="72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02" name="Rectangle 1274"/>
              <p:cNvSpPr>
                <a:spLocks noChangeArrowheads="1"/>
              </p:cNvSpPr>
              <p:nvPr/>
            </p:nvSpPr>
            <p:spPr bwMode="blackGray">
              <a:xfrm>
                <a:off x="86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03" name="Rectangle 1275"/>
              <p:cNvSpPr>
                <a:spLocks noChangeArrowheads="1"/>
              </p:cNvSpPr>
              <p:nvPr/>
            </p:nvSpPr>
            <p:spPr bwMode="blackGray">
              <a:xfrm>
                <a:off x="100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04" name="Rectangle 1276"/>
              <p:cNvSpPr>
                <a:spLocks noChangeArrowheads="1"/>
              </p:cNvSpPr>
              <p:nvPr/>
            </p:nvSpPr>
            <p:spPr bwMode="blackGray">
              <a:xfrm>
                <a:off x="115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05" name="Rectangle 1277"/>
              <p:cNvSpPr>
                <a:spLocks noChangeArrowheads="1"/>
              </p:cNvSpPr>
              <p:nvPr/>
            </p:nvSpPr>
            <p:spPr bwMode="blackGray">
              <a:xfrm>
                <a:off x="129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06" name="Rectangle 1278"/>
              <p:cNvSpPr>
                <a:spLocks noChangeArrowheads="1"/>
              </p:cNvSpPr>
              <p:nvPr/>
            </p:nvSpPr>
            <p:spPr bwMode="blackGray">
              <a:xfrm>
                <a:off x="144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07" name="Rectangle 1279"/>
              <p:cNvSpPr>
                <a:spLocks noChangeArrowheads="1"/>
              </p:cNvSpPr>
              <p:nvPr/>
            </p:nvSpPr>
            <p:spPr bwMode="blackGray">
              <a:xfrm>
                <a:off x="158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08" name="Rectangle 1280"/>
              <p:cNvSpPr>
                <a:spLocks noChangeArrowheads="1"/>
              </p:cNvSpPr>
              <p:nvPr/>
            </p:nvSpPr>
            <p:spPr bwMode="blackGray">
              <a:xfrm>
                <a:off x="172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09" name="Rectangle 1281"/>
              <p:cNvSpPr>
                <a:spLocks noChangeArrowheads="1"/>
              </p:cNvSpPr>
              <p:nvPr/>
            </p:nvSpPr>
            <p:spPr bwMode="blackGray">
              <a:xfrm>
                <a:off x="187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10" name="Rectangle 1282"/>
              <p:cNvSpPr>
                <a:spLocks noChangeArrowheads="1"/>
              </p:cNvSpPr>
              <p:nvPr/>
            </p:nvSpPr>
            <p:spPr bwMode="blackGray">
              <a:xfrm>
                <a:off x="201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11" name="Rectangle 1283"/>
              <p:cNvSpPr>
                <a:spLocks noChangeArrowheads="1"/>
              </p:cNvSpPr>
              <p:nvPr/>
            </p:nvSpPr>
            <p:spPr bwMode="blackGray">
              <a:xfrm>
                <a:off x="2160"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12" name="Rectangle 1284"/>
              <p:cNvSpPr>
                <a:spLocks noChangeArrowheads="1"/>
              </p:cNvSpPr>
              <p:nvPr/>
            </p:nvSpPr>
            <p:spPr bwMode="blackGray">
              <a:xfrm>
                <a:off x="2304"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13" name="Rectangle 1285"/>
              <p:cNvSpPr>
                <a:spLocks noChangeArrowheads="1"/>
              </p:cNvSpPr>
              <p:nvPr/>
            </p:nvSpPr>
            <p:spPr bwMode="blackGray">
              <a:xfrm>
                <a:off x="2448"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14" name="Rectangle 1286"/>
              <p:cNvSpPr>
                <a:spLocks noChangeArrowheads="1"/>
              </p:cNvSpPr>
              <p:nvPr/>
            </p:nvSpPr>
            <p:spPr bwMode="blackGray">
              <a:xfrm>
                <a:off x="2592"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15" name="Rectangle 1287"/>
              <p:cNvSpPr>
                <a:spLocks noChangeArrowheads="1"/>
              </p:cNvSpPr>
              <p:nvPr/>
            </p:nvSpPr>
            <p:spPr bwMode="blackGray">
              <a:xfrm>
                <a:off x="2736" y="3264"/>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16" name="Rectangle 1288"/>
              <p:cNvSpPr>
                <a:spLocks noChangeArrowheads="1"/>
              </p:cNvSpPr>
              <p:nvPr/>
            </p:nvSpPr>
            <p:spPr bwMode="blackGray">
              <a:xfrm>
                <a:off x="28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17" name="Rectangle 1289"/>
              <p:cNvSpPr>
                <a:spLocks noChangeArrowheads="1"/>
              </p:cNvSpPr>
              <p:nvPr/>
            </p:nvSpPr>
            <p:spPr bwMode="blackGray">
              <a:xfrm>
                <a:off x="43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18" name="Rectangle 1290"/>
              <p:cNvSpPr>
                <a:spLocks noChangeArrowheads="1"/>
              </p:cNvSpPr>
              <p:nvPr/>
            </p:nvSpPr>
            <p:spPr bwMode="blackGray">
              <a:xfrm>
                <a:off x="57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19" name="Rectangle 1291"/>
              <p:cNvSpPr>
                <a:spLocks noChangeArrowheads="1"/>
              </p:cNvSpPr>
              <p:nvPr/>
            </p:nvSpPr>
            <p:spPr bwMode="blackGray">
              <a:xfrm>
                <a:off x="72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20" name="Rectangle 1292"/>
              <p:cNvSpPr>
                <a:spLocks noChangeArrowheads="1"/>
              </p:cNvSpPr>
              <p:nvPr/>
            </p:nvSpPr>
            <p:spPr bwMode="blackGray">
              <a:xfrm>
                <a:off x="86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21" name="Rectangle 1293"/>
              <p:cNvSpPr>
                <a:spLocks noChangeArrowheads="1"/>
              </p:cNvSpPr>
              <p:nvPr/>
            </p:nvSpPr>
            <p:spPr bwMode="blackGray">
              <a:xfrm>
                <a:off x="100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22" name="Rectangle 1294"/>
              <p:cNvSpPr>
                <a:spLocks noChangeArrowheads="1"/>
              </p:cNvSpPr>
              <p:nvPr/>
            </p:nvSpPr>
            <p:spPr bwMode="blackGray">
              <a:xfrm>
                <a:off x="115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23" name="Rectangle 1295"/>
              <p:cNvSpPr>
                <a:spLocks noChangeArrowheads="1"/>
              </p:cNvSpPr>
              <p:nvPr/>
            </p:nvSpPr>
            <p:spPr bwMode="blackGray">
              <a:xfrm>
                <a:off x="129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24" name="Rectangle 1296"/>
              <p:cNvSpPr>
                <a:spLocks noChangeArrowheads="1"/>
              </p:cNvSpPr>
              <p:nvPr/>
            </p:nvSpPr>
            <p:spPr bwMode="blackGray">
              <a:xfrm>
                <a:off x="144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25" name="Rectangle 1297"/>
              <p:cNvSpPr>
                <a:spLocks noChangeArrowheads="1"/>
              </p:cNvSpPr>
              <p:nvPr/>
            </p:nvSpPr>
            <p:spPr bwMode="blackGray">
              <a:xfrm>
                <a:off x="158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26" name="Rectangle 1298"/>
              <p:cNvSpPr>
                <a:spLocks noChangeArrowheads="1"/>
              </p:cNvSpPr>
              <p:nvPr/>
            </p:nvSpPr>
            <p:spPr bwMode="blackGray">
              <a:xfrm>
                <a:off x="172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27" name="Rectangle 1299"/>
              <p:cNvSpPr>
                <a:spLocks noChangeArrowheads="1"/>
              </p:cNvSpPr>
              <p:nvPr/>
            </p:nvSpPr>
            <p:spPr bwMode="blackGray">
              <a:xfrm>
                <a:off x="187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28" name="Rectangle 1300"/>
              <p:cNvSpPr>
                <a:spLocks noChangeArrowheads="1"/>
              </p:cNvSpPr>
              <p:nvPr/>
            </p:nvSpPr>
            <p:spPr bwMode="blackGray">
              <a:xfrm>
                <a:off x="201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29" name="Rectangle 1301"/>
              <p:cNvSpPr>
                <a:spLocks noChangeArrowheads="1"/>
              </p:cNvSpPr>
              <p:nvPr/>
            </p:nvSpPr>
            <p:spPr bwMode="blackGray">
              <a:xfrm>
                <a:off x="2160"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30" name="Rectangle 1302"/>
              <p:cNvSpPr>
                <a:spLocks noChangeArrowheads="1"/>
              </p:cNvSpPr>
              <p:nvPr/>
            </p:nvSpPr>
            <p:spPr bwMode="blackGray">
              <a:xfrm>
                <a:off x="2304"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31" name="Rectangle 1303"/>
              <p:cNvSpPr>
                <a:spLocks noChangeArrowheads="1"/>
              </p:cNvSpPr>
              <p:nvPr/>
            </p:nvSpPr>
            <p:spPr bwMode="blackGray">
              <a:xfrm>
                <a:off x="2448"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32" name="Rectangle 1304"/>
              <p:cNvSpPr>
                <a:spLocks noChangeArrowheads="1"/>
              </p:cNvSpPr>
              <p:nvPr/>
            </p:nvSpPr>
            <p:spPr bwMode="blackGray">
              <a:xfrm>
                <a:off x="2592"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39033" name="Rectangle 1305"/>
              <p:cNvSpPr>
                <a:spLocks noChangeArrowheads="1"/>
              </p:cNvSpPr>
              <p:nvPr/>
            </p:nvSpPr>
            <p:spPr bwMode="blackGray">
              <a:xfrm>
                <a:off x="2736" y="3408"/>
                <a:ext cx="144" cy="144"/>
              </a:xfrm>
              <a:prstGeom prst="rect">
                <a:avLst/>
              </a:prstGeom>
              <a:noFill/>
              <a:ln w="1905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p:cNvSpPr>
            <a:spLocks noGrp="1" noChangeArrowheads="1"/>
          </p:cNvSpPr>
          <p:nvPr>
            <p:ph type="title"/>
          </p:nvPr>
        </p:nvSpPr>
        <p:spPr/>
        <p:txBody>
          <a:bodyPr/>
          <a:lstStyle/>
          <a:p>
            <a:r>
              <a:rPr lang="en-US"/>
              <a:t>Need for smooth transitions</a:t>
            </a:r>
          </a:p>
        </p:txBody>
      </p:sp>
      <p:pic>
        <p:nvPicPr>
          <p:cNvPr id="1759235" name="Picture 3" descr="v1"/>
          <p:cNvPicPr>
            <a:picLocks noChangeAspect="1" noChangeArrowheads="1"/>
          </p:cNvPicPr>
          <p:nvPr/>
        </p:nvPicPr>
        <p:blipFill>
          <a:blip r:embed="rId2">
            <a:extLst>
              <a:ext uri="{28A0092B-C50C-407E-A947-70E740481C1C}">
                <a14:useLocalDpi xmlns:a14="http://schemas.microsoft.com/office/drawing/2010/main" val="0"/>
              </a:ext>
            </a:extLst>
          </a:blip>
          <a:srcRect b="6522"/>
          <a:stretch>
            <a:fillRect/>
          </a:stretch>
        </p:blipFill>
        <p:spPr bwMode="auto">
          <a:xfrm>
            <a:off x="0" y="1447800"/>
            <a:ext cx="2974975" cy="3140075"/>
          </a:xfrm>
          <a:prstGeom prst="rect">
            <a:avLst/>
          </a:prstGeom>
          <a:noFill/>
          <a:extLst>
            <a:ext uri="{909E8E84-426E-40DD-AFC4-6F175D3DCCD1}">
              <a14:hiddenFill xmlns:a14="http://schemas.microsoft.com/office/drawing/2010/main">
                <a:solidFill>
                  <a:srgbClr val="FFFFFF"/>
                </a:solidFill>
              </a14:hiddenFill>
            </a:ext>
          </a:extLst>
        </p:spPr>
      </p:pic>
      <p:pic>
        <p:nvPicPr>
          <p:cNvPr id="1759236" name="Picture 4" descr="v2"/>
          <p:cNvPicPr>
            <a:picLocks noChangeAspect="1" noChangeArrowheads="1"/>
          </p:cNvPicPr>
          <p:nvPr/>
        </p:nvPicPr>
        <p:blipFill>
          <a:blip r:embed="rId3">
            <a:extLst>
              <a:ext uri="{28A0092B-C50C-407E-A947-70E740481C1C}">
                <a14:useLocalDpi xmlns:a14="http://schemas.microsoft.com/office/drawing/2010/main" val="0"/>
              </a:ext>
            </a:extLst>
          </a:blip>
          <a:srcRect b="6613"/>
          <a:stretch>
            <a:fillRect/>
          </a:stretch>
        </p:blipFill>
        <p:spPr bwMode="auto">
          <a:xfrm>
            <a:off x="3048000" y="1454150"/>
            <a:ext cx="2962275" cy="3125788"/>
          </a:xfrm>
          <a:prstGeom prst="rect">
            <a:avLst/>
          </a:prstGeom>
          <a:noFill/>
          <a:extLst>
            <a:ext uri="{909E8E84-426E-40DD-AFC4-6F175D3DCCD1}">
              <a14:hiddenFill xmlns:a14="http://schemas.microsoft.com/office/drawing/2010/main">
                <a:solidFill>
                  <a:srgbClr val="FFFFFF"/>
                </a:solidFill>
              </a14:hiddenFill>
            </a:ext>
          </a:extLst>
        </p:spPr>
      </p:pic>
      <p:pic>
        <p:nvPicPr>
          <p:cNvPr id="1759237" name="Picture 5" descr="v3"/>
          <p:cNvPicPr>
            <a:picLocks noChangeAspect="1" noChangeArrowheads="1"/>
          </p:cNvPicPr>
          <p:nvPr/>
        </p:nvPicPr>
        <p:blipFill>
          <a:blip r:embed="rId4">
            <a:extLst>
              <a:ext uri="{28A0092B-C50C-407E-A947-70E740481C1C}">
                <a14:useLocalDpi xmlns:a14="http://schemas.microsoft.com/office/drawing/2010/main" val="0"/>
              </a:ext>
            </a:extLst>
          </a:blip>
          <a:srcRect b="6599"/>
          <a:stretch>
            <a:fillRect/>
          </a:stretch>
        </p:blipFill>
        <p:spPr bwMode="auto">
          <a:xfrm>
            <a:off x="6105525" y="1454150"/>
            <a:ext cx="3038475" cy="3132138"/>
          </a:xfrm>
          <a:prstGeom prst="rect">
            <a:avLst/>
          </a:prstGeom>
          <a:noFill/>
          <a:extLst>
            <a:ext uri="{909E8E84-426E-40DD-AFC4-6F175D3DCCD1}">
              <a14:hiddenFill xmlns:a14="http://schemas.microsoft.com/office/drawing/2010/main">
                <a:solidFill>
                  <a:srgbClr val="FFFFFF"/>
                </a:solidFill>
              </a14:hiddenFill>
            </a:ext>
          </a:extLst>
        </p:spPr>
      </p:pic>
      <p:sp>
        <p:nvSpPr>
          <p:cNvPr id="1759238" name="Text Box 6"/>
          <p:cNvSpPr txBox="1">
            <a:spLocks noChangeArrowheads="1"/>
          </p:cNvSpPr>
          <p:nvPr/>
        </p:nvSpPr>
        <p:spPr bwMode="blackGray">
          <a:xfrm>
            <a:off x="457200" y="4541838"/>
            <a:ext cx="184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no transition</a:t>
            </a:r>
          </a:p>
        </p:txBody>
      </p:sp>
      <p:sp>
        <p:nvSpPr>
          <p:cNvPr id="1759239" name="Text Box 7"/>
          <p:cNvSpPr txBox="1">
            <a:spLocks noChangeArrowheads="1"/>
          </p:cNvSpPr>
          <p:nvPr/>
        </p:nvSpPr>
        <p:spPr bwMode="blackGray">
          <a:xfrm>
            <a:off x="3119438" y="4541838"/>
            <a:ext cx="2778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geometry transition</a:t>
            </a:r>
          </a:p>
        </p:txBody>
      </p:sp>
      <p:sp>
        <p:nvSpPr>
          <p:cNvPr id="1759240" name="Text Box 8"/>
          <p:cNvSpPr txBox="1">
            <a:spLocks noChangeArrowheads="1"/>
          </p:cNvSpPr>
          <p:nvPr/>
        </p:nvSpPr>
        <p:spPr bwMode="blackGray">
          <a:xfrm>
            <a:off x="6192838" y="4572000"/>
            <a:ext cx="27336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a:effectLst>
                  <a:outerShdw blurRad="38100" dist="38100" dir="2700000" algn="tl">
                    <a:srgbClr val="C0C0C0"/>
                  </a:outerShdw>
                </a:effectLst>
              </a:rPr>
              <a:t>geometry + texture</a:t>
            </a:r>
            <a:br>
              <a:rPr lang="en-US" sz="2400">
                <a:effectLst>
                  <a:outerShdw blurRad="38100" dist="38100" dir="2700000" algn="tl">
                    <a:srgbClr val="C0C0C0"/>
                  </a:outerShdw>
                </a:effectLst>
              </a:rPr>
            </a:br>
            <a:r>
              <a:rPr lang="en-US" sz="2400">
                <a:effectLst>
                  <a:outerShdw blurRad="38100" dist="38100" dir="2700000" algn="tl">
                    <a:srgbClr val="C0C0C0"/>
                  </a:outerShdw>
                </a:effectLst>
              </a:rPr>
              <a:t> transition</a:t>
            </a:r>
          </a:p>
        </p:txBody>
      </p:sp>
      <p:sp>
        <p:nvSpPr>
          <p:cNvPr id="1759241" name="Rectangle 9"/>
          <p:cNvSpPr>
            <a:spLocks noChangeArrowheads="1"/>
          </p:cNvSpPr>
          <p:nvPr/>
        </p:nvSpPr>
        <p:spPr bwMode="blackGray">
          <a:xfrm>
            <a:off x="914400" y="5341938"/>
            <a:ext cx="846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solidFill>
                  <a:schemeClr val="accent2"/>
                </a:solidFill>
                <a:effectLst>
                  <a:outerShdw blurRad="38100" dist="38100" dir="2700000" algn="tl">
                    <a:srgbClr val="C0C0C0"/>
                  </a:outerShdw>
                </a:effectLst>
              </a:rPr>
              <a:t>gaps</a:t>
            </a:r>
          </a:p>
        </p:txBody>
      </p:sp>
      <p:sp>
        <p:nvSpPr>
          <p:cNvPr id="1759242" name="Rectangle 10"/>
          <p:cNvSpPr>
            <a:spLocks noChangeArrowheads="1"/>
          </p:cNvSpPr>
          <p:nvPr/>
        </p:nvSpPr>
        <p:spPr bwMode="blackGray">
          <a:xfrm>
            <a:off x="3463925" y="5197475"/>
            <a:ext cx="21018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i="1">
                <a:solidFill>
                  <a:schemeClr val="accent2"/>
                </a:solidFill>
                <a:effectLst>
                  <a:outerShdw blurRad="38100" dist="38100" dir="2700000" algn="tl">
                    <a:srgbClr val="C0C0C0"/>
                  </a:outerShdw>
                </a:effectLst>
              </a:rPr>
              <a:t>resolution</a:t>
            </a:r>
            <a:br>
              <a:rPr lang="en-US" sz="2400" i="1">
                <a:solidFill>
                  <a:schemeClr val="accent2"/>
                </a:solidFill>
                <a:effectLst>
                  <a:outerShdw blurRad="38100" dist="38100" dir="2700000" algn="tl">
                    <a:srgbClr val="C0C0C0"/>
                  </a:outerShdw>
                </a:effectLst>
              </a:rPr>
            </a:br>
            <a:r>
              <a:rPr lang="en-US" sz="2400" i="1">
                <a:solidFill>
                  <a:schemeClr val="accent2"/>
                </a:solidFill>
                <a:effectLst>
                  <a:outerShdw blurRad="38100" dist="38100" dir="2700000" algn="tl">
                    <a:srgbClr val="C0C0C0"/>
                  </a:outerShdw>
                </a:effectLst>
              </a:rPr>
              <a:t>discontinuities</a:t>
            </a:r>
          </a:p>
        </p:txBody>
      </p:sp>
      <p:sp>
        <p:nvSpPr>
          <p:cNvPr id="1759243" name="Rectangle 11"/>
          <p:cNvSpPr>
            <a:spLocks noChangeArrowheads="1"/>
          </p:cNvSpPr>
          <p:nvPr/>
        </p:nvSpPr>
        <p:spPr bwMode="blackGray">
          <a:xfrm>
            <a:off x="504825" y="5341938"/>
            <a:ext cx="48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accent2"/>
                </a:solidFill>
                <a:effectLst>
                  <a:outerShdw blurRad="38100" dist="38100" dir="2700000" algn="tl">
                    <a:srgbClr val="C0C0C0"/>
                  </a:outerShdw>
                </a:effectLst>
                <a:sym typeface="Wingdings" pitchFamily="2" charset="2"/>
              </a:rPr>
              <a:t></a:t>
            </a:r>
          </a:p>
        </p:txBody>
      </p:sp>
      <p:sp>
        <p:nvSpPr>
          <p:cNvPr id="1759244" name="Rectangle 12"/>
          <p:cNvSpPr>
            <a:spLocks noChangeArrowheads="1"/>
          </p:cNvSpPr>
          <p:nvPr/>
        </p:nvSpPr>
        <p:spPr bwMode="blackGray">
          <a:xfrm>
            <a:off x="3087688" y="5343525"/>
            <a:ext cx="48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accent2"/>
                </a:solidFill>
                <a:effectLst>
                  <a:outerShdw blurRad="38100" dist="38100" dir="2700000" algn="tl">
                    <a:srgbClr val="C0C0C0"/>
                  </a:outerShdw>
                </a:effectLst>
                <a:sym typeface="Wingdings" pitchFamily="2" charset="2"/>
              </a:rPr>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8" name="Rectangle 2"/>
          <p:cNvSpPr>
            <a:spLocks noGrp="1" noChangeArrowheads="1"/>
          </p:cNvSpPr>
          <p:nvPr>
            <p:ph type="title"/>
          </p:nvPr>
        </p:nvSpPr>
        <p:spPr>
          <a:xfrm>
            <a:off x="152400" y="304800"/>
            <a:ext cx="3429000" cy="1219200"/>
          </a:xfrm>
        </p:spPr>
        <p:txBody>
          <a:bodyPr/>
          <a:lstStyle/>
          <a:p>
            <a:r>
              <a:rPr lang="en-US"/>
              <a:t>Transition regions</a:t>
            </a:r>
          </a:p>
        </p:txBody>
      </p:sp>
      <p:sp>
        <p:nvSpPr>
          <p:cNvPr id="1760259" name="Rectangle 3"/>
          <p:cNvSpPr>
            <a:spLocks noGrp="1" noChangeArrowheads="1"/>
          </p:cNvSpPr>
          <p:nvPr>
            <p:ph type="body" idx="1"/>
          </p:nvPr>
        </p:nvSpPr>
        <p:spPr>
          <a:xfrm>
            <a:off x="76200" y="1905000"/>
            <a:ext cx="3505200" cy="3124200"/>
          </a:xfrm>
        </p:spPr>
        <p:txBody>
          <a:bodyPr/>
          <a:lstStyle/>
          <a:p>
            <a:r>
              <a:rPr lang="en-US"/>
              <a:t>Vertex shader</a:t>
            </a:r>
          </a:p>
          <a:p>
            <a:pPr lvl="1"/>
            <a:r>
              <a:rPr lang="en-US"/>
              <a:t>blend </a:t>
            </a:r>
            <a:r>
              <a:rPr lang="en-US" i="1"/>
              <a:t>z</a:t>
            </a:r>
            <a:r>
              <a:rPr lang="en-US"/>
              <a:t>, </a:t>
            </a:r>
            <a:r>
              <a:rPr lang="en-US" i="1"/>
              <a:t>z</a:t>
            </a:r>
            <a:r>
              <a:rPr lang="en-US" i="1" baseline="-25000"/>
              <a:t>c</a:t>
            </a:r>
          </a:p>
          <a:p>
            <a:pPr>
              <a:spcBef>
                <a:spcPct val="60000"/>
              </a:spcBef>
            </a:pPr>
            <a:r>
              <a:rPr lang="en-US"/>
              <a:t>Pixel shader</a:t>
            </a:r>
          </a:p>
          <a:p>
            <a:pPr lvl="1"/>
            <a:r>
              <a:rPr lang="en-US"/>
              <a:t>blend textures</a:t>
            </a:r>
          </a:p>
        </p:txBody>
      </p:sp>
      <p:pic>
        <p:nvPicPr>
          <p:cNvPr id="1760260" name="Picture 4"/>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1234" t="11046" r="1234" b="2170"/>
          <a:stretch>
            <a:fillRect/>
          </a:stretch>
        </p:blipFill>
        <p:spPr bwMode="blackGray">
          <a:xfrm>
            <a:off x="3581400" y="228600"/>
            <a:ext cx="5334000"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760261" name="Rectangle 5"/>
          <p:cNvSpPr>
            <a:spLocks noChangeArrowheads="1"/>
          </p:cNvSpPr>
          <p:nvPr/>
        </p:nvSpPr>
        <p:spPr bwMode="blackGray">
          <a:xfrm>
            <a:off x="0" y="2595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1760262" name="Picture 6" descr="teaser2"/>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t="30000"/>
          <a:stretch>
            <a:fillRect/>
          </a:stretch>
        </p:blipFill>
        <p:spPr bwMode="auto">
          <a:xfrm>
            <a:off x="3771900" y="4114800"/>
            <a:ext cx="4953000" cy="2593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282" name="Rectangle 2"/>
          <p:cNvSpPr>
            <a:spLocks noGrp="1" noChangeArrowheads="1"/>
          </p:cNvSpPr>
          <p:nvPr>
            <p:ph type="title"/>
          </p:nvPr>
        </p:nvSpPr>
        <p:spPr/>
        <p:txBody>
          <a:bodyPr/>
          <a:lstStyle/>
          <a:p>
            <a:r>
              <a:rPr lang="en-US"/>
              <a:t>Eliminating T-junctions</a:t>
            </a:r>
          </a:p>
        </p:txBody>
      </p:sp>
      <p:sp>
        <p:nvSpPr>
          <p:cNvPr id="1761283" name="Rectangle 3"/>
          <p:cNvSpPr>
            <a:spLocks noGrp="1" noChangeArrowheads="1"/>
          </p:cNvSpPr>
          <p:nvPr>
            <p:ph type="body" idx="1"/>
          </p:nvPr>
        </p:nvSpPr>
        <p:spPr/>
        <p:txBody>
          <a:bodyPr/>
          <a:lstStyle/>
          <a:p>
            <a:r>
              <a:rPr lang="en-US"/>
              <a:t>Numerical imprecision </a:t>
            </a:r>
            <a:r>
              <a:rPr lang="en-US">
                <a:sym typeface="Wingdings" pitchFamily="2" charset="2"/>
              </a:rPr>
              <a:t></a:t>
            </a:r>
            <a:r>
              <a:rPr lang="en-US"/>
              <a:t> dropped pixels</a:t>
            </a:r>
          </a:p>
          <a:p>
            <a:r>
              <a:rPr lang="en-US"/>
              <a:t>Simple solution: render zero-area triangles</a:t>
            </a:r>
          </a:p>
        </p:txBody>
      </p:sp>
      <p:sp>
        <p:nvSpPr>
          <p:cNvPr id="1761284" name="Text Box 4"/>
          <p:cNvSpPr txBox="1">
            <a:spLocks noChangeArrowheads="1"/>
          </p:cNvSpPr>
          <p:nvPr/>
        </p:nvSpPr>
        <p:spPr bwMode="auto">
          <a:xfrm>
            <a:off x="5588000" y="2857500"/>
            <a:ext cx="330993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 rIns="0" bIns="9144">
            <a:spAutoFit/>
          </a:bodyPr>
          <a:lstStyle/>
          <a:p>
            <a:pPr algn="l" eaLnBrk="1" hangingPunct="1"/>
            <a:r>
              <a:rPr lang="en-US">
                <a:effectLst/>
                <a:ea typeface="Times New Roman" pitchFamily="18" charset="0"/>
                <a:cs typeface="Arial" charset="0"/>
              </a:rPr>
              <a:t>Degenerate triangles</a:t>
            </a:r>
            <a:endParaRPr lang="en-US">
              <a:effectLst/>
              <a:latin typeface="Times New Roman" pitchFamily="18" charset="0"/>
              <a:ea typeface="Times New Roman" pitchFamily="18" charset="0"/>
              <a:cs typeface="Arial" charset="0"/>
            </a:endParaRPr>
          </a:p>
        </p:txBody>
      </p:sp>
      <p:pic>
        <p:nvPicPr>
          <p:cNvPr id="1761285" name="Picture 5" descr="degenerate_tris"/>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9525" t="18452" r="20238" b="12498"/>
          <a:stretch>
            <a:fillRect/>
          </a:stretch>
        </p:blipFill>
        <p:spPr>
          <a:xfrm>
            <a:off x="685800" y="2581275"/>
            <a:ext cx="3962400" cy="3895725"/>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286" name="Line 6"/>
          <p:cNvSpPr>
            <a:spLocks noChangeShapeType="1"/>
          </p:cNvSpPr>
          <p:nvPr/>
        </p:nvSpPr>
        <p:spPr bwMode="auto">
          <a:xfrm flipH="1">
            <a:off x="2133600" y="3124200"/>
            <a:ext cx="3352800" cy="1066800"/>
          </a:xfrm>
          <a:prstGeom prst="line">
            <a:avLst/>
          </a:prstGeom>
          <a:noFill/>
          <a:ln w="38100">
            <a:solidFill>
              <a:srgbClr val="99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61287" name="Line 7"/>
          <p:cNvSpPr>
            <a:spLocks noChangeShapeType="1"/>
          </p:cNvSpPr>
          <p:nvPr/>
        </p:nvSpPr>
        <p:spPr bwMode="auto">
          <a:xfrm flipH="1">
            <a:off x="3124200" y="3124200"/>
            <a:ext cx="2362200" cy="1828800"/>
          </a:xfrm>
          <a:prstGeom prst="line">
            <a:avLst/>
          </a:prstGeom>
          <a:noFill/>
          <a:ln w="38100">
            <a:solidFill>
              <a:srgbClr val="99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r>
              <a:rPr lang="en-US"/>
              <a:t>View-frustum culling</a:t>
            </a:r>
          </a:p>
        </p:txBody>
      </p:sp>
      <p:sp>
        <p:nvSpPr>
          <p:cNvPr id="1762307" name="Rectangle 3"/>
          <p:cNvSpPr>
            <a:spLocks noChangeArrowheads="1"/>
          </p:cNvSpPr>
          <p:nvPr/>
        </p:nvSpPr>
        <p:spPr bwMode="blackGray">
          <a:xfrm>
            <a:off x="0" y="263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1762308" name="Picture 4" descr="view_frustum"/>
          <p:cNvPicPr>
            <a:picLocks noChangeAspect="1" noChangeArrowheads="1"/>
          </p:cNvPicPr>
          <p:nvPr/>
        </p:nvPicPr>
        <p:blipFill>
          <a:blip r:embed="rId2">
            <a:lum contrast="24000"/>
            <a:extLst>
              <a:ext uri="{28A0092B-C50C-407E-A947-70E740481C1C}">
                <a14:useLocalDpi xmlns:a14="http://schemas.microsoft.com/office/drawing/2010/main" val="0"/>
              </a:ext>
            </a:extLst>
          </a:blip>
          <a:srcRect l="28717" t="15594" b="4413"/>
          <a:stretch>
            <a:fillRect/>
          </a:stretch>
        </p:blipFill>
        <p:spPr bwMode="auto">
          <a:xfrm>
            <a:off x="533400" y="1276350"/>
            <a:ext cx="6019800" cy="5048250"/>
          </a:xfrm>
          <a:prstGeom prst="rect">
            <a:avLst/>
          </a:prstGeom>
          <a:noFill/>
          <a:extLst>
            <a:ext uri="{909E8E84-426E-40DD-AFC4-6F175D3DCCD1}">
              <a14:hiddenFill xmlns:a14="http://schemas.microsoft.com/office/drawing/2010/main">
                <a:solidFill>
                  <a:srgbClr val="FFFFFF"/>
                </a:solidFill>
              </a14:hiddenFill>
            </a:ext>
          </a:extLst>
        </p:spPr>
      </p:pic>
      <p:sp>
        <p:nvSpPr>
          <p:cNvPr id="1762309" name="Text Box 5"/>
          <p:cNvSpPr txBox="1">
            <a:spLocks noChangeArrowheads="1"/>
          </p:cNvSpPr>
          <p:nvPr/>
        </p:nvSpPr>
        <p:spPr bwMode="blackGray">
          <a:xfrm>
            <a:off x="6489700" y="5135563"/>
            <a:ext cx="2349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200">
                <a:effectLst>
                  <a:outerShdw blurRad="38100" dist="38100" dir="2700000" algn="tl">
                    <a:srgbClr val="C0C0C0"/>
                  </a:outerShdw>
                </a:effectLst>
              </a:rPr>
              <a:t>3X speedup</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6821" name="Group 5"/>
          <p:cNvGrpSpPr>
            <a:grpSpLocks/>
          </p:cNvGrpSpPr>
          <p:nvPr/>
        </p:nvGrpSpPr>
        <p:grpSpPr bwMode="auto">
          <a:xfrm>
            <a:off x="2447925" y="4922838"/>
            <a:ext cx="3533775" cy="447675"/>
            <a:chOff x="1637" y="3032"/>
            <a:chExt cx="2226" cy="282"/>
          </a:xfrm>
        </p:grpSpPr>
        <p:grpSp>
          <p:nvGrpSpPr>
            <p:cNvPr id="1826822" name="Group 6"/>
            <p:cNvGrpSpPr>
              <a:grpSpLocks/>
            </p:cNvGrpSpPr>
            <p:nvPr/>
          </p:nvGrpSpPr>
          <p:grpSpPr bwMode="auto">
            <a:xfrm>
              <a:off x="2312" y="3032"/>
              <a:ext cx="351" cy="67"/>
              <a:chOff x="2585" y="3137"/>
              <a:chExt cx="351" cy="67"/>
            </a:xfrm>
          </p:grpSpPr>
          <p:sp>
            <p:nvSpPr>
              <p:cNvPr id="1826823" name="Oval 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24" name="Oval 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25" name="Oval 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26" name="Oval 1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27" name="Group 11"/>
            <p:cNvGrpSpPr>
              <a:grpSpLocks/>
            </p:cNvGrpSpPr>
            <p:nvPr/>
          </p:nvGrpSpPr>
          <p:grpSpPr bwMode="auto">
            <a:xfrm>
              <a:off x="2715" y="3032"/>
              <a:ext cx="351" cy="67"/>
              <a:chOff x="2585" y="3137"/>
              <a:chExt cx="351" cy="67"/>
            </a:xfrm>
          </p:grpSpPr>
          <p:sp>
            <p:nvSpPr>
              <p:cNvPr id="1826828" name="Oval 1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29" name="Oval 1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30" name="Oval 1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31" name="Oval 1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32" name="Group 16"/>
            <p:cNvGrpSpPr>
              <a:grpSpLocks/>
            </p:cNvGrpSpPr>
            <p:nvPr/>
          </p:nvGrpSpPr>
          <p:grpSpPr bwMode="auto">
            <a:xfrm>
              <a:off x="1775" y="3137"/>
              <a:ext cx="351" cy="67"/>
              <a:chOff x="2585" y="3137"/>
              <a:chExt cx="351" cy="67"/>
            </a:xfrm>
          </p:grpSpPr>
          <p:sp>
            <p:nvSpPr>
              <p:cNvPr id="1826833" name="Oval 1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34" name="Oval 1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35" name="Oval 1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36" name="Oval 2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37" name="Group 21"/>
            <p:cNvGrpSpPr>
              <a:grpSpLocks/>
            </p:cNvGrpSpPr>
            <p:nvPr/>
          </p:nvGrpSpPr>
          <p:grpSpPr bwMode="auto">
            <a:xfrm>
              <a:off x="2173" y="3137"/>
              <a:ext cx="351" cy="67"/>
              <a:chOff x="2585" y="3137"/>
              <a:chExt cx="351" cy="67"/>
            </a:xfrm>
          </p:grpSpPr>
          <p:sp>
            <p:nvSpPr>
              <p:cNvPr id="1826838" name="Oval 2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39" name="Oval 2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40" name="Oval 2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41" name="Oval 2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42" name="Group 26"/>
            <p:cNvGrpSpPr>
              <a:grpSpLocks/>
            </p:cNvGrpSpPr>
            <p:nvPr/>
          </p:nvGrpSpPr>
          <p:grpSpPr bwMode="auto">
            <a:xfrm>
              <a:off x="1914" y="3032"/>
              <a:ext cx="351" cy="67"/>
              <a:chOff x="2585" y="3137"/>
              <a:chExt cx="351" cy="67"/>
            </a:xfrm>
          </p:grpSpPr>
          <p:sp>
            <p:nvSpPr>
              <p:cNvPr id="1826843" name="Oval 2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44" name="Oval 2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45" name="Oval 2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46" name="Oval 3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47" name="Group 31"/>
            <p:cNvGrpSpPr>
              <a:grpSpLocks/>
            </p:cNvGrpSpPr>
            <p:nvPr/>
          </p:nvGrpSpPr>
          <p:grpSpPr bwMode="auto">
            <a:xfrm>
              <a:off x="1637" y="3247"/>
              <a:ext cx="351" cy="67"/>
              <a:chOff x="2585" y="3137"/>
              <a:chExt cx="351" cy="67"/>
            </a:xfrm>
          </p:grpSpPr>
          <p:sp>
            <p:nvSpPr>
              <p:cNvPr id="1826848" name="Oval 3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49" name="Oval 3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50" name="Oval 3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51" name="Oval 3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52" name="Group 36"/>
            <p:cNvGrpSpPr>
              <a:grpSpLocks/>
            </p:cNvGrpSpPr>
            <p:nvPr/>
          </p:nvGrpSpPr>
          <p:grpSpPr bwMode="auto">
            <a:xfrm>
              <a:off x="2035" y="3247"/>
              <a:ext cx="351" cy="67"/>
              <a:chOff x="2585" y="3137"/>
              <a:chExt cx="351" cy="67"/>
            </a:xfrm>
          </p:grpSpPr>
          <p:sp>
            <p:nvSpPr>
              <p:cNvPr id="1826853" name="Oval 3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54" name="Oval 3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55" name="Oval 3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56" name="Oval 4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57" name="Group 41"/>
            <p:cNvGrpSpPr>
              <a:grpSpLocks/>
            </p:cNvGrpSpPr>
            <p:nvPr/>
          </p:nvGrpSpPr>
          <p:grpSpPr bwMode="auto">
            <a:xfrm>
              <a:off x="2576" y="3137"/>
              <a:ext cx="351" cy="67"/>
              <a:chOff x="2585" y="3137"/>
              <a:chExt cx="351" cy="67"/>
            </a:xfrm>
          </p:grpSpPr>
          <p:sp>
            <p:nvSpPr>
              <p:cNvPr id="1826858" name="Oval 4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59" name="Oval 4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60" name="Oval 4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61" name="Oval 4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62" name="Group 46"/>
            <p:cNvGrpSpPr>
              <a:grpSpLocks/>
            </p:cNvGrpSpPr>
            <p:nvPr/>
          </p:nvGrpSpPr>
          <p:grpSpPr bwMode="auto">
            <a:xfrm>
              <a:off x="2975" y="3137"/>
              <a:ext cx="351" cy="67"/>
              <a:chOff x="2585" y="3137"/>
              <a:chExt cx="351" cy="67"/>
            </a:xfrm>
          </p:grpSpPr>
          <p:sp>
            <p:nvSpPr>
              <p:cNvPr id="1826863" name="Oval 4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64" name="Oval 4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65" name="Oval 4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66" name="Oval 5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67" name="Group 51"/>
            <p:cNvGrpSpPr>
              <a:grpSpLocks/>
            </p:cNvGrpSpPr>
            <p:nvPr/>
          </p:nvGrpSpPr>
          <p:grpSpPr bwMode="auto">
            <a:xfrm>
              <a:off x="3373" y="3137"/>
              <a:ext cx="351" cy="67"/>
              <a:chOff x="2585" y="3137"/>
              <a:chExt cx="351" cy="67"/>
            </a:xfrm>
          </p:grpSpPr>
          <p:sp>
            <p:nvSpPr>
              <p:cNvPr id="1826868" name="Oval 5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69" name="Oval 5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70" name="Oval 5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71" name="Oval 5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72" name="Group 56"/>
            <p:cNvGrpSpPr>
              <a:grpSpLocks/>
            </p:cNvGrpSpPr>
            <p:nvPr/>
          </p:nvGrpSpPr>
          <p:grpSpPr bwMode="auto">
            <a:xfrm>
              <a:off x="3114" y="3032"/>
              <a:ext cx="351" cy="67"/>
              <a:chOff x="2585" y="3137"/>
              <a:chExt cx="351" cy="67"/>
            </a:xfrm>
          </p:grpSpPr>
          <p:sp>
            <p:nvSpPr>
              <p:cNvPr id="1826873" name="Oval 5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74" name="Oval 5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75" name="Oval 5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76" name="Oval 6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77" name="Group 61"/>
            <p:cNvGrpSpPr>
              <a:grpSpLocks/>
            </p:cNvGrpSpPr>
            <p:nvPr/>
          </p:nvGrpSpPr>
          <p:grpSpPr bwMode="auto">
            <a:xfrm>
              <a:off x="3512" y="3032"/>
              <a:ext cx="351" cy="67"/>
              <a:chOff x="2585" y="3137"/>
              <a:chExt cx="351" cy="67"/>
            </a:xfrm>
          </p:grpSpPr>
          <p:sp>
            <p:nvSpPr>
              <p:cNvPr id="1826878" name="Oval 6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79" name="Oval 6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80" name="Oval 6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81" name="Oval 6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82" name="Group 66"/>
            <p:cNvGrpSpPr>
              <a:grpSpLocks/>
            </p:cNvGrpSpPr>
            <p:nvPr/>
          </p:nvGrpSpPr>
          <p:grpSpPr bwMode="auto">
            <a:xfrm>
              <a:off x="2438" y="3247"/>
              <a:ext cx="351" cy="67"/>
              <a:chOff x="2585" y="3137"/>
              <a:chExt cx="351" cy="67"/>
            </a:xfrm>
          </p:grpSpPr>
          <p:sp>
            <p:nvSpPr>
              <p:cNvPr id="1826883" name="Oval 6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84" name="Oval 6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85" name="Oval 6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86" name="Oval 7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87" name="Group 71"/>
            <p:cNvGrpSpPr>
              <a:grpSpLocks/>
            </p:cNvGrpSpPr>
            <p:nvPr/>
          </p:nvGrpSpPr>
          <p:grpSpPr bwMode="auto">
            <a:xfrm>
              <a:off x="2837" y="3247"/>
              <a:ext cx="351" cy="67"/>
              <a:chOff x="2585" y="3137"/>
              <a:chExt cx="351" cy="67"/>
            </a:xfrm>
          </p:grpSpPr>
          <p:sp>
            <p:nvSpPr>
              <p:cNvPr id="1826888" name="Oval 72"/>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89" name="Oval 73"/>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90" name="Oval 74"/>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91" name="Oval 75"/>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892" name="Group 76"/>
            <p:cNvGrpSpPr>
              <a:grpSpLocks/>
            </p:cNvGrpSpPr>
            <p:nvPr/>
          </p:nvGrpSpPr>
          <p:grpSpPr bwMode="auto">
            <a:xfrm>
              <a:off x="3235" y="3247"/>
              <a:ext cx="351" cy="67"/>
              <a:chOff x="2585" y="3137"/>
              <a:chExt cx="351" cy="67"/>
            </a:xfrm>
          </p:grpSpPr>
          <p:sp>
            <p:nvSpPr>
              <p:cNvPr id="1826893" name="Oval 77"/>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94" name="Oval 78"/>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95" name="Oval 79"/>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896" name="Oval 80"/>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grpSp>
        <p:nvGrpSpPr>
          <p:cNvPr id="1826897" name="Group 81"/>
          <p:cNvGrpSpPr>
            <a:grpSpLocks/>
          </p:cNvGrpSpPr>
          <p:nvPr/>
        </p:nvGrpSpPr>
        <p:grpSpPr bwMode="auto">
          <a:xfrm>
            <a:off x="3079750" y="3406775"/>
            <a:ext cx="2270125" cy="447675"/>
            <a:chOff x="2035" y="2077"/>
            <a:chExt cx="1430" cy="282"/>
          </a:xfrm>
        </p:grpSpPr>
        <p:grpSp>
          <p:nvGrpSpPr>
            <p:cNvPr id="1826898" name="Group 82"/>
            <p:cNvGrpSpPr>
              <a:grpSpLocks/>
            </p:cNvGrpSpPr>
            <p:nvPr/>
          </p:nvGrpSpPr>
          <p:grpSpPr bwMode="auto">
            <a:xfrm>
              <a:off x="2173" y="2182"/>
              <a:ext cx="351" cy="67"/>
              <a:chOff x="2585" y="3137"/>
              <a:chExt cx="351" cy="67"/>
            </a:xfrm>
          </p:grpSpPr>
          <p:sp>
            <p:nvSpPr>
              <p:cNvPr id="1826899" name="Oval 83"/>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00" name="Oval 84"/>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01" name="Oval 85"/>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02" name="Oval 86"/>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03" name="Group 87"/>
            <p:cNvGrpSpPr>
              <a:grpSpLocks/>
            </p:cNvGrpSpPr>
            <p:nvPr/>
          </p:nvGrpSpPr>
          <p:grpSpPr bwMode="auto">
            <a:xfrm>
              <a:off x="2715" y="2077"/>
              <a:ext cx="351" cy="67"/>
              <a:chOff x="2585" y="3137"/>
              <a:chExt cx="351" cy="67"/>
            </a:xfrm>
          </p:grpSpPr>
          <p:sp>
            <p:nvSpPr>
              <p:cNvPr id="1826904" name="Oval 88"/>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05" name="Oval 89"/>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06" name="Oval 90"/>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07" name="Oval 91"/>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08" name="Group 92"/>
            <p:cNvGrpSpPr>
              <a:grpSpLocks/>
            </p:cNvGrpSpPr>
            <p:nvPr/>
          </p:nvGrpSpPr>
          <p:grpSpPr bwMode="auto">
            <a:xfrm>
              <a:off x="2438" y="2292"/>
              <a:ext cx="351" cy="67"/>
              <a:chOff x="2585" y="3137"/>
              <a:chExt cx="351" cy="67"/>
            </a:xfrm>
          </p:grpSpPr>
          <p:sp>
            <p:nvSpPr>
              <p:cNvPr id="1826909" name="Oval 93"/>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10" name="Oval 94"/>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11" name="Oval 95"/>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12" name="Oval 96"/>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13" name="Group 97"/>
            <p:cNvGrpSpPr>
              <a:grpSpLocks/>
            </p:cNvGrpSpPr>
            <p:nvPr/>
          </p:nvGrpSpPr>
          <p:grpSpPr bwMode="auto">
            <a:xfrm>
              <a:off x="2312" y="2077"/>
              <a:ext cx="351" cy="67"/>
              <a:chOff x="2585" y="3137"/>
              <a:chExt cx="351" cy="67"/>
            </a:xfrm>
          </p:grpSpPr>
          <p:sp>
            <p:nvSpPr>
              <p:cNvPr id="1826914" name="Oval 98"/>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15" name="Oval 99"/>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16" name="Oval 100"/>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17" name="Oval 101"/>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18" name="Group 102"/>
            <p:cNvGrpSpPr>
              <a:grpSpLocks/>
            </p:cNvGrpSpPr>
            <p:nvPr/>
          </p:nvGrpSpPr>
          <p:grpSpPr bwMode="auto">
            <a:xfrm>
              <a:off x="2035" y="2292"/>
              <a:ext cx="351" cy="67"/>
              <a:chOff x="2585" y="3137"/>
              <a:chExt cx="351" cy="67"/>
            </a:xfrm>
          </p:grpSpPr>
          <p:sp>
            <p:nvSpPr>
              <p:cNvPr id="1826919" name="Oval 103"/>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20" name="Oval 104"/>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21" name="Oval 105"/>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22" name="Oval 106"/>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23" name="Group 107"/>
            <p:cNvGrpSpPr>
              <a:grpSpLocks/>
            </p:cNvGrpSpPr>
            <p:nvPr/>
          </p:nvGrpSpPr>
          <p:grpSpPr bwMode="auto">
            <a:xfrm>
              <a:off x="2576" y="2182"/>
              <a:ext cx="351" cy="67"/>
              <a:chOff x="2585" y="3137"/>
              <a:chExt cx="351" cy="67"/>
            </a:xfrm>
          </p:grpSpPr>
          <p:sp>
            <p:nvSpPr>
              <p:cNvPr id="1826924" name="Oval 108"/>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25" name="Oval 109"/>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26" name="Oval 110"/>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27" name="Oval 111"/>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28" name="Group 112"/>
            <p:cNvGrpSpPr>
              <a:grpSpLocks/>
            </p:cNvGrpSpPr>
            <p:nvPr/>
          </p:nvGrpSpPr>
          <p:grpSpPr bwMode="auto">
            <a:xfrm>
              <a:off x="2975" y="2182"/>
              <a:ext cx="351" cy="67"/>
              <a:chOff x="2585" y="3137"/>
              <a:chExt cx="351" cy="67"/>
            </a:xfrm>
          </p:grpSpPr>
          <p:sp>
            <p:nvSpPr>
              <p:cNvPr id="1826929" name="Oval 113"/>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30" name="Oval 114"/>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31" name="Oval 115"/>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32" name="Oval 116"/>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33" name="Group 117"/>
            <p:cNvGrpSpPr>
              <a:grpSpLocks/>
            </p:cNvGrpSpPr>
            <p:nvPr/>
          </p:nvGrpSpPr>
          <p:grpSpPr bwMode="auto">
            <a:xfrm>
              <a:off x="3114" y="2077"/>
              <a:ext cx="351" cy="67"/>
              <a:chOff x="2585" y="3137"/>
              <a:chExt cx="351" cy="67"/>
            </a:xfrm>
          </p:grpSpPr>
          <p:sp>
            <p:nvSpPr>
              <p:cNvPr id="1826934" name="Oval 118"/>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35" name="Oval 119"/>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36" name="Oval 120"/>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37" name="Oval 121"/>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38" name="Group 122"/>
            <p:cNvGrpSpPr>
              <a:grpSpLocks/>
            </p:cNvGrpSpPr>
            <p:nvPr/>
          </p:nvGrpSpPr>
          <p:grpSpPr bwMode="auto">
            <a:xfrm>
              <a:off x="2837" y="2292"/>
              <a:ext cx="351" cy="67"/>
              <a:chOff x="2585" y="3137"/>
              <a:chExt cx="351" cy="67"/>
            </a:xfrm>
          </p:grpSpPr>
          <p:sp>
            <p:nvSpPr>
              <p:cNvPr id="1826939" name="Oval 123"/>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40" name="Oval 124"/>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41" name="Oval 125"/>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42" name="Oval 126"/>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grpSp>
        <p:nvGrpSpPr>
          <p:cNvPr id="1826943" name="Group 127"/>
          <p:cNvGrpSpPr>
            <a:grpSpLocks/>
          </p:cNvGrpSpPr>
          <p:nvPr/>
        </p:nvGrpSpPr>
        <p:grpSpPr bwMode="auto">
          <a:xfrm>
            <a:off x="3938588" y="2430463"/>
            <a:ext cx="557212" cy="106362"/>
            <a:chOff x="2585" y="3137"/>
            <a:chExt cx="351" cy="67"/>
          </a:xfrm>
        </p:grpSpPr>
        <p:sp>
          <p:nvSpPr>
            <p:cNvPr id="1826944" name="Oval 128"/>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45" name="Oval 129"/>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46" name="Oval 130"/>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47" name="Oval 131"/>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48" name="Group 132"/>
          <p:cNvGrpSpPr>
            <a:grpSpLocks/>
          </p:cNvGrpSpPr>
          <p:nvPr/>
        </p:nvGrpSpPr>
        <p:grpSpPr bwMode="auto">
          <a:xfrm>
            <a:off x="3565525" y="2727325"/>
            <a:ext cx="1343025" cy="249238"/>
            <a:chOff x="681" y="1688"/>
            <a:chExt cx="846" cy="157"/>
          </a:xfrm>
        </p:grpSpPr>
        <p:grpSp>
          <p:nvGrpSpPr>
            <p:cNvPr id="1826949" name="Group 133"/>
            <p:cNvGrpSpPr>
              <a:grpSpLocks/>
            </p:cNvGrpSpPr>
            <p:nvPr/>
          </p:nvGrpSpPr>
          <p:grpSpPr bwMode="auto">
            <a:xfrm>
              <a:off x="815" y="1688"/>
              <a:ext cx="351" cy="67"/>
              <a:chOff x="2585" y="3137"/>
              <a:chExt cx="351" cy="67"/>
            </a:xfrm>
          </p:grpSpPr>
          <p:sp>
            <p:nvSpPr>
              <p:cNvPr id="1826950" name="Oval 134"/>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51" name="Oval 135"/>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52" name="Oval 136"/>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53" name="Oval 137"/>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54" name="Group 138"/>
            <p:cNvGrpSpPr>
              <a:grpSpLocks/>
            </p:cNvGrpSpPr>
            <p:nvPr/>
          </p:nvGrpSpPr>
          <p:grpSpPr bwMode="auto">
            <a:xfrm>
              <a:off x="1176" y="1688"/>
              <a:ext cx="351" cy="67"/>
              <a:chOff x="2585" y="3137"/>
              <a:chExt cx="351" cy="67"/>
            </a:xfrm>
          </p:grpSpPr>
          <p:sp>
            <p:nvSpPr>
              <p:cNvPr id="1826955" name="Oval 139"/>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56" name="Oval 140"/>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57" name="Oval 141"/>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58" name="Oval 142"/>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59" name="Group 143"/>
            <p:cNvGrpSpPr>
              <a:grpSpLocks/>
            </p:cNvGrpSpPr>
            <p:nvPr/>
          </p:nvGrpSpPr>
          <p:grpSpPr bwMode="auto">
            <a:xfrm>
              <a:off x="681" y="1778"/>
              <a:ext cx="351" cy="67"/>
              <a:chOff x="2585" y="3137"/>
              <a:chExt cx="351" cy="67"/>
            </a:xfrm>
          </p:grpSpPr>
          <p:sp>
            <p:nvSpPr>
              <p:cNvPr id="1826960" name="Oval 144"/>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61" name="Oval 145"/>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62" name="Oval 146"/>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63" name="Oval 147"/>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64" name="Group 148"/>
            <p:cNvGrpSpPr>
              <a:grpSpLocks/>
            </p:cNvGrpSpPr>
            <p:nvPr/>
          </p:nvGrpSpPr>
          <p:grpSpPr bwMode="auto">
            <a:xfrm>
              <a:off x="1042" y="1778"/>
              <a:ext cx="351" cy="67"/>
              <a:chOff x="2585" y="3137"/>
              <a:chExt cx="351" cy="67"/>
            </a:xfrm>
          </p:grpSpPr>
          <p:sp>
            <p:nvSpPr>
              <p:cNvPr id="1826965" name="Oval 149"/>
              <p:cNvSpPr>
                <a:spLocks noChangeArrowheads="1"/>
              </p:cNvSpPr>
              <p:nvPr/>
            </p:nvSpPr>
            <p:spPr bwMode="blackGray">
              <a:xfrm>
                <a:off x="2648"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66" name="Oval 150"/>
              <p:cNvSpPr>
                <a:spLocks noChangeArrowheads="1"/>
              </p:cNvSpPr>
              <p:nvPr/>
            </p:nvSpPr>
            <p:spPr bwMode="blackGray">
              <a:xfrm>
                <a:off x="2840" y="313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67" name="Oval 151"/>
              <p:cNvSpPr>
                <a:spLocks noChangeArrowheads="1"/>
              </p:cNvSpPr>
              <p:nvPr/>
            </p:nvSpPr>
            <p:spPr bwMode="blackGray">
              <a:xfrm>
                <a:off x="2585"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68" name="Oval 152"/>
              <p:cNvSpPr>
                <a:spLocks noChangeArrowheads="1"/>
              </p:cNvSpPr>
              <p:nvPr/>
            </p:nvSpPr>
            <p:spPr bwMode="blackGray">
              <a:xfrm>
                <a:off x="2777" y="3177"/>
                <a:ext cx="96" cy="27"/>
              </a:xfrm>
              <a:prstGeom prst="ellipse">
                <a:avLst/>
              </a:prstGeom>
              <a:solidFill>
                <a:srgbClr val="C0C0C0"/>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sp>
        <p:nvSpPr>
          <p:cNvPr id="1826969" name="Line 153"/>
          <p:cNvSpPr>
            <a:spLocks noChangeShapeType="1"/>
          </p:cNvSpPr>
          <p:nvPr/>
        </p:nvSpPr>
        <p:spPr bwMode="blackGray">
          <a:xfrm flipV="1">
            <a:off x="3994150" y="2405063"/>
            <a:ext cx="0" cy="265271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76" name="Freeform 160"/>
          <p:cNvSpPr>
            <a:spLocks noChangeAspect="1"/>
          </p:cNvSpPr>
          <p:nvPr/>
        </p:nvSpPr>
        <p:spPr bwMode="blackGray">
          <a:xfrm>
            <a:off x="3771900" y="5065713"/>
            <a:ext cx="893763" cy="168275"/>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accent2"/>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6977" name="Rectangle 161"/>
          <p:cNvSpPr>
            <a:spLocks noGrp="1" noChangeArrowheads="1"/>
          </p:cNvSpPr>
          <p:nvPr>
            <p:ph type="title"/>
          </p:nvPr>
        </p:nvSpPr>
        <p:spPr>
          <a:xfrm>
            <a:off x="0" y="152400"/>
            <a:ext cx="9144000" cy="609600"/>
          </a:xfrm>
        </p:spPr>
        <p:txBody>
          <a:bodyPr/>
          <a:lstStyle/>
          <a:p>
            <a:r>
              <a:rPr lang="en-US"/>
              <a:t>Clipmap update</a:t>
            </a:r>
          </a:p>
        </p:txBody>
      </p:sp>
      <p:sp>
        <p:nvSpPr>
          <p:cNvPr id="1826978" name="Rectangle 162"/>
          <p:cNvSpPr>
            <a:spLocks noGrp="1" noChangeArrowheads="1"/>
          </p:cNvSpPr>
          <p:nvPr>
            <p:ph type="body" sz="half" idx="1"/>
          </p:nvPr>
        </p:nvSpPr>
        <p:spPr>
          <a:xfrm>
            <a:off x="257175" y="990600"/>
            <a:ext cx="7972425" cy="1247775"/>
          </a:xfrm>
        </p:spPr>
        <p:txBody>
          <a:bodyPr/>
          <a:lstStyle/>
          <a:p>
            <a:r>
              <a:rPr lang="en-US"/>
              <a:t>Shift clipmap levels as user moves</a:t>
            </a:r>
          </a:p>
        </p:txBody>
      </p:sp>
      <p:grpSp>
        <p:nvGrpSpPr>
          <p:cNvPr id="1826979" name="Group 163"/>
          <p:cNvGrpSpPr>
            <a:grpSpLocks/>
          </p:cNvGrpSpPr>
          <p:nvPr/>
        </p:nvGrpSpPr>
        <p:grpSpPr bwMode="auto">
          <a:xfrm>
            <a:off x="3387725" y="2692400"/>
            <a:ext cx="1679575" cy="311150"/>
            <a:chOff x="192" y="3168"/>
            <a:chExt cx="4326" cy="805"/>
          </a:xfrm>
        </p:grpSpPr>
        <p:sp>
          <p:nvSpPr>
            <p:cNvPr id="1826980" name="Line 164"/>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6981" name="Line 165"/>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82" name="Freeform 166"/>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83" name="Group 167"/>
          <p:cNvGrpSpPr>
            <a:grpSpLocks/>
          </p:cNvGrpSpPr>
          <p:nvPr/>
        </p:nvGrpSpPr>
        <p:grpSpPr bwMode="auto">
          <a:xfrm>
            <a:off x="2428875" y="3311525"/>
            <a:ext cx="3495675" cy="650875"/>
            <a:chOff x="192" y="3168"/>
            <a:chExt cx="4326" cy="805"/>
          </a:xfrm>
        </p:grpSpPr>
        <p:sp>
          <p:nvSpPr>
            <p:cNvPr id="1826984" name="Line 168"/>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6985" name="Line 169"/>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86" name="Freeform 170"/>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826987" name="Group 171"/>
          <p:cNvGrpSpPr>
            <a:grpSpLocks/>
          </p:cNvGrpSpPr>
          <p:nvPr/>
        </p:nvGrpSpPr>
        <p:grpSpPr bwMode="auto">
          <a:xfrm>
            <a:off x="685800" y="4513263"/>
            <a:ext cx="6867525" cy="1277937"/>
            <a:chOff x="192" y="3168"/>
            <a:chExt cx="4326" cy="805"/>
          </a:xfrm>
        </p:grpSpPr>
        <p:sp>
          <p:nvSpPr>
            <p:cNvPr id="1826988" name="Line 172"/>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6989" name="Line 173"/>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6990" name="Freeform 174"/>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826991" name="Freeform 175"/>
          <p:cNvSpPr>
            <a:spLocks noChangeAspect="1"/>
          </p:cNvSpPr>
          <p:nvPr/>
        </p:nvSpPr>
        <p:spPr bwMode="blackGray">
          <a:xfrm>
            <a:off x="3775075" y="2405063"/>
            <a:ext cx="893763" cy="168275"/>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6992" name="Text Box 176"/>
          <p:cNvSpPr txBox="1">
            <a:spLocks noChangeArrowheads="1"/>
          </p:cNvSpPr>
          <p:nvPr/>
        </p:nvSpPr>
        <p:spPr bwMode="blackGray">
          <a:xfrm>
            <a:off x="7086600" y="4800600"/>
            <a:ext cx="9128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a:effectLst>
                  <a:outerShdw blurRad="38100" dist="38100" dir="2700000" algn="tl">
                    <a:srgbClr val="C0C0C0"/>
                  </a:outerShdw>
                </a:effectLst>
              </a:rPr>
              <a:t>finest</a:t>
            </a:r>
            <a:br>
              <a:rPr lang="en-US" sz="2400">
                <a:effectLst>
                  <a:outerShdw blurRad="38100" dist="38100" dir="2700000" algn="tl">
                    <a:srgbClr val="C0C0C0"/>
                  </a:outerShdw>
                </a:effectLst>
              </a:rPr>
            </a:br>
            <a:r>
              <a:rPr lang="en-US" sz="2400">
                <a:effectLst>
                  <a:outerShdw blurRad="38100" dist="38100" dir="2700000" algn="tl">
                    <a:srgbClr val="C0C0C0"/>
                  </a:outerShdw>
                </a:effectLst>
              </a:rPr>
              <a:t>level</a:t>
            </a:r>
          </a:p>
        </p:txBody>
      </p:sp>
      <p:sp>
        <p:nvSpPr>
          <p:cNvPr id="1826993" name="Text Box 177"/>
          <p:cNvSpPr txBox="1">
            <a:spLocks noChangeArrowheads="1"/>
          </p:cNvSpPr>
          <p:nvPr/>
        </p:nvSpPr>
        <p:spPr bwMode="blackGray">
          <a:xfrm>
            <a:off x="4845050" y="2014538"/>
            <a:ext cx="13366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a:effectLst>
                  <a:outerShdw blurRad="38100" dist="38100" dir="2700000" algn="tl">
                    <a:srgbClr val="C0C0C0"/>
                  </a:outerShdw>
                </a:effectLst>
              </a:rPr>
              <a:t>coarsest</a:t>
            </a:r>
            <a:br>
              <a:rPr lang="en-US" sz="2400">
                <a:effectLst>
                  <a:outerShdw blurRad="38100" dist="38100" dir="2700000" algn="tl">
                    <a:srgbClr val="C0C0C0"/>
                  </a:outerShdw>
                </a:effectLst>
              </a:rPr>
            </a:br>
            <a:r>
              <a:rPr lang="en-US" sz="2400">
                <a:effectLst>
                  <a:outerShdw blurRad="38100" dist="38100" dir="2700000" algn="tl">
                    <a:srgbClr val="C0C0C0"/>
                  </a:outerShdw>
                </a:effectLst>
              </a:rPr>
              <a:t>level</a:t>
            </a:r>
          </a:p>
        </p:txBody>
      </p:sp>
      <p:grpSp>
        <p:nvGrpSpPr>
          <p:cNvPr id="1826994" name="Group 178"/>
          <p:cNvGrpSpPr>
            <a:grpSpLocks/>
          </p:cNvGrpSpPr>
          <p:nvPr/>
        </p:nvGrpSpPr>
        <p:grpSpPr bwMode="auto">
          <a:xfrm>
            <a:off x="3775075" y="2760663"/>
            <a:ext cx="882650" cy="163512"/>
            <a:chOff x="192" y="3168"/>
            <a:chExt cx="4326" cy="805"/>
          </a:xfrm>
        </p:grpSpPr>
        <p:sp>
          <p:nvSpPr>
            <p:cNvPr id="1826995" name="Line 179"/>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6996" name="Line 180"/>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6997" name="Freeform 181"/>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6998" name="Group 182"/>
          <p:cNvGrpSpPr>
            <a:grpSpLocks/>
          </p:cNvGrpSpPr>
          <p:nvPr/>
        </p:nvGrpSpPr>
        <p:grpSpPr bwMode="auto">
          <a:xfrm>
            <a:off x="3775075" y="5065713"/>
            <a:ext cx="882650" cy="163512"/>
            <a:chOff x="192" y="3168"/>
            <a:chExt cx="4326" cy="805"/>
          </a:xfrm>
        </p:grpSpPr>
        <p:sp>
          <p:nvSpPr>
            <p:cNvPr id="1826999" name="Line 183"/>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000" name="Line 184"/>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001" name="Freeform 185"/>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1827002" name="Line 186"/>
          <p:cNvSpPr>
            <a:spLocks noChangeShapeType="1"/>
          </p:cNvSpPr>
          <p:nvPr/>
        </p:nvSpPr>
        <p:spPr bwMode="blackGray">
          <a:xfrm flipV="1">
            <a:off x="3775075" y="2576513"/>
            <a:ext cx="0" cy="265271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003" name="Line 187"/>
          <p:cNvSpPr>
            <a:spLocks noChangeShapeType="1"/>
          </p:cNvSpPr>
          <p:nvPr/>
        </p:nvSpPr>
        <p:spPr bwMode="blackGray">
          <a:xfrm flipV="1">
            <a:off x="4640263" y="2424113"/>
            <a:ext cx="0" cy="265271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1827008" name="Group 192"/>
          <p:cNvGrpSpPr>
            <a:grpSpLocks/>
          </p:cNvGrpSpPr>
          <p:nvPr/>
        </p:nvGrpSpPr>
        <p:grpSpPr bwMode="auto">
          <a:xfrm>
            <a:off x="3775075" y="3533775"/>
            <a:ext cx="882650" cy="163513"/>
            <a:chOff x="192" y="3168"/>
            <a:chExt cx="4326" cy="805"/>
          </a:xfrm>
        </p:grpSpPr>
        <p:sp>
          <p:nvSpPr>
            <p:cNvPr id="1827009" name="Line 193"/>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010" name="Line 194"/>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011" name="Freeform 195"/>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7012" name="Group 196"/>
          <p:cNvGrpSpPr>
            <a:grpSpLocks/>
          </p:cNvGrpSpPr>
          <p:nvPr/>
        </p:nvGrpSpPr>
        <p:grpSpPr bwMode="auto">
          <a:xfrm>
            <a:off x="695325" y="2376488"/>
            <a:ext cx="6858000" cy="3414712"/>
            <a:chOff x="192" y="1689"/>
            <a:chExt cx="4320" cy="2151"/>
          </a:xfrm>
        </p:grpSpPr>
        <p:sp>
          <p:nvSpPr>
            <p:cNvPr id="1827013" name="Line 197"/>
            <p:cNvSpPr>
              <a:spLocks noChangeShapeType="1"/>
            </p:cNvSpPr>
            <p:nvPr/>
          </p:nvSpPr>
          <p:spPr bwMode="blackGray">
            <a:xfrm flipV="1">
              <a:off x="192" y="1800"/>
              <a:ext cx="1954" cy="204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014" name="Line 198"/>
            <p:cNvSpPr>
              <a:spLocks noChangeShapeType="1"/>
            </p:cNvSpPr>
            <p:nvPr/>
          </p:nvSpPr>
          <p:spPr bwMode="blackGray">
            <a:xfrm flipH="1" flipV="1">
              <a:off x="2589" y="1812"/>
              <a:ext cx="1118" cy="2028"/>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015" name="Line 199"/>
            <p:cNvSpPr>
              <a:spLocks noChangeShapeType="1"/>
            </p:cNvSpPr>
            <p:nvPr/>
          </p:nvSpPr>
          <p:spPr bwMode="blackGray">
            <a:xfrm flipV="1">
              <a:off x="1217" y="1689"/>
              <a:ext cx="1053" cy="134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016" name="Line 200"/>
            <p:cNvSpPr>
              <a:spLocks noChangeShapeType="1"/>
            </p:cNvSpPr>
            <p:nvPr/>
          </p:nvSpPr>
          <p:spPr bwMode="blackGray">
            <a:xfrm flipH="1" flipV="1">
              <a:off x="2681" y="1689"/>
              <a:ext cx="1831" cy="134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1827021" name="Freeform 205"/>
          <p:cNvSpPr>
            <a:spLocks noChangeAspect="1"/>
          </p:cNvSpPr>
          <p:nvPr/>
        </p:nvSpPr>
        <p:spPr bwMode="blackGray">
          <a:xfrm>
            <a:off x="3771900" y="3524250"/>
            <a:ext cx="893763" cy="168275"/>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accent2"/>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022" name="Freeform 206"/>
          <p:cNvSpPr>
            <a:spLocks noChangeAspect="1"/>
          </p:cNvSpPr>
          <p:nvPr/>
        </p:nvSpPr>
        <p:spPr bwMode="blackGray">
          <a:xfrm>
            <a:off x="3762375" y="2743200"/>
            <a:ext cx="893763" cy="168275"/>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accent2"/>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023" name="Freeform 207"/>
          <p:cNvSpPr>
            <a:spLocks noChangeAspect="1"/>
          </p:cNvSpPr>
          <p:nvPr/>
        </p:nvSpPr>
        <p:spPr bwMode="blackGray">
          <a:xfrm>
            <a:off x="3762375" y="2409825"/>
            <a:ext cx="893763" cy="168275"/>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accent2"/>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007" name="Line 191"/>
          <p:cNvSpPr>
            <a:spLocks noChangeShapeType="1"/>
          </p:cNvSpPr>
          <p:nvPr/>
        </p:nvSpPr>
        <p:spPr bwMode="blackGray">
          <a:xfrm flipV="1">
            <a:off x="4500563" y="2576513"/>
            <a:ext cx="0" cy="265271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028" name="Freeform 212"/>
          <p:cNvSpPr>
            <a:spLocks noChangeAspect="1"/>
          </p:cNvSpPr>
          <p:nvPr/>
        </p:nvSpPr>
        <p:spPr bwMode="blackGray">
          <a:xfrm>
            <a:off x="3952875" y="5160963"/>
            <a:ext cx="893763" cy="168275"/>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hlink"/>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029" name="Freeform 213"/>
          <p:cNvSpPr>
            <a:spLocks noChangeAspect="1"/>
          </p:cNvSpPr>
          <p:nvPr/>
        </p:nvSpPr>
        <p:spPr bwMode="blackGray">
          <a:xfrm>
            <a:off x="3829050" y="3579813"/>
            <a:ext cx="893763" cy="168275"/>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hlink"/>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030" name="Freeform 214"/>
          <p:cNvSpPr>
            <a:spLocks noChangeAspect="1"/>
          </p:cNvSpPr>
          <p:nvPr/>
        </p:nvSpPr>
        <p:spPr bwMode="blackGray">
          <a:xfrm>
            <a:off x="3781425" y="2779713"/>
            <a:ext cx="893763" cy="168275"/>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solidFill>
            <a:schemeClr val="hlink"/>
          </a:solidFill>
          <a:ln>
            <a:noFill/>
          </a:ln>
          <a:effectLst/>
          <a:extLst>
            <a:ext uri="{91240B29-F687-4F45-9708-019B960494DF}">
              <a14:hiddenLine xmlns:a14="http://schemas.microsoft.com/office/drawing/2010/main" w="1905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827036" name="Group 220"/>
          <p:cNvGrpSpPr>
            <a:grpSpLocks/>
          </p:cNvGrpSpPr>
          <p:nvPr/>
        </p:nvGrpSpPr>
        <p:grpSpPr bwMode="auto">
          <a:xfrm>
            <a:off x="3756025" y="2376488"/>
            <a:ext cx="1066800" cy="2967037"/>
            <a:chOff x="2366" y="1497"/>
            <a:chExt cx="672" cy="1869"/>
          </a:xfrm>
        </p:grpSpPr>
        <p:sp>
          <p:nvSpPr>
            <p:cNvPr id="1827031" name="Line 215"/>
            <p:cNvSpPr>
              <a:spLocks noChangeShapeType="1"/>
            </p:cNvSpPr>
            <p:nvPr/>
          </p:nvSpPr>
          <p:spPr bwMode="blackGray">
            <a:xfrm flipH="1" flipV="1">
              <a:off x="2366" y="1605"/>
              <a:ext cx="138" cy="1749"/>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032" name="Line 216"/>
            <p:cNvSpPr>
              <a:spLocks noChangeShapeType="1"/>
            </p:cNvSpPr>
            <p:nvPr/>
          </p:nvSpPr>
          <p:spPr bwMode="blackGray">
            <a:xfrm flipH="1" flipV="1">
              <a:off x="2828" y="1611"/>
              <a:ext cx="120" cy="1755"/>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033" name="Line 217"/>
            <p:cNvSpPr>
              <a:spLocks noChangeShapeType="1"/>
            </p:cNvSpPr>
            <p:nvPr/>
          </p:nvSpPr>
          <p:spPr bwMode="blackGray">
            <a:xfrm flipH="1" flipV="1">
              <a:off x="2936" y="1497"/>
              <a:ext cx="102" cy="1749"/>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034" name="Line 218"/>
            <p:cNvSpPr>
              <a:spLocks noChangeShapeType="1"/>
            </p:cNvSpPr>
            <p:nvPr/>
          </p:nvSpPr>
          <p:spPr bwMode="blackGray">
            <a:xfrm flipH="1" flipV="1">
              <a:off x="2504" y="1503"/>
              <a:ext cx="138" cy="1749"/>
            </a:xfrm>
            <a:prstGeom prst="line">
              <a:avLst/>
            </a:prstGeom>
            <a:noFill/>
            <a:ln w="190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1827035" name="Line 219"/>
          <p:cNvSpPr>
            <a:spLocks noChangeShapeType="1"/>
          </p:cNvSpPr>
          <p:nvPr/>
        </p:nvSpPr>
        <p:spPr bwMode="blackGray">
          <a:xfrm>
            <a:off x="4219575" y="5124450"/>
            <a:ext cx="295275" cy="3048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70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270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27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270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27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7028" grpId="0" animBg="1"/>
      <p:bldP spid="1827029" grpId="0" animBg="1"/>
      <p:bldP spid="1827030" grpId="0" animBg="1"/>
      <p:bldP spid="182703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5555" name="Rectangle 3"/>
          <p:cNvSpPr>
            <a:spLocks noGrp="1" noChangeArrowheads="1"/>
          </p:cNvSpPr>
          <p:nvPr>
            <p:ph type="title"/>
          </p:nvPr>
        </p:nvSpPr>
        <p:spPr/>
        <p:txBody>
          <a:bodyPr/>
          <a:lstStyle/>
          <a:p>
            <a:r>
              <a:rPr lang="en-US"/>
              <a:t>Clipmap update</a:t>
            </a:r>
          </a:p>
        </p:txBody>
      </p:sp>
      <p:sp>
        <p:nvSpPr>
          <p:cNvPr id="1815556" name="Rectangle 4"/>
          <p:cNvSpPr>
            <a:spLocks noGrp="1" noChangeArrowheads="1"/>
          </p:cNvSpPr>
          <p:nvPr>
            <p:ph type="body" idx="1"/>
          </p:nvPr>
        </p:nvSpPr>
        <p:spPr>
          <a:xfrm>
            <a:off x="533400" y="1066800"/>
            <a:ext cx="8305800" cy="1905000"/>
          </a:xfrm>
        </p:spPr>
        <p:txBody>
          <a:bodyPr/>
          <a:lstStyle/>
          <a:p>
            <a:r>
              <a:rPr lang="en-US"/>
              <a:t>For each level:</a:t>
            </a:r>
          </a:p>
          <a:p>
            <a:pPr lvl="1"/>
            <a:r>
              <a:rPr lang="en-US"/>
              <a:t>Fill exposed “L-shaped” region</a:t>
            </a:r>
          </a:p>
        </p:txBody>
      </p:sp>
      <p:sp>
        <p:nvSpPr>
          <p:cNvPr id="1815557" name="Rectangle 5"/>
          <p:cNvSpPr>
            <a:spLocks noChangeArrowheads="1"/>
          </p:cNvSpPr>
          <p:nvPr/>
        </p:nvSpPr>
        <p:spPr bwMode="blackGray">
          <a:xfrm>
            <a:off x="3276600" y="2971800"/>
            <a:ext cx="2819400" cy="2819400"/>
          </a:xfrm>
          <a:prstGeom prst="rect">
            <a:avLst/>
          </a:prstGeom>
          <a:solidFill>
            <a:schemeClr val="accent2"/>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15560" name="Rectangle 8"/>
          <p:cNvSpPr>
            <a:spLocks noChangeArrowheads="1"/>
          </p:cNvSpPr>
          <p:nvPr/>
        </p:nvSpPr>
        <p:spPr bwMode="blackGray">
          <a:xfrm>
            <a:off x="3276600" y="3505200"/>
            <a:ext cx="2438400" cy="2286000"/>
          </a:xfrm>
          <a:prstGeom prst="rect">
            <a:avLst/>
          </a:prstGeom>
          <a:solidFill>
            <a:schemeClr val="accent2"/>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15562" name="Freeform 10"/>
          <p:cNvSpPr>
            <a:spLocks/>
          </p:cNvSpPr>
          <p:nvPr/>
        </p:nvSpPr>
        <p:spPr bwMode="blackGray">
          <a:xfrm>
            <a:off x="2895600" y="3505200"/>
            <a:ext cx="2819400" cy="2819400"/>
          </a:xfrm>
          <a:custGeom>
            <a:avLst/>
            <a:gdLst>
              <a:gd name="T0" fmla="*/ 0 w 1776"/>
              <a:gd name="T1" fmla="*/ 0 h 1776"/>
              <a:gd name="T2" fmla="*/ 240 w 1776"/>
              <a:gd name="T3" fmla="*/ 0 h 1776"/>
              <a:gd name="T4" fmla="*/ 240 w 1776"/>
              <a:gd name="T5" fmla="*/ 1440 h 1776"/>
              <a:gd name="T6" fmla="*/ 1776 w 1776"/>
              <a:gd name="T7" fmla="*/ 1440 h 1776"/>
              <a:gd name="T8" fmla="*/ 1776 w 1776"/>
              <a:gd name="T9" fmla="*/ 1776 h 1776"/>
              <a:gd name="T10" fmla="*/ 0 w 1776"/>
              <a:gd name="T11" fmla="*/ 1776 h 1776"/>
              <a:gd name="T12" fmla="*/ 0 w 1776"/>
              <a:gd name="T13" fmla="*/ 0 h 1776"/>
            </a:gdLst>
            <a:ahLst/>
            <a:cxnLst>
              <a:cxn ang="0">
                <a:pos x="T0" y="T1"/>
              </a:cxn>
              <a:cxn ang="0">
                <a:pos x="T2" y="T3"/>
              </a:cxn>
              <a:cxn ang="0">
                <a:pos x="T4" y="T5"/>
              </a:cxn>
              <a:cxn ang="0">
                <a:pos x="T6" y="T7"/>
              </a:cxn>
              <a:cxn ang="0">
                <a:pos x="T8" y="T9"/>
              </a:cxn>
              <a:cxn ang="0">
                <a:pos x="T10" y="T11"/>
              </a:cxn>
              <a:cxn ang="0">
                <a:pos x="T12" y="T13"/>
              </a:cxn>
            </a:cxnLst>
            <a:rect l="0" t="0" r="r" b="b"/>
            <a:pathLst>
              <a:path w="1776" h="1776">
                <a:moveTo>
                  <a:pt x="0" y="0"/>
                </a:moveTo>
                <a:lnTo>
                  <a:pt x="240" y="0"/>
                </a:lnTo>
                <a:lnTo>
                  <a:pt x="240" y="1440"/>
                </a:lnTo>
                <a:lnTo>
                  <a:pt x="1776" y="1440"/>
                </a:lnTo>
                <a:lnTo>
                  <a:pt x="1776" y="1776"/>
                </a:lnTo>
                <a:lnTo>
                  <a:pt x="0" y="1776"/>
                </a:lnTo>
                <a:lnTo>
                  <a:pt x="0" y="0"/>
                </a:lnTo>
                <a:close/>
              </a:path>
            </a:pathLst>
          </a:custGeom>
          <a:solidFill>
            <a:schemeClr val="hlink"/>
          </a:solidFill>
          <a:ln>
            <a:noFill/>
          </a:ln>
          <a:effectLst/>
          <a:extLst>
            <a:ext uri="{91240B29-F687-4F45-9708-019B960494DF}">
              <a14:hiddenLine xmlns:a14="http://schemas.microsoft.com/office/drawing/2010/main" w="190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15561" name="Rectangle 9"/>
          <p:cNvSpPr>
            <a:spLocks noChangeArrowheads="1"/>
          </p:cNvSpPr>
          <p:nvPr/>
        </p:nvSpPr>
        <p:spPr bwMode="blackGray">
          <a:xfrm>
            <a:off x="3276600" y="2971800"/>
            <a:ext cx="2819400" cy="2819400"/>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15558" name="Rectangle 6"/>
          <p:cNvSpPr>
            <a:spLocks noChangeArrowheads="1"/>
          </p:cNvSpPr>
          <p:nvPr/>
        </p:nvSpPr>
        <p:spPr bwMode="blackGray">
          <a:xfrm>
            <a:off x="2895600" y="3505200"/>
            <a:ext cx="2819400" cy="2819400"/>
          </a:xfrm>
          <a:prstGeom prst="rect">
            <a:avLst/>
          </a:prstGeom>
          <a:noFill/>
          <a:ln w="28575" algn="ctr">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815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155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15556">
                                            <p:txEl>
                                              <p:pRg st="1" end="1"/>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81556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815557"/>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815560"/>
                                        </p:tgtEl>
                                        <p:attrNameLst>
                                          <p:attrName>style.visibility</p:attrName>
                                        </p:attrNameLst>
                                      </p:cBhvr>
                                      <p:to>
                                        <p:strVal val="visible"/>
                                      </p:to>
                                    </p:set>
                                  </p:childTnLst>
                                </p:cTn>
                              </p:par>
                            </p:childTnLst>
                          </p:cTn>
                        </p:par>
                        <p:par>
                          <p:cTn id="24" fill="hold" nodeType="afterGroup">
                            <p:stCondLst>
                              <p:cond delay="0"/>
                            </p:stCondLst>
                            <p:childTnLst>
                              <p:par>
                                <p:cTn id="25" presetID="1" presetClass="exit" presetSubtype="0" fill="hold" grpId="1" nodeType="afterEffect">
                                  <p:stCondLst>
                                    <p:cond delay="0"/>
                                  </p:stCondLst>
                                  <p:childTnLst>
                                    <p:set>
                                      <p:cBhvr>
                                        <p:cTn id="26" dur="1" fill="hold">
                                          <p:stCondLst>
                                            <p:cond delay="0"/>
                                          </p:stCondLst>
                                        </p:cTn>
                                        <p:tgtEl>
                                          <p:spTgt spid="1815558"/>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grpId="1" nodeType="clickEffect">
                                  <p:stCondLst>
                                    <p:cond delay="0"/>
                                  </p:stCondLst>
                                  <p:childTnLst>
                                    <p:animMotion origin="layout" path="M -3.33333E-6 -3.33333E-6 L 0.04167 -0.07778 " pathEditMode="relative" ptsTypes="AA">
                                      <p:cBhvr>
                                        <p:cTn id="30" dur="2000" fill="hold"/>
                                        <p:tgtEl>
                                          <p:spTgt spid="1815560"/>
                                        </p:tgtEl>
                                        <p:attrNameLst>
                                          <p:attrName>ppt_x</p:attrName>
                                          <p:attrName>ppt_y</p:attrName>
                                        </p:attrNameLst>
                                      </p:cBhvr>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path" presetSubtype="0" accel="50000" decel="50000" fill="hold" grpId="1" nodeType="clickEffect">
                                  <p:stCondLst>
                                    <p:cond delay="0"/>
                                  </p:stCondLst>
                                  <p:childTnLst>
                                    <p:animMotion origin="layout" path="M 6.66667E-6 -5.55556E-6 L 0.04167 -0.07779 " pathEditMode="relative" ptsTypes="AA">
                                      <p:cBhvr>
                                        <p:cTn id="34" dur="500" fill="hold"/>
                                        <p:tgtEl>
                                          <p:spTgt spid="18155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5557" grpId="0" animBg="1"/>
      <p:bldP spid="1815560" grpId="0" animBg="1"/>
      <p:bldP spid="1815560" grpId="1" animBg="1"/>
      <p:bldP spid="1815562" grpId="0" animBg="1"/>
      <p:bldP spid="1815562" grpId="1" animBg="1"/>
      <p:bldP spid="1815558" grpId="0" animBg="1"/>
      <p:bldP spid="181555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578" name="Rectangle 2"/>
          <p:cNvSpPr>
            <a:spLocks noGrp="1" noChangeArrowheads="1"/>
          </p:cNvSpPr>
          <p:nvPr>
            <p:ph type="title"/>
          </p:nvPr>
        </p:nvSpPr>
        <p:spPr/>
        <p:txBody>
          <a:bodyPr/>
          <a:lstStyle/>
          <a:p>
            <a:r>
              <a:rPr lang="en-US"/>
              <a:t>Clipmap update</a:t>
            </a:r>
          </a:p>
        </p:txBody>
      </p:sp>
      <p:sp>
        <p:nvSpPr>
          <p:cNvPr id="1816579" name="Rectangle 3"/>
          <p:cNvSpPr>
            <a:spLocks noGrp="1" noChangeArrowheads="1"/>
          </p:cNvSpPr>
          <p:nvPr>
            <p:ph type="body" idx="1"/>
          </p:nvPr>
        </p:nvSpPr>
        <p:spPr>
          <a:xfrm>
            <a:off x="533400" y="1066800"/>
            <a:ext cx="8305800" cy="1905000"/>
          </a:xfrm>
        </p:spPr>
        <p:txBody>
          <a:bodyPr/>
          <a:lstStyle/>
          <a:p>
            <a:r>
              <a:rPr lang="en-US"/>
              <a:t>For each level:</a:t>
            </a:r>
          </a:p>
          <a:p>
            <a:pPr lvl="1"/>
            <a:r>
              <a:rPr lang="en-US"/>
              <a:t>Fill exposed “L-shaped” region</a:t>
            </a:r>
          </a:p>
          <a:p>
            <a:pPr lvl="1"/>
            <a:r>
              <a:rPr lang="en-US"/>
              <a:t>To avoid data shift, use toroidal access</a:t>
            </a:r>
          </a:p>
        </p:txBody>
      </p:sp>
      <p:sp>
        <p:nvSpPr>
          <p:cNvPr id="1816581" name="Rectangle 5"/>
          <p:cNvSpPr>
            <a:spLocks noChangeArrowheads="1"/>
          </p:cNvSpPr>
          <p:nvPr/>
        </p:nvSpPr>
        <p:spPr bwMode="blackGray">
          <a:xfrm>
            <a:off x="3276600" y="3505200"/>
            <a:ext cx="2438400" cy="2286000"/>
          </a:xfrm>
          <a:prstGeom prst="rect">
            <a:avLst/>
          </a:prstGeom>
          <a:solidFill>
            <a:schemeClr val="accent2"/>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16583" name="Freeform 7" descr="Wide upward diagonal"/>
          <p:cNvSpPr>
            <a:spLocks/>
          </p:cNvSpPr>
          <p:nvPr/>
        </p:nvSpPr>
        <p:spPr bwMode="blackGray">
          <a:xfrm rot="-10800000">
            <a:off x="3276600" y="2971800"/>
            <a:ext cx="2819400" cy="2819400"/>
          </a:xfrm>
          <a:custGeom>
            <a:avLst/>
            <a:gdLst>
              <a:gd name="T0" fmla="*/ 0 w 1776"/>
              <a:gd name="T1" fmla="*/ 0 h 1776"/>
              <a:gd name="T2" fmla="*/ 240 w 1776"/>
              <a:gd name="T3" fmla="*/ 0 h 1776"/>
              <a:gd name="T4" fmla="*/ 240 w 1776"/>
              <a:gd name="T5" fmla="*/ 1440 h 1776"/>
              <a:gd name="T6" fmla="*/ 1776 w 1776"/>
              <a:gd name="T7" fmla="*/ 1440 h 1776"/>
              <a:gd name="T8" fmla="*/ 1776 w 1776"/>
              <a:gd name="T9" fmla="*/ 1776 h 1776"/>
              <a:gd name="T10" fmla="*/ 0 w 1776"/>
              <a:gd name="T11" fmla="*/ 1776 h 1776"/>
              <a:gd name="T12" fmla="*/ 0 w 1776"/>
              <a:gd name="T13" fmla="*/ 0 h 1776"/>
            </a:gdLst>
            <a:ahLst/>
            <a:cxnLst>
              <a:cxn ang="0">
                <a:pos x="T0" y="T1"/>
              </a:cxn>
              <a:cxn ang="0">
                <a:pos x="T2" y="T3"/>
              </a:cxn>
              <a:cxn ang="0">
                <a:pos x="T4" y="T5"/>
              </a:cxn>
              <a:cxn ang="0">
                <a:pos x="T6" y="T7"/>
              </a:cxn>
              <a:cxn ang="0">
                <a:pos x="T8" y="T9"/>
              </a:cxn>
              <a:cxn ang="0">
                <a:pos x="T10" y="T11"/>
              </a:cxn>
              <a:cxn ang="0">
                <a:pos x="T12" y="T13"/>
              </a:cxn>
            </a:cxnLst>
            <a:rect l="0" t="0" r="r" b="b"/>
            <a:pathLst>
              <a:path w="1776" h="1776">
                <a:moveTo>
                  <a:pt x="0" y="0"/>
                </a:moveTo>
                <a:lnTo>
                  <a:pt x="240" y="0"/>
                </a:lnTo>
                <a:lnTo>
                  <a:pt x="240" y="1440"/>
                </a:lnTo>
                <a:lnTo>
                  <a:pt x="1776" y="1440"/>
                </a:lnTo>
                <a:lnTo>
                  <a:pt x="1776" y="1776"/>
                </a:lnTo>
                <a:lnTo>
                  <a:pt x="0" y="1776"/>
                </a:lnTo>
                <a:lnTo>
                  <a:pt x="0" y="0"/>
                </a:lnTo>
                <a:close/>
              </a:path>
            </a:pathLst>
          </a:custGeom>
          <a:pattFill prst="wdUpDiag">
            <a:fgClr>
              <a:schemeClr val="hlink"/>
            </a:fgClr>
            <a:bgClr>
              <a:schemeClr val="bg1"/>
            </a:bgClr>
          </a:pattFill>
          <a:ln>
            <a:noFill/>
          </a:ln>
          <a:effectLst/>
          <a:extLst>
            <a:ext uri="{91240B29-F687-4F45-9708-019B960494DF}">
              <a14:hiddenLine xmlns:a14="http://schemas.microsoft.com/office/drawing/2010/main" w="190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16584" name="Rectangle 8"/>
          <p:cNvSpPr>
            <a:spLocks noChangeArrowheads="1"/>
          </p:cNvSpPr>
          <p:nvPr/>
        </p:nvSpPr>
        <p:spPr bwMode="blackGray">
          <a:xfrm>
            <a:off x="3276600" y="2971800"/>
            <a:ext cx="2819400" cy="2819400"/>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16585" name="Rectangle 9"/>
          <p:cNvSpPr>
            <a:spLocks noChangeArrowheads="1"/>
          </p:cNvSpPr>
          <p:nvPr/>
        </p:nvSpPr>
        <p:spPr bwMode="blackGray">
          <a:xfrm>
            <a:off x="2895600" y="3505200"/>
            <a:ext cx="2819400" cy="2819400"/>
          </a:xfrm>
          <a:prstGeom prst="rect">
            <a:avLst/>
          </a:prstGeom>
          <a:noFill/>
          <a:ln w="28575" algn="ctr">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16586" name="AutoShape 10"/>
          <p:cNvSpPr>
            <a:spLocks noChangeArrowheads="1"/>
          </p:cNvSpPr>
          <p:nvPr/>
        </p:nvSpPr>
        <p:spPr bwMode="blackGray">
          <a:xfrm>
            <a:off x="2933700" y="4572000"/>
            <a:ext cx="3352800" cy="381000"/>
          </a:xfrm>
          <a:prstGeom prst="curvedUpArrow">
            <a:avLst>
              <a:gd name="adj1" fmla="val 51333"/>
              <a:gd name="adj2" fmla="val 149600"/>
              <a:gd name="adj3" fmla="val 33333"/>
            </a:avLst>
          </a:prstGeom>
          <a:solidFill>
            <a:schemeClr val="tx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16587" name="AutoShape 11"/>
          <p:cNvSpPr>
            <a:spLocks noChangeArrowheads="1"/>
          </p:cNvSpPr>
          <p:nvPr/>
        </p:nvSpPr>
        <p:spPr bwMode="blackGray">
          <a:xfrm rot="-5400000">
            <a:off x="3009900" y="4381500"/>
            <a:ext cx="3352800" cy="381000"/>
          </a:xfrm>
          <a:prstGeom prst="curvedUpArrow">
            <a:avLst>
              <a:gd name="adj1" fmla="val 51333"/>
              <a:gd name="adj2" fmla="val 149600"/>
              <a:gd name="adj3" fmla="val 33333"/>
            </a:avLst>
          </a:prstGeom>
          <a:solidFill>
            <a:schemeClr val="tx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6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1658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16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6583" grpId="0" animBg="1"/>
      <p:bldP spid="1816586" grpId="0" animBg="1"/>
      <p:bldP spid="181658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354" name="Rectangle 2"/>
          <p:cNvSpPr>
            <a:spLocks noGrp="1" noChangeArrowheads="1"/>
          </p:cNvSpPr>
          <p:nvPr>
            <p:ph type="title"/>
          </p:nvPr>
        </p:nvSpPr>
        <p:spPr/>
        <p:txBody>
          <a:bodyPr/>
          <a:lstStyle/>
          <a:p>
            <a:r>
              <a:rPr lang="en-US"/>
              <a:t>Terrain data</a:t>
            </a:r>
          </a:p>
        </p:txBody>
      </p:sp>
      <p:sp>
        <p:nvSpPr>
          <p:cNvPr id="1764355" name="Rectangle 3"/>
          <p:cNvSpPr>
            <a:spLocks noGrp="1" noChangeArrowheads="1"/>
          </p:cNvSpPr>
          <p:nvPr>
            <p:ph type="body" idx="1"/>
          </p:nvPr>
        </p:nvSpPr>
        <p:spPr>
          <a:xfrm>
            <a:off x="381000" y="5257800"/>
            <a:ext cx="8382000" cy="1295400"/>
          </a:xfrm>
        </p:spPr>
        <p:txBody>
          <a:bodyPr/>
          <a:lstStyle/>
          <a:p>
            <a:pPr algn="ctr">
              <a:buFont typeface="Monotype Sorts" pitchFamily="2" charset="2"/>
              <a:buNone/>
            </a:pPr>
            <a:r>
              <a:rPr lang="en-US"/>
              <a:t>Both are computed incrementally</a:t>
            </a:r>
            <a:br>
              <a:rPr lang="en-US"/>
            </a:br>
            <a:r>
              <a:rPr lang="en-US">
                <a:sym typeface="Wingdings" pitchFamily="2" charset="2"/>
              </a:rPr>
              <a:t> at 60 frames/sec</a:t>
            </a:r>
            <a:endParaRPr lang="en-US"/>
          </a:p>
        </p:txBody>
      </p:sp>
      <p:pic>
        <p:nvPicPr>
          <p:cNvPr id="1764356" name="Picture 4" descr="img7"/>
          <p:cNvPicPr>
            <a:picLocks noGrp="1" noChangeAspect="1" noChangeArrowheads="1"/>
          </p:cNvPicPr>
          <p:nvPr>
            <p:ph sz="quarter" idx="4294967295"/>
          </p:nvPr>
        </p:nvPicPr>
        <p:blipFill>
          <a:blip r:embed="rId2">
            <a:lum bright="12000" contrast="12000"/>
            <a:extLst>
              <a:ext uri="{28A0092B-C50C-407E-A947-70E740481C1C}">
                <a14:useLocalDpi xmlns:a14="http://schemas.microsoft.com/office/drawing/2010/main" val="0"/>
              </a:ext>
            </a:extLst>
          </a:blip>
          <a:srcRect/>
          <a:stretch>
            <a:fillRect/>
          </a:stretch>
        </p:blipFill>
        <p:spPr>
          <a:xfrm>
            <a:off x="873125" y="1733550"/>
            <a:ext cx="3317875" cy="3295650"/>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64357" name="Picture 5" descr="img10"/>
          <p:cNvPicPr>
            <a:picLocks noGrp="1" noChangeAspect="1" noChangeArrowheads="1"/>
          </p:cNvPicPr>
          <p:nvPr>
            <p:ph sz="quarter" idx="4294967295"/>
          </p:nvPr>
        </p:nvPicPr>
        <p:blipFill>
          <a:blip r:embed="rId3">
            <a:lum bright="12000" contrast="12000"/>
            <a:extLst>
              <a:ext uri="{28A0092B-C50C-407E-A947-70E740481C1C}">
                <a14:useLocalDpi xmlns:a14="http://schemas.microsoft.com/office/drawing/2010/main" val="0"/>
              </a:ext>
            </a:extLst>
          </a:blip>
          <a:srcRect/>
          <a:stretch>
            <a:fillRect/>
          </a:stretch>
        </p:blipFill>
        <p:spPr>
          <a:xfrm>
            <a:off x="5029200" y="1733550"/>
            <a:ext cx="3317875" cy="3336925"/>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4358" name="Text Box 6"/>
          <p:cNvSpPr txBox="1">
            <a:spLocks noChangeArrowheads="1"/>
          </p:cNvSpPr>
          <p:nvPr/>
        </p:nvSpPr>
        <p:spPr bwMode="blackGray">
          <a:xfrm>
            <a:off x="1074738" y="1079500"/>
            <a:ext cx="29130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200">
                <a:effectLst>
                  <a:outerShdw blurRad="38100" dist="38100" dir="2700000" algn="tl">
                    <a:srgbClr val="C0C0C0"/>
                  </a:outerShdw>
                </a:effectLst>
              </a:rPr>
              <a:t>Decompressed</a:t>
            </a:r>
          </a:p>
        </p:txBody>
      </p:sp>
      <p:sp>
        <p:nvSpPr>
          <p:cNvPr id="1764359" name="Text Box 7"/>
          <p:cNvSpPr txBox="1">
            <a:spLocks noChangeArrowheads="1"/>
          </p:cNvSpPr>
          <p:nvPr/>
        </p:nvSpPr>
        <p:spPr bwMode="blackGray">
          <a:xfrm>
            <a:off x="5489575" y="1079500"/>
            <a:ext cx="23955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200">
                <a:effectLst>
                  <a:outerShdw blurRad="38100" dist="38100" dir="2700000" algn="tl">
                    <a:srgbClr val="C0C0C0"/>
                  </a:outerShdw>
                </a:effectLst>
              </a:rPr>
              <a:t>Synthesized</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5464" name="Rectangle 88"/>
          <p:cNvSpPr>
            <a:spLocks noChangeArrowheads="1"/>
          </p:cNvSpPr>
          <p:nvPr/>
        </p:nvSpPr>
        <p:spPr bwMode="blackGray">
          <a:xfrm>
            <a:off x="3352800" y="43275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61" name="Rectangle 85"/>
          <p:cNvSpPr>
            <a:spLocks noChangeArrowheads="1"/>
          </p:cNvSpPr>
          <p:nvPr/>
        </p:nvSpPr>
        <p:spPr bwMode="blackGray">
          <a:xfrm>
            <a:off x="5181600" y="43275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62" name="Rectangle 86"/>
          <p:cNvSpPr>
            <a:spLocks noChangeArrowheads="1"/>
          </p:cNvSpPr>
          <p:nvPr/>
        </p:nvSpPr>
        <p:spPr bwMode="blackGray">
          <a:xfrm>
            <a:off x="5181600" y="49371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63" name="Rectangle 87"/>
          <p:cNvSpPr>
            <a:spLocks noChangeArrowheads="1"/>
          </p:cNvSpPr>
          <p:nvPr/>
        </p:nvSpPr>
        <p:spPr bwMode="blackGray">
          <a:xfrm>
            <a:off x="5181600" y="55467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58" name="Rectangle 82"/>
          <p:cNvSpPr>
            <a:spLocks noChangeArrowheads="1"/>
          </p:cNvSpPr>
          <p:nvPr/>
        </p:nvSpPr>
        <p:spPr bwMode="blackGray">
          <a:xfrm>
            <a:off x="5791200" y="43275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59" name="Rectangle 83"/>
          <p:cNvSpPr>
            <a:spLocks noChangeArrowheads="1"/>
          </p:cNvSpPr>
          <p:nvPr/>
        </p:nvSpPr>
        <p:spPr bwMode="blackGray">
          <a:xfrm>
            <a:off x="5791200" y="49371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60" name="Rectangle 84"/>
          <p:cNvSpPr>
            <a:spLocks noChangeArrowheads="1"/>
          </p:cNvSpPr>
          <p:nvPr/>
        </p:nvSpPr>
        <p:spPr bwMode="blackGray">
          <a:xfrm>
            <a:off x="5791200" y="55467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378" name="Rectangle 2"/>
          <p:cNvSpPr>
            <a:spLocks noGrp="1" noChangeArrowheads="1"/>
          </p:cNvSpPr>
          <p:nvPr>
            <p:ph type="title"/>
          </p:nvPr>
        </p:nvSpPr>
        <p:spPr/>
        <p:txBody>
          <a:bodyPr/>
          <a:lstStyle/>
          <a:p>
            <a:r>
              <a:rPr lang="en-US"/>
              <a:t>Inter-level prediction</a:t>
            </a:r>
          </a:p>
        </p:txBody>
      </p:sp>
      <p:sp>
        <p:nvSpPr>
          <p:cNvPr id="1765379" name="Rectangle 3"/>
          <p:cNvSpPr>
            <a:spLocks noGrp="1" noChangeArrowheads="1"/>
          </p:cNvSpPr>
          <p:nvPr>
            <p:ph type="body" sz="half" idx="1"/>
          </p:nvPr>
        </p:nvSpPr>
        <p:spPr>
          <a:xfrm>
            <a:off x="257175" y="1219200"/>
            <a:ext cx="8353425" cy="2667000"/>
          </a:xfrm>
        </p:spPr>
        <p:txBody>
          <a:bodyPr/>
          <a:lstStyle/>
          <a:p>
            <a:r>
              <a:rPr lang="en-US" sz="2600"/>
              <a:t>Predict finer level from coarser one:</a:t>
            </a:r>
            <a:r>
              <a:rPr lang="en-US" sz="2600">
                <a:sym typeface="Symbol" pitchFamily="18" charset="2"/>
              </a:rPr>
              <a:t/>
            </a:r>
            <a:br>
              <a:rPr lang="en-US" sz="2600">
                <a:sym typeface="Symbol" pitchFamily="18" charset="2"/>
              </a:rPr>
            </a:br>
            <a:r>
              <a:rPr lang="en-US" sz="2600">
                <a:sym typeface="Symbol" pitchFamily="18" charset="2"/>
              </a:rPr>
              <a:t>     </a:t>
            </a:r>
            <a:r>
              <a:rPr lang="en-US" sz="2600" i="1"/>
              <a:t>T</a:t>
            </a:r>
            <a:r>
              <a:rPr lang="en-US" sz="2600" i="1" baseline="-25000"/>
              <a:t>l</a:t>
            </a:r>
            <a:r>
              <a:rPr lang="en-US" sz="2600"/>
              <a:t> = </a:t>
            </a:r>
            <a:r>
              <a:rPr lang="en-US" sz="2600" i="1"/>
              <a:t>U</a:t>
            </a:r>
            <a:r>
              <a:rPr lang="en-US" sz="2600"/>
              <a:t>(</a:t>
            </a:r>
            <a:r>
              <a:rPr lang="en-US" sz="2600" i="1"/>
              <a:t>T</a:t>
            </a:r>
            <a:r>
              <a:rPr lang="en-US" sz="2600" i="1" baseline="-25000"/>
              <a:t>l</a:t>
            </a:r>
            <a:r>
              <a:rPr lang="en-US" sz="2600" baseline="-25000"/>
              <a:t>-1</a:t>
            </a:r>
            <a:r>
              <a:rPr lang="en-US" sz="2600"/>
              <a:t>)</a:t>
            </a:r>
            <a:br>
              <a:rPr lang="en-US" sz="2600"/>
            </a:br>
            <a:r>
              <a:rPr lang="en-US" sz="2600"/>
              <a:t/>
            </a:r>
            <a:br>
              <a:rPr lang="en-US" sz="2600"/>
            </a:br>
            <a:endParaRPr lang="en-US" sz="2600"/>
          </a:p>
          <a:p>
            <a:pPr lvl="1">
              <a:buFont typeface="Monotype Sorts" pitchFamily="2" charset="2"/>
              <a:buNone/>
            </a:pPr>
            <a:r>
              <a:rPr lang="en-US" sz="2400"/>
              <a:t>For </a:t>
            </a:r>
            <a:r>
              <a:rPr lang="en-US" sz="2400" i="1"/>
              <a:t>U</a:t>
            </a:r>
            <a:r>
              <a:rPr lang="en-US" sz="2400"/>
              <a:t>, use 16-point </a:t>
            </a:r>
            <a:r>
              <a:rPr lang="en-US" sz="2400" i="1"/>
              <a:t>C</a:t>
            </a:r>
            <a:r>
              <a:rPr lang="en-US" sz="2400" baseline="30000"/>
              <a:t>1</a:t>
            </a:r>
            <a:r>
              <a:rPr lang="en-US" sz="2400"/>
              <a:t> interpolant</a:t>
            </a:r>
            <a:br>
              <a:rPr lang="en-US" sz="2400"/>
            </a:br>
            <a:r>
              <a:rPr lang="en-US" sz="2400"/>
              <a:t>(tensor-product of 4-point scheme)</a:t>
            </a:r>
          </a:p>
        </p:txBody>
      </p:sp>
      <p:grpSp>
        <p:nvGrpSpPr>
          <p:cNvPr id="1765380" name="Group 4"/>
          <p:cNvGrpSpPr>
            <a:grpSpLocks/>
          </p:cNvGrpSpPr>
          <p:nvPr/>
        </p:nvGrpSpPr>
        <p:grpSpPr bwMode="auto">
          <a:xfrm>
            <a:off x="5638800" y="990600"/>
            <a:ext cx="3429000" cy="1704975"/>
            <a:chOff x="527" y="1428"/>
            <a:chExt cx="4326" cy="2151"/>
          </a:xfrm>
        </p:grpSpPr>
        <p:grpSp>
          <p:nvGrpSpPr>
            <p:cNvPr id="1765381" name="Group 5"/>
            <p:cNvGrpSpPr>
              <a:grpSpLocks/>
            </p:cNvGrpSpPr>
            <p:nvPr/>
          </p:nvGrpSpPr>
          <p:grpSpPr bwMode="auto">
            <a:xfrm>
              <a:off x="533" y="1428"/>
              <a:ext cx="4320" cy="2151"/>
              <a:chOff x="192" y="1689"/>
              <a:chExt cx="4320" cy="2151"/>
            </a:xfrm>
          </p:grpSpPr>
          <p:sp>
            <p:nvSpPr>
              <p:cNvPr id="1765382" name="Line 6"/>
              <p:cNvSpPr>
                <a:spLocks noChangeShapeType="1"/>
              </p:cNvSpPr>
              <p:nvPr/>
            </p:nvSpPr>
            <p:spPr bwMode="blackGray">
              <a:xfrm flipV="1">
                <a:off x="192" y="1800"/>
                <a:ext cx="1954" cy="204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65383" name="Line 7"/>
              <p:cNvSpPr>
                <a:spLocks noChangeShapeType="1"/>
              </p:cNvSpPr>
              <p:nvPr/>
            </p:nvSpPr>
            <p:spPr bwMode="blackGray">
              <a:xfrm flipH="1" flipV="1">
                <a:off x="2589" y="1812"/>
                <a:ext cx="1118" cy="2028"/>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65384" name="Line 8"/>
              <p:cNvSpPr>
                <a:spLocks noChangeShapeType="1"/>
              </p:cNvSpPr>
              <p:nvPr/>
            </p:nvSpPr>
            <p:spPr bwMode="blackGray">
              <a:xfrm flipV="1">
                <a:off x="1217" y="1689"/>
                <a:ext cx="1053" cy="134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65385" name="Line 9"/>
              <p:cNvSpPr>
                <a:spLocks noChangeShapeType="1"/>
              </p:cNvSpPr>
              <p:nvPr/>
            </p:nvSpPr>
            <p:spPr bwMode="blackGray">
              <a:xfrm flipH="1" flipV="1">
                <a:off x="2681" y="1689"/>
                <a:ext cx="1831" cy="134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65386" name="Group 10"/>
            <p:cNvGrpSpPr>
              <a:grpSpLocks/>
            </p:cNvGrpSpPr>
            <p:nvPr/>
          </p:nvGrpSpPr>
          <p:grpSpPr bwMode="auto">
            <a:xfrm>
              <a:off x="2229" y="1627"/>
              <a:ext cx="1058" cy="196"/>
              <a:chOff x="192" y="3168"/>
              <a:chExt cx="4326" cy="805"/>
            </a:xfrm>
          </p:grpSpPr>
          <p:sp>
            <p:nvSpPr>
              <p:cNvPr id="1765387" name="Line 11"/>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388" name="Line 12"/>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65389" name="Freeform 13"/>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765390" name="Group 14"/>
            <p:cNvGrpSpPr>
              <a:grpSpLocks/>
            </p:cNvGrpSpPr>
            <p:nvPr/>
          </p:nvGrpSpPr>
          <p:grpSpPr bwMode="auto">
            <a:xfrm>
              <a:off x="1625" y="2017"/>
              <a:ext cx="2202" cy="410"/>
              <a:chOff x="192" y="3168"/>
              <a:chExt cx="4326" cy="805"/>
            </a:xfrm>
          </p:grpSpPr>
          <p:sp>
            <p:nvSpPr>
              <p:cNvPr id="1765391" name="Line 15"/>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392" name="Line 16"/>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65393" name="Freeform 17"/>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765394" name="Group 18"/>
            <p:cNvGrpSpPr>
              <a:grpSpLocks/>
            </p:cNvGrpSpPr>
            <p:nvPr/>
          </p:nvGrpSpPr>
          <p:grpSpPr bwMode="auto">
            <a:xfrm>
              <a:off x="527" y="2774"/>
              <a:ext cx="4326" cy="805"/>
              <a:chOff x="192" y="3168"/>
              <a:chExt cx="4326" cy="805"/>
            </a:xfrm>
          </p:grpSpPr>
          <p:sp>
            <p:nvSpPr>
              <p:cNvPr id="1765395" name="Line 19"/>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396" name="Line 20"/>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397" name="Freeform 21"/>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765398" name="Freeform 22"/>
            <p:cNvSpPr>
              <a:spLocks noChangeAspect="1"/>
            </p:cNvSpPr>
            <p:nvPr/>
          </p:nvSpPr>
          <p:spPr bwMode="blackGray">
            <a:xfrm>
              <a:off x="2473" y="1446"/>
              <a:ext cx="563" cy="106"/>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765399" name="Rectangle 23"/>
          <p:cNvSpPr>
            <a:spLocks noChangeArrowheads="1"/>
          </p:cNvSpPr>
          <p:nvPr/>
        </p:nvSpPr>
        <p:spPr bwMode="blackGray">
          <a:xfrm>
            <a:off x="7105650" y="2136775"/>
            <a:ext cx="414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outerShdw blurRad="38100" dist="38100" dir="2700000" algn="tl">
                    <a:srgbClr val="C0C0C0"/>
                  </a:outerShdw>
                </a:effectLst>
              </a:rPr>
              <a:t>T</a:t>
            </a:r>
            <a:r>
              <a:rPr lang="en-US" sz="2400" i="1" baseline="-25000">
                <a:effectLst>
                  <a:outerShdw blurRad="38100" dist="38100" dir="2700000" algn="tl">
                    <a:srgbClr val="C0C0C0"/>
                  </a:outerShdw>
                </a:effectLst>
              </a:rPr>
              <a:t>l</a:t>
            </a:r>
          </a:p>
        </p:txBody>
      </p:sp>
      <p:sp>
        <p:nvSpPr>
          <p:cNvPr id="1765400" name="Rectangle 24"/>
          <p:cNvSpPr>
            <a:spLocks noChangeArrowheads="1"/>
          </p:cNvSpPr>
          <p:nvPr/>
        </p:nvSpPr>
        <p:spPr bwMode="blackGray">
          <a:xfrm>
            <a:off x="7018338" y="1344613"/>
            <a:ext cx="595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outerShdw blurRad="38100" dist="38100" dir="2700000" algn="tl">
                    <a:srgbClr val="C0C0C0"/>
                  </a:outerShdw>
                </a:effectLst>
              </a:rPr>
              <a:t>T</a:t>
            </a:r>
            <a:r>
              <a:rPr lang="en-US" sz="2400" i="1" baseline="-25000">
                <a:effectLst>
                  <a:outerShdw blurRad="38100" dist="38100" dir="2700000" algn="tl">
                    <a:srgbClr val="C0C0C0"/>
                  </a:outerShdw>
                </a:effectLst>
              </a:rPr>
              <a:t>l</a:t>
            </a:r>
            <a:r>
              <a:rPr lang="en-US" sz="2400" baseline="-25000">
                <a:effectLst>
                  <a:outerShdw blurRad="38100" dist="38100" dir="2700000" algn="tl">
                    <a:srgbClr val="C0C0C0"/>
                  </a:outerShdw>
                </a:effectLst>
              </a:rPr>
              <a:t>-1</a:t>
            </a:r>
          </a:p>
        </p:txBody>
      </p:sp>
      <p:sp>
        <p:nvSpPr>
          <p:cNvPr id="1765402" name="Rectangle 26"/>
          <p:cNvSpPr>
            <a:spLocks noChangeArrowheads="1"/>
          </p:cNvSpPr>
          <p:nvPr/>
        </p:nvSpPr>
        <p:spPr bwMode="blackGray">
          <a:xfrm>
            <a:off x="2743200" y="43275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03" name="Rectangle 27"/>
          <p:cNvSpPr>
            <a:spLocks noChangeArrowheads="1"/>
          </p:cNvSpPr>
          <p:nvPr/>
        </p:nvSpPr>
        <p:spPr bwMode="blackGray">
          <a:xfrm>
            <a:off x="2743200" y="49371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04" name="Rectangle 28"/>
          <p:cNvSpPr>
            <a:spLocks noChangeArrowheads="1"/>
          </p:cNvSpPr>
          <p:nvPr/>
        </p:nvSpPr>
        <p:spPr bwMode="blackGray">
          <a:xfrm>
            <a:off x="2743200" y="55467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07" name="Rectangle 31"/>
          <p:cNvSpPr>
            <a:spLocks noChangeArrowheads="1"/>
          </p:cNvSpPr>
          <p:nvPr/>
        </p:nvSpPr>
        <p:spPr bwMode="blackGray">
          <a:xfrm>
            <a:off x="3352800" y="49371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08" name="Rectangle 32"/>
          <p:cNvSpPr>
            <a:spLocks noChangeArrowheads="1"/>
          </p:cNvSpPr>
          <p:nvPr/>
        </p:nvSpPr>
        <p:spPr bwMode="blackGray">
          <a:xfrm>
            <a:off x="3352800" y="55467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09" name="Rectangle 33"/>
          <p:cNvSpPr>
            <a:spLocks noChangeArrowheads="1"/>
          </p:cNvSpPr>
          <p:nvPr/>
        </p:nvSpPr>
        <p:spPr bwMode="blackGray">
          <a:xfrm>
            <a:off x="3962400" y="43275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10" name="Rectangle 34"/>
          <p:cNvSpPr>
            <a:spLocks noChangeArrowheads="1"/>
          </p:cNvSpPr>
          <p:nvPr/>
        </p:nvSpPr>
        <p:spPr bwMode="blackGray">
          <a:xfrm>
            <a:off x="3962400" y="49371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11" name="Rectangle 35"/>
          <p:cNvSpPr>
            <a:spLocks noChangeArrowheads="1"/>
          </p:cNvSpPr>
          <p:nvPr/>
        </p:nvSpPr>
        <p:spPr bwMode="blackGray">
          <a:xfrm>
            <a:off x="3962400" y="5546725"/>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13" name="Text Box 37"/>
          <p:cNvSpPr txBox="1">
            <a:spLocks noChangeArrowheads="1"/>
          </p:cNvSpPr>
          <p:nvPr/>
        </p:nvSpPr>
        <p:spPr bwMode="blackGray">
          <a:xfrm>
            <a:off x="3140075" y="4117975"/>
            <a:ext cx="40957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-9</a:t>
            </a:r>
          </a:p>
        </p:txBody>
      </p:sp>
      <p:sp>
        <p:nvSpPr>
          <p:cNvPr id="1765414" name="Text Box 38"/>
          <p:cNvSpPr txBox="1">
            <a:spLocks noChangeArrowheads="1"/>
          </p:cNvSpPr>
          <p:nvPr/>
        </p:nvSpPr>
        <p:spPr bwMode="blackGray">
          <a:xfrm>
            <a:off x="3743325" y="4117975"/>
            <a:ext cx="40957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-9</a:t>
            </a:r>
          </a:p>
        </p:txBody>
      </p:sp>
      <p:sp>
        <p:nvSpPr>
          <p:cNvPr id="1765415" name="Text Box 39"/>
          <p:cNvSpPr txBox="1">
            <a:spLocks noChangeArrowheads="1"/>
          </p:cNvSpPr>
          <p:nvPr/>
        </p:nvSpPr>
        <p:spPr bwMode="blackGray">
          <a:xfrm>
            <a:off x="4403725" y="4117975"/>
            <a:ext cx="325438"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1</a:t>
            </a:r>
          </a:p>
        </p:txBody>
      </p:sp>
      <p:sp>
        <p:nvSpPr>
          <p:cNvPr id="1765416" name="Text Box 40"/>
          <p:cNvSpPr txBox="1">
            <a:spLocks noChangeArrowheads="1"/>
          </p:cNvSpPr>
          <p:nvPr/>
        </p:nvSpPr>
        <p:spPr bwMode="blackGray">
          <a:xfrm>
            <a:off x="2571750" y="4117975"/>
            <a:ext cx="325438"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1</a:t>
            </a:r>
          </a:p>
        </p:txBody>
      </p:sp>
      <p:sp>
        <p:nvSpPr>
          <p:cNvPr id="1765417" name="Text Box 41"/>
          <p:cNvSpPr txBox="1">
            <a:spLocks noChangeArrowheads="1"/>
          </p:cNvSpPr>
          <p:nvPr/>
        </p:nvSpPr>
        <p:spPr bwMode="blackGray">
          <a:xfrm>
            <a:off x="3140075" y="5927725"/>
            <a:ext cx="40957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-9</a:t>
            </a:r>
          </a:p>
        </p:txBody>
      </p:sp>
      <p:sp>
        <p:nvSpPr>
          <p:cNvPr id="1765418" name="Text Box 42"/>
          <p:cNvSpPr txBox="1">
            <a:spLocks noChangeArrowheads="1"/>
          </p:cNvSpPr>
          <p:nvPr/>
        </p:nvSpPr>
        <p:spPr bwMode="blackGray">
          <a:xfrm>
            <a:off x="3743325" y="5927725"/>
            <a:ext cx="40957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-9</a:t>
            </a:r>
          </a:p>
        </p:txBody>
      </p:sp>
      <p:sp>
        <p:nvSpPr>
          <p:cNvPr id="1765419" name="Text Box 43"/>
          <p:cNvSpPr txBox="1">
            <a:spLocks noChangeArrowheads="1"/>
          </p:cNvSpPr>
          <p:nvPr/>
        </p:nvSpPr>
        <p:spPr bwMode="blackGray">
          <a:xfrm>
            <a:off x="4403725" y="5927725"/>
            <a:ext cx="325438"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1</a:t>
            </a:r>
          </a:p>
        </p:txBody>
      </p:sp>
      <p:sp>
        <p:nvSpPr>
          <p:cNvPr id="1765420" name="Text Box 44"/>
          <p:cNvSpPr txBox="1">
            <a:spLocks noChangeArrowheads="1"/>
          </p:cNvSpPr>
          <p:nvPr/>
        </p:nvSpPr>
        <p:spPr bwMode="blackGray">
          <a:xfrm>
            <a:off x="2571750" y="5927725"/>
            <a:ext cx="325438"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1</a:t>
            </a:r>
          </a:p>
        </p:txBody>
      </p:sp>
      <p:sp>
        <p:nvSpPr>
          <p:cNvPr id="1765421" name="Text Box 45"/>
          <p:cNvSpPr txBox="1">
            <a:spLocks noChangeArrowheads="1"/>
          </p:cNvSpPr>
          <p:nvPr/>
        </p:nvSpPr>
        <p:spPr bwMode="blackGray">
          <a:xfrm>
            <a:off x="3111500" y="5337175"/>
            <a:ext cx="46672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81</a:t>
            </a:r>
          </a:p>
        </p:txBody>
      </p:sp>
      <p:sp>
        <p:nvSpPr>
          <p:cNvPr id="1765422" name="Text Box 46"/>
          <p:cNvSpPr txBox="1">
            <a:spLocks noChangeArrowheads="1"/>
          </p:cNvSpPr>
          <p:nvPr/>
        </p:nvSpPr>
        <p:spPr bwMode="blackGray">
          <a:xfrm>
            <a:off x="3714750" y="5337175"/>
            <a:ext cx="46672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81</a:t>
            </a:r>
          </a:p>
        </p:txBody>
      </p:sp>
      <p:sp>
        <p:nvSpPr>
          <p:cNvPr id="1765423" name="Text Box 47"/>
          <p:cNvSpPr txBox="1">
            <a:spLocks noChangeArrowheads="1"/>
          </p:cNvSpPr>
          <p:nvPr/>
        </p:nvSpPr>
        <p:spPr bwMode="blackGray">
          <a:xfrm>
            <a:off x="4362450" y="5337175"/>
            <a:ext cx="40957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-9</a:t>
            </a:r>
          </a:p>
        </p:txBody>
      </p:sp>
      <p:sp>
        <p:nvSpPr>
          <p:cNvPr id="1765424" name="Text Box 48"/>
          <p:cNvSpPr txBox="1">
            <a:spLocks noChangeArrowheads="1"/>
          </p:cNvSpPr>
          <p:nvPr/>
        </p:nvSpPr>
        <p:spPr bwMode="blackGray">
          <a:xfrm>
            <a:off x="2530475" y="5337175"/>
            <a:ext cx="40957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-9</a:t>
            </a:r>
          </a:p>
        </p:txBody>
      </p:sp>
      <p:sp>
        <p:nvSpPr>
          <p:cNvPr id="1765425" name="Text Box 49"/>
          <p:cNvSpPr txBox="1">
            <a:spLocks noChangeArrowheads="1"/>
          </p:cNvSpPr>
          <p:nvPr/>
        </p:nvSpPr>
        <p:spPr bwMode="blackGray">
          <a:xfrm>
            <a:off x="3111500" y="4718050"/>
            <a:ext cx="46672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81</a:t>
            </a:r>
          </a:p>
        </p:txBody>
      </p:sp>
      <p:sp>
        <p:nvSpPr>
          <p:cNvPr id="1765426" name="Text Box 50"/>
          <p:cNvSpPr txBox="1">
            <a:spLocks noChangeArrowheads="1"/>
          </p:cNvSpPr>
          <p:nvPr/>
        </p:nvSpPr>
        <p:spPr bwMode="blackGray">
          <a:xfrm>
            <a:off x="3714750" y="4718050"/>
            <a:ext cx="46672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81</a:t>
            </a:r>
          </a:p>
        </p:txBody>
      </p:sp>
      <p:sp>
        <p:nvSpPr>
          <p:cNvPr id="1765427" name="Text Box 51"/>
          <p:cNvSpPr txBox="1">
            <a:spLocks noChangeArrowheads="1"/>
          </p:cNvSpPr>
          <p:nvPr/>
        </p:nvSpPr>
        <p:spPr bwMode="blackGray">
          <a:xfrm>
            <a:off x="4362450" y="4718050"/>
            <a:ext cx="40957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-9</a:t>
            </a:r>
          </a:p>
        </p:txBody>
      </p:sp>
      <p:sp>
        <p:nvSpPr>
          <p:cNvPr id="1765428" name="Text Box 52"/>
          <p:cNvSpPr txBox="1">
            <a:spLocks noChangeArrowheads="1"/>
          </p:cNvSpPr>
          <p:nvPr/>
        </p:nvSpPr>
        <p:spPr bwMode="blackGray">
          <a:xfrm>
            <a:off x="2530475" y="4718050"/>
            <a:ext cx="40957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-9</a:t>
            </a:r>
          </a:p>
        </p:txBody>
      </p:sp>
      <p:sp>
        <p:nvSpPr>
          <p:cNvPr id="1765429" name="Oval 53"/>
          <p:cNvSpPr>
            <a:spLocks noChangeArrowheads="1"/>
          </p:cNvSpPr>
          <p:nvPr/>
        </p:nvSpPr>
        <p:spPr bwMode="blackGray">
          <a:xfrm>
            <a:off x="3581400" y="5146675"/>
            <a:ext cx="152400" cy="152400"/>
          </a:xfrm>
          <a:prstGeom prst="ellipse">
            <a:avLst/>
          </a:prstGeom>
          <a:solidFill>
            <a:schemeClr val="hlink"/>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765442" name="Text Box 66"/>
          <p:cNvSpPr txBox="1">
            <a:spLocks noChangeArrowheads="1"/>
          </p:cNvSpPr>
          <p:nvPr/>
        </p:nvSpPr>
        <p:spPr bwMode="blackGray">
          <a:xfrm>
            <a:off x="5594350" y="4117975"/>
            <a:ext cx="40957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-1</a:t>
            </a:r>
          </a:p>
        </p:txBody>
      </p:sp>
      <p:sp>
        <p:nvSpPr>
          <p:cNvPr id="1765446" name="Text Box 70"/>
          <p:cNvSpPr txBox="1">
            <a:spLocks noChangeArrowheads="1"/>
          </p:cNvSpPr>
          <p:nvPr/>
        </p:nvSpPr>
        <p:spPr bwMode="blackGray">
          <a:xfrm>
            <a:off x="5594350" y="5927725"/>
            <a:ext cx="409575"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-1</a:t>
            </a:r>
          </a:p>
        </p:txBody>
      </p:sp>
      <p:sp>
        <p:nvSpPr>
          <p:cNvPr id="1765450" name="Text Box 74"/>
          <p:cNvSpPr txBox="1">
            <a:spLocks noChangeArrowheads="1"/>
          </p:cNvSpPr>
          <p:nvPr/>
        </p:nvSpPr>
        <p:spPr bwMode="blackGray">
          <a:xfrm>
            <a:off x="5635625" y="5337175"/>
            <a:ext cx="325438"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9</a:t>
            </a:r>
          </a:p>
        </p:txBody>
      </p:sp>
      <p:sp>
        <p:nvSpPr>
          <p:cNvPr id="1765454" name="Text Box 78"/>
          <p:cNvSpPr txBox="1">
            <a:spLocks noChangeArrowheads="1"/>
          </p:cNvSpPr>
          <p:nvPr/>
        </p:nvSpPr>
        <p:spPr bwMode="blackGray">
          <a:xfrm>
            <a:off x="5635625" y="4718050"/>
            <a:ext cx="325438" cy="396875"/>
          </a:xfrm>
          <a:prstGeom prst="rect">
            <a:avLst/>
          </a:prstGeom>
          <a:solidFill>
            <a:schemeClr val="accent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FFFFFF"/>
                  </a:outerShdw>
                </a:effectLst>
              </a:rPr>
              <a:t>9</a:t>
            </a:r>
          </a:p>
        </p:txBody>
      </p:sp>
      <p:sp>
        <p:nvSpPr>
          <p:cNvPr id="1765457" name="Oval 81"/>
          <p:cNvSpPr>
            <a:spLocks noChangeArrowheads="1"/>
          </p:cNvSpPr>
          <p:nvPr/>
        </p:nvSpPr>
        <p:spPr bwMode="blackGray">
          <a:xfrm>
            <a:off x="5715000" y="5146675"/>
            <a:ext cx="152400" cy="152400"/>
          </a:xfrm>
          <a:prstGeom prst="ellipse">
            <a:avLst/>
          </a:prstGeom>
          <a:solidFill>
            <a:schemeClr val="hlink"/>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7842" name="Rectangle 2"/>
          <p:cNvSpPr>
            <a:spLocks noGrp="1" noChangeArrowheads="1"/>
          </p:cNvSpPr>
          <p:nvPr>
            <p:ph type="title"/>
          </p:nvPr>
        </p:nvSpPr>
        <p:spPr/>
        <p:txBody>
          <a:bodyPr/>
          <a:lstStyle/>
          <a:p>
            <a:r>
              <a:rPr lang="en-US"/>
              <a:t>Terrain compression</a:t>
            </a:r>
          </a:p>
        </p:txBody>
      </p:sp>
      <p:sp>
        <p:nvSpPr>
          <p:cNvPr id="1827843" name="Rectangle 3"/>
          <p:cNvSpPr>
            <a:spLocks noGrp="1" noChangeArrowheads="1"/>
          </p:cNvSpPr>
          <p:nvPr>
            <p:ph type="body" sz="half" idx="1"/>
          </p:nvPr>
        </p:nvSpPr>
        <p:spPr>
          <a:xfrm>
            <a:off x="257175" y="1066800"/>
            <a:ext cx="6219825" cy="3733800"/>
          </a:xfrm>
        </p:spPr>
        <p:txBody>
          <a:bodyPr/>
          <a:lstStyle/>
          <a:p>
            <a:r>
              <a:rPr lang="en-US" sz="2600"/>
              <a:t>Create mipmap</a:t>
            </a:r>
            <a:r>
              <a:rPr lang="en-US" sz="2600">
                <a:sym typeface="Symbol" pitchFamily="18" charset="2"/>
              </a:rPr>
              <a:t> fine-to-coarse:</a:t>
            </a:r>
          </a:p>
          <a:p>
            <a:pPr lvl="2">
              <a:buFontTx/>
              <a:buNone/>
            </a:pPr>
            <a:r>
              <a:rPr lang="en-US" sz="2200" i="1">
                <a:sym typeface="Symbol" pitchFamily="18" charset="2"/>
              </a:rPr>
              <a:t> </a:t>
            </a:r>
            <a:r>
              <a:rPr lang="en-US" sz="2200" i="1"/>
              <a:t>T</a:t>
            </a:r>
            <a:r>
              <a:rPr lang="en-US" sz="2200" i="1" baseline="-25000"/>
              <a:t>l</a:t>
            </a:r>
            <a:r>
              <a:rPr lang="en-US" sz="2200" baseline="-25000"/>
              <a:t>-1</a:t>
            </a:r>
            <a:r>
              <a:rPr lang="en-US" sz="2200"/>
              <a:t> = </a:t>
            </a:r>
            <a:r>
              <a:rPr lang="en-US" sz="2200" i="1"/>
              <a:t>D</a:t>
            </a:r>
            <a:r>
              <a:rPr lang="en-US" sz="2200"/>
              <a:t>(</a:t>
            </a:r>
            <a:r>
              <a:rPr lang="en-US" sz="2200" i="1"/>
              <a:t>T</a:t>
            </a:r>
            <a:r>
              <a:rPr lang="en-US" sz="2200" i="1" baseline="-25000"/>
              <a:t>l</a:t>
            </a:r>
            <a:r>
              <a:rPr lang="en-US" sz="2200"/>
              <a:t>)</a:t>
            </a:r>
          </a:p>
          <a:p>
            <a:pPr lvl="1">
              <a:spcBef>
                <a:spcPct val="60000"/>
              </a:spcBef>
              <a:buFont typeface="Monotype Sorts" pitchFamily="2" charset="2"/>
              <a:buNone/>
            </a:pPr>
            <a:r>
              <a:rPr lang="en-US" sz="2400"/>
              <a:t>Find optimal </a:t>
            </a:r>
            <a:r>
              <a:rPr lang="en-US" sz="2400" i="1"/>
              <a:t>D</a:t>
            </a:r>
            <a:r>
              <a:rPr lang="en-US" sz="2400"/>
              <a:t> using training data:</a:t>
            </a:r>
            <a:br>
              <a:rPr lang="en-US" sz="2400"/>
            </a:br>
            <a:r>
              <a:rPr lang="en-US" sz="2400"/>
              <a:t> min</a:t>
            </a:r>
            <a:r>
              <a:rPr lang="en-US" sz="2400" i="1" baseline="-25000"/>
              <a:t>D</a:t>
            </a:r>
            <a:r>
              <a:rPr lang="en-US" sz="2400"/>
              <a:t> || </a:t>
            </a:r>
            <a:r>
              <a:rPr lang="en-US" sz="2400" i="1"/>
              <a:t>T</a:t>
            </a:r>
            <a:r>
              <a:rPr lang="en-US" sz="2400" i="1" baseline="-25000"/>
              <a:t>l </a:t>
            </a:r>
            <a:r>
              <a:rPr lang="en-US" sz="2400"/>
              <a:t>- </a:t>
            </a:r>
            <a:r>
              <a:rPr lang="en-US" sz="2400" i="1"/>
              <a:t>U</a:t>
            </a:r>
            <a:r>
              <a:rPr lang="en-US" sz="2400"/>
              <a:t>(</a:t>
            </a:r>
            <a:r>
              <a:rPr lang="en-US" sz="2400" i="1"/>
              <a:t>D</a:t>
            </a:r>
            <a:r>
              <a:rPr lang="en-US" sz="2400"/>
              <a:t>(</a:t>
            </a:r>
            <a:r>
              <a:rPr lang="en-US" sz="2400" i="1"/>
              <a:t>T</a:t>
            </a:r>
            <a:r>
              <a:rPr lang="en-US" sz="2400" i="1" baseline="-25000"/>
              <a:t>l</a:t>
            </a:r>
            <a:r>
              <a:rPr lang="en-US" sz="2400"/>
              <a:t>)) ||</a:t>
            </a:r>
          </a:p>
          <a:p>
            <a:pPr lvl="1">
              <a:spcBef>
                <a:spcPct val="140000"/>
              </a:spcBef>
              <a:buFont typeface="Monotype Sorts" pitchFamily="2" charset="2"/>
              <a:buNone/>
            </a:pPr>
            <a:r>
              <a:rPr lang="en-US" sz="2400"/>
              <a:t>Example: </a:t>
            </a:r>
          </a:p>
        </p:txBody>
      </p:sp>
      <p:grpSp>
        <p:nvGrpSpPr>
          <p:cNvPr id="1827928" name="Group 88"/>
          <p:cNvGrpSpPr>
            <a:grpSpLocks/>
          </p:cNvGrpSpPr>
          <p:nvPr/>
        </p:nvGrpSpPr>
        <p:grpSpPr bwMode="auto">
          <a:xfrm>
            <a:off x="5638800" y="990600"/>
            <a:ext cx="3429000" cy="1704975"/>
            <a:chOff x="527" y="1428"/>
            <a:chExt cx="4326" cy="2151"/>
          </a:xfrm>
        </p:grpSpPr>
        <p:grpSp>
          <p:nvGrpSpPr>
            <p:cNvPr id="1827929" name="Group 89"/>
            <p:cNvGrpSpPr>
              <a:grpSpLocks/>
            </p:cNvGrpSpPr>
            <p:nvPr/>
          </p:nvGrpSpPr>
          <p:grpSpPr bwMode="auto">
            <a:xfrm>
              <a:off x="533" y="1428"/>
              <a:ext cx="4320" cy="2151"/>
              <a:chOff x="192" y="1689"/>
              <a:chExt cx="4320" cy="2151"/>
            </a:xfrm>
          </p:grpSpPr>
          <p:sp>
            <p:nvSpPr>
              <p:cNvPr id="1827930" name="Line 90"/>
              <p:cNvSpPr>
                <a:spLocks noChangeShapeType="1"/>
              </p:cNvSpPr>
              <p:nvPr/>
            </p:nvSpPr>
            <p:spPr bwMode="blackGray">
              <a:xfrm flipV="1">
                <a:off x="192" y="1800"/>
                <a:ext cx="1954" cy="204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931" name="Line 91"/>
              <p:cNvSpPr>
                <a:spLocks noChangeShapeType="1"/>
              </p:cNvSpPr>
              <p:nvPr/>
            </p:nvSpPr>
            <p:spPr bwMode="blackGray">
              <a:xfrm flipH="1" flipV="1">
                <a:off x="2589" y="1812"/>
                <a:ext cx="1118" cy="2028"/>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932" name="Line 92"/>
              <p:cNvSpPr>
                <a:spLocks noChangeShapeType="1"/>
              </p:cNvSpPr>
              <p:nvPr/>
            </p:nvSpPr>
            <p:spPr bwMode="blackGray">
              <a:xfrm flipV="1">
                <a:off x="1217" y="1689"/>
                <a:ext cx="1053" cy="134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933" name="Line 93"/>
              <p:cNvSpPr>
                <a:spLocks noChangeShapeType="1"/>
              </p:cNvSpPr>
              <p:nvPr/>
            </p:nvSpPr>
            <p:spPr bwMode="blackGray">
              <a:xfrm flipH="1" flipV="1">
                <a:off x="2681" y="1689"/>
                <a:ext cx="1831" cy="134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7934" name="Group 94"/>
            <p:cNvGrpSpPr>
              <a:grpSpLocks/>
            </p:cNvGrpSpPr>
            <p:nvPr/>
          </p:nvGrpSpPr>
          <p:grpSpPr bwMode="auto">
            <a:xfrm>
              <a:off x="2229" y="1627"/>
              <a:ext cx="1058" cy="196"/>
              <a:chOff x="192" y="3168"/>
              <a:chExt cx="4326" cy="805"/>
            </a:xfrm>
          </p:grpSpPr>
          <p:sp>
            <p:nvSpPr>
              <p:cNvPr id="1827935" name="Line 95"/>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936" name="Line 96"/>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937" name="Freeform 97"/>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7938" name="Group 98"/>
            <p:cNvGrpSpPr>
              <a:grpSpLocks/>
            </p:cNvGrpSpPr>
            <p:nvPr/>
          </p:nvGrpSpPr>
          <p:grpSpPr bwMode="auto">
            <a:xfrm>
              <a:off x="1625" y="2017"/>
              <a:ext cx="2202" cy="410"/>
              <a:chOff x="192" y="3168"/>
              <a:chExt cx="4326" cy="805"/>
            </a:xfrm>
          </p:grpSpPr>
          <p:sp>
            <p:nvSpPr>
              <p:cNvPr id="1827939" name="Line 99"/>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940" name="Line 100"/>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7941" name="Freeform 101"/>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827942" name="Group 102"/>
            <p:cNvGrpSpPr>
              <a:grpSpLocks/>
            </p:cNvGrpSpPr>
            <p:nvPr/>
          </p:nvGrpSpPr>
          <p:grpSpPr bwMode="auto">
            <a:xfrm>
              <a:off x="527" y="2774"/>
              <a:ext cx="4326" cy="805"/>
              <a:chOff x="192" y="3168"/>
              <a:chExt cx="4326" cy="805"/>
            </a:xfrm>
          </p:grpSpPr>
          <p:sp>
            <p:nvSpPr>
              <p:cNvPr id="1827943" name="Line 103"/>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944" name="Line 104"/>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945" name="Freeform 105"/>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827946" name="Freeform 106"/>
            <p:cNvSpPr>
              <a:spLocks noChangeAspect="1"/>
            </p:cNvSpPr>
            <p:nvPr/>
          </p:nvSpPr>
          <p:spPr bwMode="blackGray">
            <a:xfrm>
              <a:off x="2473" y="1446"/>
              <a:ext cx="563" cy="106"/>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827947" name="Rectangle 107"/>
          <p:cNvSpPr>
            <a:spLocks noChangeArrowheads="1"/>
          </p:cNvSpPr>
          <p:nvPr/>
        </p:nvSpPr>
        <p:spPr bwMode="blackGray">
          <a:xfrm>
            <a:off x="7105650" y="2136775"/>
            <a:ext cx="414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outerShdw blurRad="38100" dist="38100" dir="2700000" algn="tl">
                    <a:srgbClr val="C0C0C0"/>
                  </a:outerShdw>
                </a:effectLst>
              </a:rPr>
              <a:t>T</a:t>
            </a:r>
            <a:r>
              <a:rPr lang="en-US" sz="2400" i="1" baseline="-25000">
                <a:effectLst>
                  <a:outerShdw blurRad="38100" dist="38100" dir="2700000" algn="tl">
                    <a:srgbClr val="C0C0C0"/>
                  </a:outerShdw>
                </a:effectLst>
              </a:rPr>
              <a:t>l</a:t>
            </a:r>
          </a:p>
        </p:txBody>
      </p:sp>
      <p:sp>
        <p:nvSpPr>
          <p:cNvPr id="1827948" name="Rectangle 108"/>
          <p:cNvSpPr>
            <a:spLocks noChangeArrowheads="1"/>
          </p:cNvSpPr>
          <p:nvPr/>
        </p:nvSpPr>
        <p:spPr bwMode="blackGray">
          <a:xfrm>
            <a:off x="7018338" y="1344613"/>
            <a:ext cx="595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outerShdw blurRad="38100" dist="38100" dir="2700000" algn="tl">
                    <a:srgbClr val="C0C0C0"/>
                  </a:outerShdw>
                </a:effectLst>
              </a:rPr>
              <a:t>T</a:t>
            </a:r>
            <a:r>
              <a:rPr lang="en-US" sz="2400" i="1" baseline="-25000">
                <a:effectLst>
                  <a:outerShdw blurRad="38100" dist="38100" dir="2700000" algn="tl">
                    <a:srgbClr val="C0C0C0"/>
                  </a:outerShdw>
                </a:effectLst>
              </a:rPr>
              <a:t>l</a:t>
            </a:r>
            <a:r>
              <a:rPr lang="en-US" sz="2400" baseline="-25000">
                <a:effectLst>
                  <a:outerShdw blurRad="38100" dist="38100" dir="2700000" algn="tl">
                    <a:srgbClr val="C0C0C0"/>
                  </a:outerShdw>
                </a:effectLst>
              </a:rPr>
              <a:t>-1</a:t>
            </a:r>
          </a:p>
        </p:txBody>
      </p:sp>
      <p:sp>
        <p:nvSpPr>
          <p:cNvPr id="1827950" name="Rectangle 110"/>
          <p:cNvSpPr>
            <a:spLocks noChangeArrowheads="1"/>
          </p:cNvSpPr>
          <p:nvPr/>
        </p:nvSpPr>
        <p:spPr bwMode="blackGray">
          <a:xfrm>
            <a:off x="2438400" y="4038600"/>
            <a:ext cx="4838700" cy="158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spcBef>
                <a:spcPct val="20000"/>
              </a:spcBef>
            </a:pPr>
            <a:r>
              <a:rPr lang="en-US" sz="1200">
                <a:effectLst>
                  <a:outerShdw blurRad="38100" dist="38100" dir="2700000" algn="tl">
                    <a:srgbClr val="C0C0C0"/>
                  </a:outerShdw>
                </a:effectLst>
              </a:rPr>
              <a:t> 0.01274  0.00625 -0.00507  0.01790 -0.00507  0.00625  0.01274</a:t>
            </a:r>
          </a:p>
          <a:p>
            <a:pPr>
              <a:spcBef>
                <a:spcPct val="20000"/>
              </a:spcBef>
            </a:pPr>
            <a:r>
              <a:rPr lang="en-US" sz="1200">
                <a:effectLst>
                  <a:outerShdw blurRad="38100" dist="38100" dir="2700000" algn="tl">
                    <a:srgbClr val="C0C0C0"/>
                  </a:outerShdw>
                </a:effectLst>
              </a:rPr>
              <a:t>  0.00625 -0.00041 -0.06591 -0.06754 -0.06591 -0.00041  0.00625</a:t>
            </a:r>
          </a:p>
          <a:p>
            <a:pPr>
              <a:spcBef>
                <a:spcPct val="20000"/>
              </a:spcBef>
            </a:pPr>
            <a:r>
              <a:rPr lang="en-US" sz="1200">
                <a:effectLst>
                  <a:outerShdw blurRad="38100" dist="38100" dir="2700000" algn="tl">
                    <a:srgbClr val="C0C0C0"/>
                  </a:outerShdw>
                </a:effectLst>
              </a:rPr>
              <a:t> -0.00507 -0.06591  0.19674  0.08041  0.19674 -0.06591 -0.00507</a:t>
            </a:r>
          </a:p>
          <a:p>
            <a:pPr>
              <a:spcBef>
                <a:spcPct val="20000"/>
              </a:spcBef>
            </a:pPr>
            <a:r>
              <a:rPr lang="en-US" sz="1200">
                <a:effectLst>
                  <a:outerShdw blurRad="38100" dist="38100" dir="2700000" algn="tl">
                    <a:srgbClr val="C0C0C0"/>
                  </a:outerShdw>
                </a:effectLst>
              </a:rPr>
              <a:t>  0.01790 -0.06754  0.08041  0.55850  0.08041 -0.06754  0.01790</a:t>
            </a:r>
          </a:p>
          <a:p>
            <a:pPr>
              <a:spcBef>
                <a:spcPct val="20000"/>
              </a:spcBef>
            </a:pPr>
            <a:r>
              <a:rPr lang="en-US" sz="1200">
                <a:effectLst>
                  <a:outerShdw blurRad="38100" dist="38100" dir="2700000" algn="tl">
                    <a:srgbClr val="C0C0C0"/>
                  </a:outerShdw>
                </a:effectLst>
              </a:rPr>
              <a:t> -0.00507 -0.06591  0.19674  0.08041  0.19674 -0.06591 -0.00507</a:t>
            </a:r>
          </a:p>
          <a:p>
            <a:pPr>
              <a:spcBef>
                <a:spcPct val="20000"/>
              </a:spcBef>
            </a:pPr>
            <a:r>
              <a:rPr lang="en-US" sz="1200">
                <a:effectLst>
                  <a:outerShdw blurRad="38100" dist="38100" dir="2700000" algn="tl">
                    <a:srgbClr val="C0C0C0"/>
                  </a:outerShdw>
                </a:effectLst>
              </a:rPr>
              <a:t>  0.00625 -0.00041 -0.06591 -0.06754 -0.06591 -0.00041  0.00625</a:t>
            </a:r>
          </a:p>
          <a:p>
            <a:pPr>
              <a:spcBef>
                <a:spcPct val="20000"/>
              </a:spcBef>
            </a:pPr>
            <a:r>
              <a:rPr lang="en-US" sz="1200">
                <a:effectLst>
                  <a:outerShdw blurRad="38100" dist="38100" dir="2700000" algn="tl">
                    <a:srgbClr val="C0C0C0"/>
                  </a:outerShdw>
                </a:effectLst>
              </a:rPr>
              <a:t>  0.01274  0.00625 -0.00507  0.01790 -0.00507  0.00625  0.01274</a:t>
            </a:r>
          </a:p>
        </p:txBody>
      </p:sp>
      <p:sp>
        <p:nvSpPr>
          <p:cNvPr id="1827951" name="Text Box 111"/>
          <p:cNvSpPr txBox="1">
            <a:spLocks noChangeArrowheads="1"/>
          </p:cNvSpPr>
          <p:nvPr/>
        </p:nvSpPr>
        <p:spPr bwMode="blackGray">
          <a:xfrm>
            <a:off x="1295400" y="4573588"/>
            <a:ext cx="1138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effectLst>
                  <a:outerShdw blurRad="38100" dist="38100" dir="2700000" algn="tl">
                    <a:srgbClr val="C0C0C0"/>
                  </a:outerShdw>
                </a:effectLst>
              </a:rPr>
              <a:t>D</a:t>
            </a:r>
            <a:r>
              <a:rPr lang="en-US" i="1" baseline="-25000">
                <a:effectLst>
                  <a:outerShdw blurRad="38100" dist="38100" dir="2700000" algn="tl">
                    <a:srgbClr val="C0C0C0"/>
                  </a:outerShdw>
                </a:effectLst>
              </a:rPr>
              <a:t>7x7</a:t>
            </a:r>
            <a:r>
              <a:rPr lang="en-US">
                <a:effectLst>
                  <a:outerShdw blurRad="38100" dist="38100" dir="2700000" algn="tl">
                    <a:srgbClr val="C0C0C0"/>
                  </a:outerShdw>
                </a:effectLst>
              </a:rPr>
              <a:t> =</a:t>
            </a:r>
          </a:p>
        </p:txBody>
      </p:sp>
      <p:sp>
        <p:nvSpPr>
          <p:cNvPr id="1827953" name="AutoShape 113"/>
          <p:cNvSpPr>
            <a:spLocks/>
          </p:cNvSpPr>
          <p:nvPr/>
        </p:nvSpPr>
        <p:spPr bwMode="blackGray">
          <a:xfrm>
            <a:off x="2486025" y="3956050"/>
            <a:ext cx="152400" cy="1752600"/>
          </a:xfrm>
          <a:prstGeom prst="leftBracket">
            <a:avLst>
              <a:gd name="adj" fmla="val 95833"/>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7954" name="AutoShape 114"/>
          <p:cNvSpPr>
            <a:spLocks/>
          </p:cNvSpPr>
          <p:nvPr/>
        </p:nvSpPr>
        <p:spPr bwMode="blackGray">
          <a:xfrm flipH="1">
            <a:off x="7134225" y="3956050"/>
            <a:ext cx="152400" cy="1752600"/>
          </a:xfrm>
          <a:prstGeom prst="leftBracket">
            <a:avLst>
              <a:gd name="adj" fmla="val 95833"/>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p:txBody>
          <a:bodyPr/>
          <a:lstStyle/>
          <a:p>
            <a:r>
              <a:rPr lang="en-US"/>
              <a:t>Representations for media</a:t>
            </a:r>
          </a:p>
        </p:txBody>
      </p:sp>
      <p:sp>
        <p:nvSpPr>
          <p:cNvPr id="1582083" name="Rectangle 3"/>
          <p:cNvSpPr>
            <a:spLocks noGrp="1" noChangeArrowheads="1"/>
          </p:cNvSpPr>
          <p:nvPr>
            <p:ph type="body" idx="1"/>
          </p:nvPr>
        </p:nvSpPr>
        <p:spPr>
          <a:xfrm>
            <a:off x="1447800" y="1600200"/>
            <a:ext cx="6553200" cy="4308475"/>
          </a:xfrm>
        </p:spPr>
        <p:txBody>
          <a:bodyPr/>
          <a:lstStyle/>
          <a:p>
            <a:pPr defTabSz="1200150">
              <a:spcBef>
                <a:spcPct val="60000"/>
              </a:spcBef>
            </a:pPr>
            <a:r>
              <a:rPr lang="en-US"/>
              <a:t>Audio:	uniform 1D grid</a:t>
            </a:r>
          </a:p>
          <a:p>
            <a:pPr defTabSz="1200150">
              <a:spcBef>
                <a:spcPct val="60000"/>
              </a:spcBef>
            </a:pPr>
            <a:r>
              <a:rPr lang="en-US"/>
              <a:t>Images:	uniform 2D grid</a:t>
            </a:r>
          </a:p>
          <a:p>
            <a:pPr defTabSz="1200150">
              <a:spcBef>
                <a:spcPct val="60000"/>
              </a:spcBef>
            </a:pPr>
            <a:r>
              <a:rPr lang="en-US"/>
              <a:t>Video:	uniform 3D grid</a:t>
            </a:r>
          </a:p>
          <a:p>
            <a:pPr defTabSz="1200150">
              <a:spcBef>
                <a:spcPct val="60000"/>
              </a:spcBef>
            </a:pPr>
            <a:endParaRPr lang="en-US"/>
          </a:p>
          <a:p>
            <a:pPr defTabSz="1200150">
              <a:spcBef>
                <a:spcPct val="60000"/>
              </a:spcBef>
            </a:pPr>
            <a:r>
              <a:rPr lang="en-US"/>
              <a:t>Geometry:  irregular mesh</a:t>
            </a:r>
          </a:p>
        </p:txBody>
      </p:sp>
      <p:sp>
        <p:nvSpPr>
          <p:cNvPr id="1582084" name="Text Box 4"/>
          <p:cNvSpPr txBox="1">
            <a:spLocks noChangeArrowheads="1"/>
          </p:cNvSpPr>
          <p:nvPr/>
        </p:nvSpPr>
        <p:spPr bwMode="blackGray">
          <a:xfrm>
            <a:off x="5138738" y="5070475"/>
            <a:ext cx="31432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3000" i="1">
                <a:solidFill>
                  <a:schemeClr val="accent2"/>
                </a:solidFill>
                <a:effectLst>
                  <a:outerShdw blurRad="38100" dist="38100" dir="2700000" algn="tl">
                    <a:srgbClr val="C0C0C0"/>
                  </a:outerShdw>
                </a:effectLst>
              </a:rPr>
              <a:t>really necessary?</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866" name="Rectangle 2"/>
          <p:cNvSpPr>
            <a:spLocks noGrp="1" noChangeArrowheads="1"/>
          </p:cNvSpPr>
          <p:nvPr>
            <p:ph type="title"/>
          </p:nvPr>
        </p:nvSpPr>
        <p:spPr/>
        <p:txBody>
          <a:bodyPr/>
          <a:lstStyle/>
          <a:p>
            <a:r>
              <a:rPr lang="en-US"/>
              <a:t>Terrain compression</a:t>
            </a:r>
          </a:p>
        </p:txBody>
      </p:sp>
      <p:sp>
        <p:nvSpPr>
          <p:cNvPr id="1828867" name="Rectangle 3"/>
          <p:cNvSpPr>
            <a:spLocks noGrp="1" noChangeArrowheads="1"/>
          </p:cNvSpPr>
          <p:nvPr>
            <p:ph type="body" sz="half" idx="1"/>
          </p:nvPr>
        </p:nvSpPr>
        <p:spPr>
          <a:xfrm>
            <a:off x="257175" y="1066800"/>
            <a:ext cx="7210425" cy="5638800"/>
          </a:xfrm>
        </p:spPr>
        <p:txBody>
          <a:bodyPr/>
          <a:lstStyle/>
          <a:p>
            <a:r>
              <a:rPr lang="en-US" sz="2600"/>
              <a:t>Create mipmap</a:t>
            </a:r>
            <a:r>
              <a:rPr lang="en-US" sz="2600">
                <a:sym typeface="Symbol" pitchFamily="18" charset="2"/>
              </a:rPr>
              <a:t> fine-to-coarse:</a:t>
            </a:r>
          </a:p>
          <a:p>
            <a:pPr lvl="2">
              <a:buFontTx/>
              <a:buNone/>
            </a:pPr>
            <a:r>
              <a:rPr lang="en-US" sz="2200" i="1">
                <a:sym typeface="Symbol" pitchFamily="18" charset="2"/>
              </a:rPr>
              <a:t> </a:t>
            </a:r>
            <a:r>
              <a:rPr lang="en-US" sz="2200" i="1"/>
              <a:t>T</a:t>
            </a:r>
            <a:r>
              <a:rPr lang="en-US" sz="2200" i="1" baseline="-25000"/>
              <a:t>l</a:t>
            </a:r>
            <a:r>
              <a:rPr lang="en-US" sz="2200" baseline="-25000"/>
              <a:t>-1</a:t>
            </a:r>
            <a:r>
              <a:rPr lang="en-US" sz="2200"/>
              <a:t> = </a:t>
            </a:r>
            <a:r>
              <a:rPr lang="en-US" sz="2200" i="1"/>
              <a:t>D</a:t>
            </a:r>
            <a:r>
              <a:rPr lang="en-US" sz="2200"/>
              <a:t>(</a:t>
            </a:r>
            <a:r>
              <a:rPr lang="en-US" sz="2200" i="1"/>
              <a:t>T</a:t>
            </a:r>
            <a:r>
              <a:rPr lang="en-US" sz="2200" i="1" baseline="-25000"/>
              <a:t>l</a:t>
            </a:r>
            <a:r>
              <a:rPr lang="en-US" sz="2200"/>
              <a:t>)</a:t>
            </a:r>
          </a:p>
          <a:p>
            <a:pPr lvl="1">
              <a:spcBef>
                <a:spcPct val="60000"/>
              </a:spcBef>
              <a:buFont typeface="Monotype Sorts" pitchFamily="2" charset="2"/>
              <a:buNone/>
            </a:pPr>
            <a:r>
              <a:rPr lang="en-US" sz="2400"/>
              <a:t>Find optimal </a:t>
            </a:r>
            <a:r>
              <a:rPr lang="en-US" sz="2400" i="1"/>
              <a:t>D</a:t>
            </a:r>
            <a:r>
              <a:rPr lang="en-US" sz="2400"/>
              <a:t> on training data:</a:t>
            </a:r>
            <a:br>
              <a:rPr lang="en-US" sz="2400"/>
            </a:br>
            <a:r>
              <a:rPr lang="en-US" sz="2400"/>
              <a:t> min</a:t>
            </a:r>
            <a:r>
              <a:rPr lang="en-US" sz="2400" i="1" baseline="-25000"/>
              <a:t>D</a:t>
            </a:r>
            <a:r>
              <a:rPr lang="en-US" sz="2400"/>
              <a:t> || </a:t>
            </a:r>
            <a:r>
              <a:rPr lang="en-US" sz="2400" i="1"/>
              <a:t>T</a:t>
            </a:r>
            <a:r>
              <a:rPr lang="en-US" sz="2400" i="1" baseline="-25000"/>
              <a:t>l </a:t>
            </a:r>
            <a:r>
              <a:rPr lang="en-US" sz="2400"/>
              <a:t>- </a:t>
            </a:r>
            <a:r>
              <a:rPr lang="en-US" sz="2400" i="1"/>
              <a:t>U</a:t>
            </a:r>
            <a:r>
              <a:rPr lang="en-US" sz="2400"/>
              <a:t>(</a:t>
            </a:r>
            <a:r>
              <a:rPr lang="en-US" sz="2400" i="1"/>
              <a:t>D</a:t>
            </a:r>
            <a:r>
              <a:rPr lang="en-US" sz="2400"/>
              <a:t>(</a:t>
            </a:r>
            <a:r>
              <a:rPr lang="en-US" sz="2400" i="1"/>
              <a:t>T</a:t>
            </a:r>
            <a:r>
              <a:rPr lang="en-US" sz="2400" i="1" baseline="-25000"/>
              <a:t>l</a:t>
            </a:r>
            <a:r>
              <a:rPr lang="en-US" sz="2400"/>
              <a:t>)) ||</a:t>
            </a:r>
          </a:p>
          <a:p>
            <a:pPr>
              <a:spcBef>
                <a:spcPct val="150000"/>
              </a:spcBef>
            </a:pPr>
            <a:r>
              <a:rPr lang="en-US" sz="2600"/>
              <a:t>Compress</a:t>
            </a:r>
            <a:r>
              <a:rPr lang="en-US" sz="2600">
                <a:sym typeface="Symbol" pitchFamily="18" charset="2"/>
              </a:rPr>
              <a:t> coarse-to-fine:</a:t>
            </a:r>
            <a:endParaRPr lang="en-US" sz="2600"/>
          </a:p>
          <a:p>
            <a:pPr lvl="1"/>
            <a:r>
              <a:rPr lang="en-US" sz="2400"/>
              <a:t>Upsample and compute </a:t>
            </a:r>
            <a:r>
              <a:rPr lang="en-US" sz="2400">
                <a:solidFill>
                  <a:schemeClr val="hlink"/>
                </a:solidFill>
              </a:rPr>
              <a:t>inter-level residual</a:t>
            </a:r>
            <a:endParaRPr lang="en-US" sz="2400"/>
          </a:p>
          <a:p>
            <a:pPr lvl="2">
              <a:buFontTx/>
              <a:buNone/>
            </a:pPr>
            <a:r>
              <a:rPr lang="en-US" sz="2200" i="1"/>
              <a:t>R</a:t>
            </a:r>
            <a:r>
              <a:rPr lang="en-US" sz="2200" i="1" baseline="-25000"/>
              <a:t>l</a:t>
            </a:r>
            <a:r>
              <a:rPr lang="en-US" sz="2200"/>
              <a:t> = </a:t>
            </a:r>
            <a:r>
              <a:rPr lang="en-US" sz="2200" i="1"/>
              <a:t>T</a:t>
            </a:r>
            <a:r>
              <a:rPr lang="en-US" sz="2200" i="1" baseline="-25000"/>
              <a:t>l</a:t>
            </a:r>
            <a:r>
              <a:rPr lang="en-US" sz="2200"/>
              <a:t> – </a:t>
            </a:r>
            <a:r>
              <a:rPr lang="en-US" sz="2200" i="1"/>
              <a:t>U</a:t>
            </a:r>
            <a:r>
              <a:rPr lang="en-US" sz="2200"/>
              <a:t>(</a:t>
            </a:r>
            <a:r>
              <a:rPr lang="en-US" sz="2200" i="1"/>
              <a:t>T</a:t>
            </a:r>
            <a:r>
              <a:rPr lang="en-US" sz="2200" i="1" baseline="-25000"/>
              <a:t>l</a:t>
            </a:r>
            <a:r>
              <a:rPr lang="en-US" sz="2200" baseline="-25000"/>
              <a:t>-1</a:t>
            </a:r>
            <a:r>
              <a:rPr lang="en-US" sz="2200"/>
              <a:t>)</a:t>
            </a:r>
          </a:p>
          <a:p>
            <a:pPr lvl="1"/>
            <a:r>
              <a:rPr lang="en-US" sz="2400"/>
              <a:t>Compress residual</a:t>
            </a:r>
          </a:p>
          <a:p>
            <a:pPr lvl="2">
              <a:buFontTx/>
              <a:buNone/>
            </a:pPr>
            <a:r>
              <a:rPr lang="en-US" sz="2200" b="1" i="1"/>
              <a:t>R</a:t>
            </a:r>
            <a:r>
              <a:rPr lang="en-US" sz="2200" i="1" baseline="-25000"/>
              <a:t>l</a:t>
            </a:r>
            <a:r>
              <a:rPr lang="en-US" sz="2200"/>
              <a:t> = compress(</a:t>
            </a:r>
            <a:r>
              <a:rPr lang="en-US" sz="2200" i="1"/>
              <a:t>R</a:t>
            </a:r>
            <a:r>
              <a:rPr lang="en-US" sz="2200" i="1" baseline="-25000"/>
              <a:t>l</a:t>
            </a:r>
            <a:r>
              <a:rPr lang="en-US" sz="2200"/>
              <a:t>)</a:t>
            </a:r>
          </a:p>
          <a:p>
            <a:pPr lvl="1"/>
            <a:r>
              <a:rPr lang="en-US" sz="2400"/>
              <a:t>Replace approximation</a:t>
            </a:r>
          </a:p>
          <a:p>
            <a:pPr lvl="2">
              <a:buFontTx/>
              <a:buNone/>
            </a:pPr>
            <a:r>
              <a:rPr lang="en-US" sz="2200" i="1"/>
              <a:t>T</a:t>
            </a:r>
            <a:r>
              <a:rPr lang="en-US" sz="2200" i="1" baseline="-25000"/>
              <a:t>l</a:t>
            </a:r>
            <a:r>
              <a:rPr lang="en-US" sz="2200"/>
              <a:t>  </a:t>
            </a:r>
            <a:r>
              <a:rPr lang="en-US" sz="2200">
                <a:sym typeface="Wingdings" pitchFamily="2" charset="2"/>
              </a:rPr>
              <a:t></a:t>
            </a:r>
            <a:r>
              <a:rPr lang="en-US" sz="2200"/>
              <a:t> </a:t>
            </a:r>
            <a:r>
              <a:rPr lang="en-US" sz="2200" i="1"/>
              <a:t>U</a:t>
            </a:r>
            <a:r>
              <a:rPr lang="en-US" sz="2200"/>
              <a:t>(</a:t>
            </a:r>
            <a:r>
              <a:rPr lang="en-US" sz="2200" i="1"/>
              <a:t>T</a:t>
            </a:r>
            <a:r>
              <a:rPr lang="en-US" sz="2200" i="1" baseline="-25000"/>
              <a:t>l</a:t>
            </a:r>
            <a:r>
              <a:rPr lang="en-US" sz="2200" baseline="-25000"/>
              <a:t>-1</a:t>
            </a:r>
            <a:r>
              <a:rPr lang="en-US" sz="2200"/>
              <a:t>) + </a:t>
            </a:r>
            <a:r>
              <a:rPr lang="en-US" sz="2200" b="1" i="1"/>
              <a:t>R</a:t>
            </a:r>
            <a:r>
              <a:rPr lang="en-US" sz="2200" i="1" baseline="-25000"/>
              <a:t>l</a:t>
            </a:r>
          </a:p>
        </p:txBody>
      </p:sp>
      <p:grpSp>
        <p:nvGrpSpPr>
          <p:cNvPr id="1828868" name="Group 4"/>
          <p:cNvGrpSpPr>
            <a:grpSpLocks/>
          </p:cNvGrpSpPr>
          <p:nvPr/>
        </p:nvGrpSpPr>
        <p:grpSpPr bwMode="auto">
          <a:xfrm>
            <a:off x="5638800" y="990600"/>
            <a:ext cx="3429000" cy="1704975"/>
            <a:chOff x="527" y="1428"/>
            <a:chExt cx="4326" cy="2151"/>
          </a:xfrm>
        </p:grpSpPr>
        <p:grpSp>
          <p:nvGrpSpPr>
            <p:cNvPr id="1828869" name="Group 5"/>
            <p:cNvGrpSpPr>
              <a:grpSpLocks/>
            </p:cNvGrpSpPr>
            <p:nvPr/>
          </p:nvGrpSpPr>
          <p:grpSpPr bwMode="auto">
            <a:xfrm>
              <a:off x="533" y="1428"/>
              <a:ext cx="4320" cy="2151"/>
              <a:chOff x="192" y="1689"/>
              <a:chExt cx="4320" cy="2151"/>
            </a:xfrm>
          </p:grpSpPr>
          <p:sp>
            <p:nvSpPr>
              <p:cNvPr id="1828870" name="Line 6"/>
              <p:cNvSpPr>
                <a:spLocks noChangeShapeType="1"/>
              </p:cNvSpPr>
              <p:nvPr/>
            </p:nvSpPr>
            <p:spPr bwMode="blackGray">
              <a:xfrm flipV="1">
                <a:off x="192" y="1800"/>
                <a:ext cx="1954" cy="204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8871" name="Line 7"/>
              <p:cNvSpPr>
                <a:spLocks noChangeShapeType="1"/>
              </p:cNvSpPr>
              <p:nvPr/>
            </p:nvSpPr>
            <p:spPr bwMode="blackGray">
              <a:xfrm flipH="1" flipV="1">
                <a:off x="2589" y="1812"/>
                <a:ext cx="1118" cy="2028"/>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8872" name="Line 8"/>
              <p:cNvSpPr>
                <a:spLocks noChangeShapeType="1"/>
              </p:cNvSpPr>
              <p:nvPr/>
            </p:nvSpPr>
            <p:spPr bwMode="blackGray">
              <a:xfrm flipV="1">
                <a:off x="1217" y="1689"/>
                <a:ext cx="1053" cy="134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8873" name="Line 9"/>
              <p:cNvSpPr>
                <a:spLocks noChangeShapeType="1"/>
              </p:cNvSpPr>
              <p:nvPr/>
            </p:nvSpPr>
            <p:spPr bwMode="blackGray">
              <a:xfrm flipH="1" flipV="1">
                <a:off x="2681" y="1689"/>
                <a:ext cx="1831" cy="134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8874" name="Group 10"/>
            <p:cNvGrpSpPr>
              <a:grpSpLocks/>
            </p:cNvGrpSpPr>
            <p:nvPr/>
          </p:nvGrpSpPr>
          <p:grpSpPr bwMode="auto">
            <a:xfrm>
              <a:off x="2229" y="1627"/>
              <a:ext cx="1058" cy="196"/>
              <a:chOff x="192" y="3168"/>
              <a:chExt cx="4326" cy="805"/>
            </a:xfrm>
          </p:grpSpPr>
          <p:sp>
            <p:nvSpPr>
              <p:cNvPr id="1828875" name="Line 11"/>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8876" name="Line 12"/>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8877" name="Freeform 13"/>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828878" name="Group 14"/>
            <p:cNvGrpSpPr>
              <a:grpSpLocks/>
            </p:cNvGrpSpPr>
            <p:nvPr/>
          </p:nvGrpSpPr>
          <p:grpSpPr bwMode="auto">
            <a:xfrm>
              <a:off x="1625" y="2017"/>
              <a:ext cx="2202" cy="410"/>
              <a:chOff x="192" y="3168"/>
              <a:chExt cx="4326" cy="805"/>
            </a:xfrm>
          </p:grpSpPr>
          <p:sp>
            <p:nvSpPr>
              <p:cNvPr id="1828879" name="Line 15"/>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8880" name="Line 16"/>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828881" name="Freeform 17"/>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828882" name="Group 18"/>
            <p:cNvGrpSpPr>
              <a:grpSpLocks/>
            </p:cNvGrpSpPr>
            <p:nvPr/>
          </p:nvGrpSpPr>
          <p:grpSpPr bwMode="auto">
            <a:xfrm>
              <a:off x="527" y="2774"/>
              <a:ext cx="4326" cy="805"/>
              <a:chOff x="192" y="3168"/>
              <a:chExt cx="4326" cy="805"/>
            </a:xfrm>
          </p:grpSpPr>
          <p:sp>
            <p:nvSpPr>
              <p:cNvPr id="1828883" name="Line 19"/>
              <p:cNvSpPr>
                <a:spLocks noChangeShapeType="1"/>
              </p:cNvSpPr>
              <p:nvPr/>
            </p:nvSpPr>
            <p:spPr bwMode="blackGray">
              <a:xfrm flipV="1">
                <a:off x="192" y="3168"/>
                <a:ext cx="1025" cy="80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8884" name="Line 20"/>
              <p:cNvSpPr>
                <a:spLocks noChangeShapeType="1"/>
              </p:cNvSpPr>
              <p:nvPr/>
            </p:nvSpPr>
            <p:spPr bwMode="blackGray">
              <a:xfrm>
                <a:off x="1217" y="3168"/>
                <a:ext cx="3301"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828885" name="Freeform 21"/>
              <p:cNvSpPr>
                <a:spLocks/>
              </p:cNvSpPr>
              <p:nvPr/>
            </p:nvSpPr>
            <p:spPr bwMode="blackGray">
              <a:xfrm>
                <a:off x="192" y="3168"/>
                <a:ext cx="4326" cy="805"/>
              </a:xfrm>
              <a:custGeom>
                <a:avLst/>
                <a:gdLst>
                  <a:gd name="T0" fmla="*/ 0 w 4326"/>
                  <a:gd name="T1" fmla="*/ 805 h 805"/>
                  <a:gd name="T2" fmla="*/ 3515 w 4326"/>
                  <a:gd name="T3" fmla="*/ 805 h 805"/>
                  <a:gd name="T4" fmla="*/ 4326 w 4326"/>
                  <a:gd name="T5" fmla="*/ 0 h 805"/>
                </a:gdLst>
                <a:ahLst/>
                <a:cxnLst>
                  <a:cxn ang="0">
                    <a:pos x="T0" y="T1"/>
                  </a:cxn>
                  <a:cxn ang="0">
                    <a:pos x="T2" y="T3"/>
                  </a:cxn>
                  <a:cxn ang="0">
                    <a:pos x="T4" y="T5"/>
                  </a:cxn>
                </a:cxnLst>
                <a:rect l="0" t="0" r="r" b="b"/>
                <a:pathLst>
                  <a:path w="4326" h="805">
                    <a:moveTo>
                      <a:pt x="0" y="805"/>
                    </a:moveTo>
                    <a:lnTo>
                      <a:pt x="3515" y="805"/>
                    </a:lnTo>
                    <a:lnTo>
                      <a:pt x="4326" y="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828886" name="Freeform 22"/>
            <p:cNvSpPr>
              <a:spLocks noChangeAspect="1"/>
            </p:cNvSpPr>
            <p:nvPr/>
          </p:nvSpPr>
          <p:spPr bwMode="blackGray">
            <a:xfrm>
              <a:off x="2473" y="1446"/>
              <a:ext cx="563" cy="106"/>
            </a:xfrm>
            <a:custGeom>
              <a:avLst/>
              <a:gdLst>
                <a:gd name="T0" fmla="*/ 0 w 2832"/>
                <a:gd name="T1" fmla="*/ 528 h 528"/>
                <a:gd name="T2" fmla="*/ 2304 w 2832"/>
                <a:gd name="T3" fmla="*/ 528 h 528"/>
                <a:gd name="T4" fmla="*/ 2832 w 2832"/>
                <a:gd name="T5" fmla="*/ 0 h 528"/>
                <a:gd name="T6" fmla="*/ 672 w 2832"/>
                <a:gd name="T7" fmla="*/ 0 h 528"/>
                <a:gd name="T8" fmla="*/ 0 w 2832"/>
                <a:gd name="T9" fmla="*/ 528 h 528"/>
              </a:gdLst>
              <a:ahLst/>
              <a:cxnLst>
                <a:cxn ang="0">
                  <a:pos x="T0" y="T1"/>
                </a:cxn>
                <a:cxn ang="0">
                  <a:pos x="T2" y="T3"/>
                </a:cxn>
                <a:cxn ang="0">
                  <a:pos x="T4" y="T5"/>
                </a:cxn>
                <a:cxn ang="0">
                  <a:pos x="T6" y="T7"/>
                </a:cxn>
                <a:cxn ang="0">
                  <a:pos x="T8" y="T9"/>
                </a:cxn>
              </a:cxnLst>
              <a:rect l="0" t="0" r="r" b="b"/>
              <a:pathLst>
                <a:path w="2832" h="528">
                  <a:moveTo>
                    <a:pt x="0" y="528"/>
                  </a:moveTo>
                  <a:lnTo>
                    <a:pt x="2304" y="528"/>
                  </a:lnTo>
                  <a:lnTo>
                    <a:pt x="2832" y="0"/>
                  </a:lnTo>
                  <a:lnTo>
                    <a:pt x="672" y="0"/>
                  </a:lnTo>
                  <a:lnTo>
                    <a:pt x="0" y="528"/>
                  </a:lnTo>
                  <a:close/>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828887" name="Rectangle 23"/>
          <p:cNvSpPr>
            <a:spLocks noChangeArrowheads="1"/>
          </p:cNvSpPr>
          <p:nvPr/>
        </p:nvSpPr>
        <p:spPr bwMode="blackGray">
          <a:xfrm>
            <a:off x="7105650" y="2136775"/>
            <a:ext cx="414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outerShdw blurRad="38100" dist="38100" dir="2700000" algn="tl">
                    <a:srgbClr val="C0C0C0"/>
                  </a:outerShdw>
                </a:effectLst>
              </a:rPr>
              <a:t>T</a:t>
            </a:r>
            <a:r>
              <a:rPr lang="en-US" sz="2400" i="1" baseline="-25000">
                <a:effectLst>
                  <a:outerShdw blurRad="38100" dist="38100" dir="2700000" algn="tl">
                    <a:srgbClr val="C0C0C0"/>
                  </a:outerShdw>
                </a:effectLst>
              </a:rPr>
              <a:t>l</a:t>
            </a:r>
          </a:p>
        </p:txBody>
      </p:sp>
      <p:sp>
        <p:nvSpPr>
          <p:cNvPr id="1828888" name="Rectangle 24"/>
          <p:cNvSpPr>
            <a:spLocks noChangeArrowheads="1"/>
          </p:cNvSpPr>
          <p:nvPr/>
        </p:nvSpPr>
        <p:spPr bwMode="blackGray">
          <a:xfrm>
            <a:off x="7018338" y="1344613"/>
            <a:ext cx="595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outerShdw blurRad="38100" dist="38100" dir="2700000" algn="tl">
                    <a:srgbClr val="C0C0C0"/>
                  </a:outerShdw>
                </a:effectLst>
              </a:rPr>
              <a:t>T</a:t>
            </a:r>
            <a:r>
              <a:rPr lang="en-US" sz="2400" i="1" baseline="-25000">
                <a:effectLst>
                  <a:outerShdw blurRad="38100" dist="38100" dir="2700000" algn="tl">
                    <a:srgbClr val="C0C0C0"/>
                  </a:outerShdw>
                </a:effectLst>
              </a:rPr>
              <a:t>l</a:t>
            </a:r>
            <a:r>
              <a:rPr lang="en-US" sz="2400" baseline="-25000">
                <a:effectLst>
                  <a:outerShdw blurRad="38100" dist="38100" dir="2700000" algn="tl">
                    <a:srgbClr val="C0C0C0"/>
                  </a:outerShdw>
                </a:effectLst>
              </a:rPr>
              <a:t>-1</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402" name="Rectangle 2"/>
          <p:cNvSpPr>
            <a:spLocks noGrp="1" noChangeArrowheads="1"/>
          </p:cNvSpPr>
          <p:nvPr>
            <p:ph type="title"/>
          </p:nvPr>
        </p:nvSpPr>
        <p:spPr/>
        <p:txBody>
          <a:bodyPr/>
          <a:lstStyle/>
          <a:p>
            <a:r>
              <a:rPr lang="en-US"/>
              <a:t>Compression result</a:t>
            </a:r>
          </a:p>
        </p:txBody>
      </p:sp>
      <p:sp>
        <p:nvSpPr>
          <p:cNvPr id="1766403" name="Rectangle 3"/>
          <p:cNvSpPr>
            <a:spLocks noGrp="1" noChangeArrowheads="1"/>
          </p:cNvSpPr>
          <p:nvPr>
            <p:ph type="body" idx="1"/>
          </p:nvPr>
        </p:nvSpPr>
        <p:spPr>
          <a:xfrm>
            <a:off x="457200" y="1295400"/>
            <a:ext cx="7696200" cy="4800600"/>
          </a:xfrm>
        </p:spPr>
        <p:txBody>
          <a:bodyPr/>
          <a:lstStyle/>
          <a:p>
            <a:r>
              <a:rPr lang="en-US"/>
              <a:t>U.S. height map</a:t>
            </a:r>
          </a:p>
          <a:p>
            <a:pPr lvl="1"/>
            <a:r>
              <a:rPr lang="en-US"/>
              <a:t>30m spacing</a:t>
            </a:r>
          </a:p>
          <a:p>
            <a:pPr lvl="1"/>
            <a:r>
              <a:rPr lang="en-US"/>
              <a:t>1m vertical resolution</a:t>
            </a:r>
          </a:p>
          <a:p>
            <a:pPr lvl="1"/>
            <a:r>
              <a:rPr lang="en-US"/>
              <a:t>216,000 x 93,600 grid</a:t>
            </a:r>
          </a:p>
          <a:p>
            <a:pPr>
              <a:spcBef>
                <a:spcPct val="100000"/>
              </a:spcBef>
            </a:pPr>
            <a:r>
              <a:rPr lang="en-US"/>
              <a:t>Result:</a:t>
            </a:r>
          </a:p>
          <a:p>
            <a:pPr lvl="1"/>
            <a:r>
              <a:rPr lang="en-US"/>
              <a:t>40GB </a:t>
            </a:r>
            <a:r>
              <a:rPr lang="en-US">
                <a:sym typeface="Wingdings" pitchFamily="2" charset="2"/>
              </a:rPr>
              <a:t> </a:t>
            </a:r>
            <a:r>
              <a:rPr lang="en-US">
                <a:solidFill>
                  <a:schemeClr val="hlink"/>
                </a:solidFill>
                <a:sym typeface="Wingdings" pitchFamily="2" charset="2"/>
              </a:rPr>
              <a:t>350MB </a:t>
            </a:r>
            <a:r>
              <a:rPr lang="en-US">
                <a:sym typeface="Wingdings" pitchFamily="2" charset="2"/>
              </a:rPr>
              <a:t> (factor </a:t>
            </a:r>
            <a:r>
              <a:rPr lang="en-US">
                <a:solidFill>
                  <a:schemeClr val="hlink"/>
                </a:solidFill>
                <a:sym typeface="Wingdings" pitchFamily="2" charset="2"/>
              </a:rPr>
              <a:t>100!</a:t>
            </a:r>
            <a:r>
              <a:rPr lang="en-US">
                <a:sym typeface="Wingdings" pitchFamily="2" charset="2"/>
              </a:rPr>
              <a:t>)</a:t>
            </a:r>
          </a:p>
          <a:p>
            <a:pPr lvl="1"/>
            <a:r>
              <a:rPr lang="en-US">
                <a:sym typeface="Wingdings" pitchFamily="2" charset="2"/>
              </a:rPr>
              <a:t>rms error 1.8m (6% of sample spacing)</a:t>
            </a:r>
          </a:p>
        </p:txBody>
      </p:sp>
      <p:pic>
        <p:nvPicPr>
          <p:cNvPr id="1766404" name="Picture 4" descr="uscont_overall"/>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5410200" y="1239838"/>
            <a:ext cx="35052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6" name="Rectangle 2"/>
          <p:cNvSpPr>
            <a:spLocks noGrp="1" noChangeArrowheads="1"/>
          </p:cNvSpPr>
          <p:nvPr>
            <p:ph type="title"/>
          </p:nvPr>
        </p:nvSpPr>
        <p:spPr/>
        <p:txBody>
          <a:bodyPr/>
          <a:lstStyle/>
          <a:p>
            <a:r>
              <a:rPr lang="en-US"/>
              <a:t>Terrain synthesis</a:t>
            </a:r>
          </a:p>
        </p:txBody>
      </p:sp>
      <p:sp>
        <p:nvSpPr>
          <p:cNvPr id="1767427" name="Rectangle 3"/>
          <p:cNvSpPr>
            <a:spLocks noGrp="1" noChangeArrowheads="1"/>
          </p:cNvSpPr>
          <p:nvPr>
            <p:ph type="body" idx="1"/>
          </p:nvPr>
        </p:nvSpPr>
        <p:spPr>
          <a:xfrm>
            <a:off x="533400" y="1295400"/>
            <a:ext cx="8458200" cy="5181600"/>
          </a:xfrm>
        </p:spPr>
        <p:txBody>
          <a:bodyPr/>
          <a:lstStyle/>
          <a:p>
            <a:r>
              <a:rPr lang="en-US"/>
              <a:t>Infinite extent &amp; resolution</a:t>
            </a:r>
            <a:br>
              <a:rPr lang="en-US"/>
            </a:br>
            <a:r>
              <a:rPr lang="en-US"/>
              <a:t> “for free”</a:t>
            </a:r>
          </a:p>
          <a:p>
            <a:pPr>
              <a:spcBef>
                <a:spcPct val="300000"/>
              </a:spcBef>
            </a:pPr>
            <a:r>
              <a:rPr lang="en-US"/>
              <a:t>Upsample &amp; add Gaussian noise</a:t>
            </a:r>
          </a:p>
          <a:p>
            <a:pPr>
              <a:spcBef>
                <a:spcPct val="40000"/>
              </a:spcBef>
              <a:buFont typeface="Monotype Sorts" pitchFamily="2" charset="2"/>
              <a:buNone/>
            </a:pPr>
            <a:r>
              <a:rPr lang="en-US" i="1"/>
              <a:t>        T</a:t>
            </a:r>
            <a:r>
              <a:rPr lang="en-US" i="1" baseline="-25000"/>
              <a:t>l</a:t>
            </a:r>
            <a:r>
              <a:rPr lang="en-US"/>
              <a:t> = </a:t>
            </a:r>
            <a:r>
              <a:rPr lang="en-US" i="1"/>
              <a:t>U</a:t>
            </a:r>
            <a:r>
              <a:rPr lang="en-US"/>
              <a:t>(</a:t>
            </a:r>
            <a:r>
              <a:rPr lang="en-US" i="1"/>
              <a:t>T</a:t>
            </a:r>
            <a:r>
              <a:rPr lang="en-US" i="1" baseline="-25000"/>
              <a:t>l</a:t>
            </a:r>
            <a:r>
              <a:rPr lang="en-US" baseline="-25000"/>
              <a:t>-1</a:t>
            </a:r>
            <a:r>
              <a:rPr lang="en-US"/>
              <a:t>) + </a:t>
            </a:r>
            <a:r>
              <a:rPr lang="en-US" i="1"/>
              <a:t>noise</a:t>
            </a:r>
            <a:endParaRPr lang="en-US"/>
          </a:p>
          <a:p>
            <a:pPr lvl="1">
              <a:spcBef>
                <a:spcPct val="50000"/>
              </a:spcBef>
            </a:pPr>
            <a:r>
              <a:rPr lang="en-US"/>
              <a:t>precomputed 50x50 noise texture</a:t>
            </a:r>
          </a:p>
          <a:p>
            <a:pPr lvl="1"/>
            <a:r>
              <a:rPr lang="en-US"/>
              <a:t>per-octave amplitude from real terrain</a:t>
            </a:r>
          </a:p>
        </p:txBody>
      </p:sp>
      <p:pic>
        <p:nvPicPr>
          <p:cNvPr id="1767428" name="Picture 4" descr="synthesis2"/>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6172200" y="1295400"/>
            <a:ext cx="26670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450" name="Rectangle 2"/>
          <p:cNvSpPr>
            <a:spLocks noGrp="1" noChangeArrowheads="1"/>
          </p:cNvSpPr>
          <p:nvPr>
            <p:ph type="title"/>
          </p:nvPr>
        </p:nvSpPr>
        <p:spPr/>
        <p:txBody>
          <a:bodyPr/>
          <a:lstStyle/>
          <a:p>
            <a:r>
              <a:rPr lang="en-US"/>
              <a:t>Importance of letting </a:t>
            </a:r>
            <a:r>
              <a:rPr lang="en-US" i="1"/>
              <a:t>U</a:t>
            </a:r>
            <a:r>
              <a:rPr lang="en-US"/>
              <a:t> be </a:t>
            </a:r>
            <a:r>
              <a:rPr lang="en-US" i="1"/>
              <a:t>C</a:t>
            </a:r>
            <a:r>
              <a:rPr lang="en-US" baseline="30000"/>
              <a:t>1</a:t>
            </a:r>
            <a:endParaRPr lang="en-US"/>
          </a:p>
        </p:txBody>
      </p:sp>
      <p:pic>
        <p:nvPicPr>
          <p:cNvPr id="1768451" name="Picture 3" descr="img9"/>
          <p:cNvPicPr>
            <a:picLocks noGrp="1" noChangeAspect="1" noChangeArrowheads="1"/>
          </p:cNvPicPr>
          <p:nvPr>
            <p:ph sz="half" idx="1"/>
          </p:nvPr>
        </p:nvPicPr>
        <p:blipFill>
          <a:blip r:embed="rId2">
            <a:lum bright="12000" contrast="12000"/>
            <a:extLst>
              <a:ext uri="{28A0092B-C50C-407E-A947-70E740481C1C}">
                <a14:useLocalDpi xmlns:a14="http://schemas.microsoft.com/office/drawing/2010/main" val="0"/>
              </a:ext>
            </a:extLst>
          </a:blip>
          <a:srcRect/>
          <a:stretch>
            <a:fillRect/>
          </a:stretch>
        </p:blipFill>
        <p:spPr>
          <a:xfrm>
            <a:off x="381000" y="1447800"/>
            <a:ext cx="3810000" cy="3810000"/>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8452" name="Text Box 4"/>
          <p:cNvSpPr txBox="1">
            <a:spLocks noChangeArrowheads="1"/>
          </p:cNvSpPr>
          <p:nvPr/>
        </p:nvSpPr>
        <p:spPr bwMode="blackGray">
          <a:xfrm>
            <a:off x="381000" y="5334000"/>
            <a:ext cx="391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bilinear interpolant (non-</a:t>
            </a:r>
            <a:r>
              <a:rPr lang="en-US" sz="2400" i="1">
                <a:effectLst>
                  <a:outerShdw blurRad="38100" dist="38100" dir="2700000" algn="tl">
                    <a:srgbClr val="C0C0C0"/>
                  </a:outerShdw>
                </a:effectLst>
              </a:rPr>
              <a:t>C</a:t>
            </a:r>
            <a:r>
              <a:rPr lang="en-US" sz="2400" baseline="30000">
                <a:effectLst>
                  <a:outerShdw blurRad="38100" dist="38100" dir="2700000" algn="tl">
                    <a:srgbClr val="C0C0C0"/>
                  </a:outerShdw>
                </a:effectLst>
              </a:rPr>
              <a:t>1</a:t>
            </a:r>
            <a:r>
              <a:rPr lang="en-US" sz="2400">
                <a:effectLst>
                  <a:outerShdw blurRad="38100" dist="38100" dir="2700000" algn="tl">
                    <a:srgbClr val="C0C0C0"/>
                  </a:outerShdw>
                </a:effectLst>
              </a:rPr>
              <a:t>)</a:t>
            </a:r>
          </a:p>
        </p:txBody>
      </p:sp>
      <p:sp>
        <p:nvSpPr>
          <p:cNvPr id="1768453" name="Text Box 5"/>
          <p:cNvSpPr txBox="1">
            <a:spLocks noChangeArrowheads="1"/>
          </p:cNvSpPr>
          <p:nvPr/>
        </p:nvSpPr>
        <p:spPr bwMode="blackGray">
          <a:xfrm>
            <a:off x="5186363" y="5334000"/>
            <a:ext cx="3417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16-point interpolant (</a:t>
            </a:r>
            <a:r>
              <a:rPr lang="en-US" sz="2400" i="1">
                <a:effectLst>
                  <a:outerShdw blurRad="38100" dist="38100" dir="2700000" algn="tl">
                    <a:srgbClr val="C0C0C0"/>
                  </a:outerShdw>
                </a:effectLst>
              </a:rPr>
              <a:t>C</a:t>
            </a:r>
            <a:r>
              <a:rPr lang="en-US" sz="2400" baseline="30000">
                <a:effectLst>
                  <a:outerShdw blurRad="38100" dist="38100" dir="2700000" algn="tl">
                    <a:srgbClr val="C0C0C0"/>
                  </a:outerShdw>
                </a:effectLst>
              </a:rPr>
              <a:t>1</a:t>
            </a:r>
            <a:r>
              <a:rPr lang="en-US" sz="2400">
                <a:effectLst>
                  <a:outerShdw blurRad="38100" dist="38100" dir="2700000" algn="tl">
                    <a:srgbClr val="C0C0C0"/>
                  </a:outerShdw>
                </a:effectLst>
              </a:rPr>
              <a:t>)</a:t>
            </a:r>
          </a:p>
        </p:txBody>
      </p:sp>
      <p:pic>
        <p:nvPicPr>
          <p:cNvPr id="1768454" name="Picture 6" descr="img10"/>
          <p:cNvPicPr>
            <a:picLocks noGrp="1" noChangeAspect="1" noChangeArrowheads="1"/>
          </p:cNvPicPr>
          <p:nvPr>
            <p:ph sz="half" idx="2"/>
          </p:nvPr>
        </p:nvPicPr>
        <p:blipFill>
          <a:blip r:embed="rId3">
            <a:lum bright="12000" contrast="12000"/>
            <a:extLst>
              <a:ext uri="{28A0092B-C50C-407E-A947-70E740481C1C}">
                <a14:useLocalDpi xmlns:a14="http://schemas.microsoft.com/office/drawing/2010/main" val="0"/>
              </a:ext>
            </a:extLst>
          </a:blip>
          <a:srcRect/>
          <a:stretch>
            <a:fillRect/>
          </a:stretch>
        </p:blipFill>
        <p:spPr>
          <a:xfrm>
            <a:off x="4953000" y="1427163"/>
            <a:ext cx="3810000" cy="3830637"/>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9474" name="Rectangle 2"/>
          <p:cNvSpPr>
            <a:spLocks noGrp="1" noChangeArrowheads="1"/>
          </p:cNvSpPr>
          <p:nvPr>
            <p:ph type="title"/>
          </p:nvPr>
        </p:nvSpPr>
        <p:spPr/>
        <p:txBody>
          <a:bodyPr/>
          <a:lstStyle/>
          <a:p>
            <a:r>
              <a:rPr lang="en-US"/>
              <a:t>Screen-space level-of-detail error</a:t>
            </a:r>
          </a:p>
        </p:txBody>
      </p:sp>
      <p:sp>
        <p:nvSpPr>
          <p:cNvPr id="1769475" name="Rectangle 3"/>
          <p:cNvSpPr>
            <a:spLocks noGrp="1" noChangeArrowheads="1"/>
          </p:cNvSpPr>
          <p:nvPr>
            <p:ph type="body" idx="1"/>
          </p:nvPr>
        </p:nvSpPr>
        <p:spPr/>
        <p:txBody>
          <a:bodyPr/>
          <a:lstStyle/>
          <a:p>
            <a:endParaRPr lang="en-US"/>
          </a:p>
          <a:p>
            <a:r>
              <a:rPr lang="en-US"/>
              <a:t>Analyzed statistically</a:t>
            </a:r>
          </a:p>
          <a:p>
            <a:pPr lvl="1"/>
            <a:r>
              <a:rPr lang="en-US"/>
              <a:t>see paper</a:t>
            </a:r>
          </a:p>
          <a:p>
            <a:pPr>
              <a:spcBef>
                <a:spcPct val="100000"/>
              </a:spcBef>
            </a:pPr>
            <a:r>
              <a:rPr lang="en-US"/>
              <a:t>For U.S. terrain (640x480 window)</a:t>
            </a:r>
          </a:p>
          <a:p>
            <a:pPr lvl="1"/>
            <a:r>
              <a:rPr lang="en-US"/>
              <a:t>rms error = 0.15 pixels</a:t>
            </a:r>
          </a:p>
          <a:p>
            <a:pPr lvl="1"/>
            <a:r>
              <a:rPr lang="en-US"/>
              <a:t>max error = 12 pixels</a:t>
            </a:r>
          </a:p>
          <a:p>
            <a:pPr lvl="1"/>
            <a:r>
              <a:rPr lang="en-US"/>
              <a:t>99.9</a:t>
            </a:r>
            <a:r>
              <a:rPr lang="en-US" baseline="30000"/>
              <a:t>th</a:t>
            </a:r>
            <a:r>
              <a:rPr lang="en-US"/>
              <a:t> percentile = 0.90 pixels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p:cNvSpPr>
            <a:spLocks noGrp="1" noChangeArrowheads="1"/>
          </p:cNvSpPr>
          <p:nvPr>
            <p:ph type="title"/>
          </p:nvPr>
        </p:nvSpPr>
        <p:spPr/>
        <p:txBody>
          <a:bodyPr/>
          <a:lstStyle/>
          <a:p>
            <a:r>
              <a:rPr lang="en-US"/>
              <a:t>Limitations of geometry clipmaps</a:t>
            </a:r>
          </a:p>
        </p:txBody>
      </p:sp>
      <p:sp>
        <p:nvSpPr>
          <p:cNvPr id="1770499" name="Rectangle 3"/>
          <p:cNvSpPr>
            <a:spLocks noGrp="1" noChangeArrowheads="1"/>
          </p:cNvSpPr>
          <p:nvPr>
            <p:ph type="body" idx="1"/>
          </p:nvPr>
        </p:nvSpPr>
        <p:spPr/>
        <p:txBody>
          <a:bodyPr/>
          <a:lstStyle/>
          <a:p>
            <a:pPr>
              <a:spcBef>
                <a:spcPct val="100000"/>
              </a:spcBef>
            </a:pPr>
            <a:endParaRPr lang="en-US"/>
          </a:p>
          <a:p>
            <a:r>
              <a:rPr lang="en-US"/>
              <a:t>Statistical LOD error</a:t>
            </a:r>
          </a:p>
          <a:p>
            <a:pPr lvl="1"/>
            <a:r>
              <a:rPr lang="en-US"/>
              <a:t>assumes bounded spectral density</a:t>
            </a:r>
          </a:p>
          <a:p>
            <a:pPr>
              <a:spcBef>
                <a:spcPct val="100000"/>
              </a:spcBef>
            </a:pPr>
            <a:r>
              <a:rPr lang="en-US"/>
              <a:t>Rendered mesh is more complex</a:t>
            </a:r>
          </a:p>
          <a:p>
            <a:pPr lvl="1"/>
            <a:r>
              <a:rPr lang="en-US"/>
              <a:t>assumes uniformly detailed terrain</a:t>
            </a:r>
          </a:p>
          <a:p>
            <a:pPr>
              <a:spcBef>
                <a:spcPct val="40000"/>
              </a:spcBef>
              <a:buFont typeface="Monotype Sorts" pitchFamily="2" charset="2"/>
              <a:buNone/>
            </a:pPr>
            <a:r>
              <a:rPr lang="en-US"/>
              <a:t>  …but, optimal rendering throughput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2" name="Rectangle 2"/>
          <p:cNvSpPr>
            <a:spLocks noGrp="1" noChangeArrowheads="1"/>
          </p:cNvSpPr>
          <p:nvPr>
            <p:ph type="title"/>
          </p:nvPr>
        </p:nvSpPr>
        <p:spPr/>
        <p:txBody>
          <a:bodyPr/>
          <a:lstStyle/>
          <a:p>
            <a:r>
              <a:rPr lang="en-US"/>
              <a:t>Advantages of geometry clipmaps</a:t>
            </a:r>
          </a:p>
        </p:txBody>
      </p:sp>
      <p:sp>
        <p:nvSpPr>
          <p:cNvPr id="1771523" name="Rectangle 3"/>
          <p:cNvSpPr>
            <a:spLocks noGrp="1" noChangeArrowheads="1"/>
          </p:cNvSpPr>
          <p:nvPr>
            <p:ph type="body" idx="1"/>
          </p:nvPr>
        </p:nvSpPr>
        <p:spPr>
          <a:xfrm>
            <a:off x="995363" y="1090613"/>
            <a:ext cx="5176837" cy="5334000"/>
          </a:xfrm>
        </p:spPr>
        <p:txBody>
          <a:bodyPr/>
          <a:lstStyle/>
          <a:p>
            <a:r>
              <a:rPr lang="en-US"/>
              <a:t>Simplicity</a:t>
            </a:r>
          </a:p>
          <a:p>
            <a:r>
              <a:rPr lang="en-US"/>
              <a:t>Optimal throughput</a:t>
            </a:r>
          </a:p>
          <a:p>
            <a:r>
              <a:rPr lang="en-US"/>
              <a:t>Visual continuity</a:t>
            </a:r>
          </a:p>
          <a:p>
            <a:r>
              <a:rPr lang="en-US"/>
              <a:t>Steady rendering</a:t>
            </a:r>
          </a:p>
          <a:p>
            <a:r>
              <a:rPr lang="en-US"/>
              <a:t>Graceful degradation</a:t>
            </a:r>
          </a:p>
          <a:p>
            <a:r>
              <a:rPr lang="en-US"/>
              <a:t>Surface shading</a:t>
            </a:r>
          </a:p>
          <a:p>
            <a:pPr>
              <a:spcBef>
                <a:spcPct val="80000"/>
              </a:spcBef>
            </a:pPr>
            <a:r>
              <a:rPr lang="en-US"/>
              <a:t>Compression</a:t>
            </a:r>
          </a:p>
          <a:p>
            <a:r>
              <a:rPr lang="en-US"/>
              <a:t>Synthesis</a:t>
            </a:r>
          </a:p>
        </p:txBody>
      </p:sp>
      <p:sp>
        <p:nvSpPr>
          <p:cNvPr id="1771524" name="AutoShape 4"/>
          <p:cNvSpPr>
            <a:spLocks/>
          </p:cNvSpPr>
          <p:nvPr/>
        </p:nvSpPr>
        <p:spPr bwMode="blackGray">
          <a:xfrm>
            <a:off x="4095750" y="4724400"/>
            <a:ext cx="152400" cy="1066800"/>
          </a:xfrm>
          <a:prstGeom prst="rightBrace">
            <a:avLst>
              <a:gd name="adj1" fmla="val 58333"/>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771525" name="Text Box 5"/>
          <p:cNvSpPr txBox="1">
            <a:spLocks noChangeArrowheads="1"/>
          </p:cNvSpPr>
          <p:nvPr/>
        </p:nvSpPr>
        <p:spPr bwMode="blackGray">
          <a:xfrm>
            <a:off x="4337050" y="4986338"/>
            <a:ext cx="9445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3000">
                <a:effectLst>
                  <a:outerShdw blurRad="38100" dist="38100" dir="2700000" algn="tl">
                    <a:srgbClr val="C0C0C0"/>
                  </a:outerShdw>
                </a:effectLst>
              </a:rPr>
              <a:t>New</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p:txBody>
          <a:bodyPr/>
          <a:lstStyle/>
          <a:p>
            <a:r>
              <a:rPr lang="en-US"/>
              <a:t>Conclusions</a:t>
            </a:r>
          </a:p>
        </p:txBody>
      </p:sp>
      <p:sp>
        <p:nvSpPr>
          <p:cNvPr id="1634307" name="Rectangle 3"/>
          <p:cNvSpPr>
            <a:spLocks noGrp="1" noChangeArrowheads="1"/>
          </p:cNvSpPr>
          <p:nvPr>
            <p:ph type="body" idx="1"/>
          </p:nvPr>
        </p:nvSpPr>
        <p:spPr>
          <a:xfrm>
            <a:off x="533400" y="1295400"/>
            <a:ext cx="8305800" cy="5029200"/>
          </a:xfrm>
        </p:spPr>
        <p:txBody>
          <a:bodyPr/>
          <a:lstStyle/>
          <a:p>
            <a:r>
              <a:rPr lang="en-US"/>
              <a:t>Geometry image</a:t>
            </a:r>
          </a:p>
          <a:p>
            <a:pPr lvl="1"/>
            <a:r>
              <a:rPr lang="en-US"/>
              <a:t>Simplicity of 2D grid</a:t>
            </a:r>
          </a:p>
          <a:p>
            <a:pPr lvl="1"/>
            <a:r>
              <a:rPr lang="en-US"/>
              <a:t>Grids allow efficient traversal, random access, convolution, composition, down-sampling, compression, and synthesis.</a:t>
            </a:r>
          </a:p>
          <a:p>
            <a:pPr>
              <a:spcBef>
                <a:spcPct val="100000"/>
              </a:spcBef>
            </a:pPr>
            <a:r>
              <a:rPr lang="en-US"/>
              <a:t>Convergence in hardware</a:t>
            </a:r>
          </a:p>
          <a:p>
            <a:pPr lvl="1"/>
            <a:r>
              <a:rPr lang="en-US"/>
              <a:t>Vertex textures (DirectX 9.0c)</a:t>
            </a:r>
          </a:p>
          <a:p>
            <a:pPr lvl="1"/>
            <a:r>
              <a:rPr lang="en-US"/>
              <a:t>Unified vertex and image buffers (DirectX 10?)</a:t>
            </a:r>
            <a:endParaRPr lang="en-US" sz="1600"/>
          </a:p>
          <a:p>
            <a:pPr lvl="1"/>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554" name="Rectangle 2"/>
          <p:cNvSpPr>
            <a:spLocks noGrp="1" noChangeArrowheads="1"/>
          </p:cNvSpPr>
          <p:nvPr>
            <p:ph type="body" idx="1"/>
          </p:nvPr>
        </p:nvSpPr>
        <p:spPr>
          <a:xfrm>
            <a:off x="179388" y="4076700"/>
            <a:ext cx="3581400" cy="2293938"/>
          </a:xfrm>
        </p:spPr>
        <p:txBody>
          <a:bodyPr/>
          <a:lstStyle/>
          <a:p>
            <a:pPr>
              <a:spcBef>
                <a:spcPct val="40000"/>
              </a:spcBef>
              <a:tabLst>
                <a:tab pos="3086100" algn="l"/>
              </a:tabLst>
            </a:pPr>
            <a:r>
              <a:rPr lang="en-US" sz="2600"/>
              <a:t>Two challenges:</a:t>
            </a:r>
          </a:p>
          <a:p>
            <a:pPr lvl="1">
              <a:spcBef>
                <a:spcPct val="40000"/>
              </a:spcBef>
              <a:tabLst>
                <a:tab pos="3086100" algn="l"/>
              </a:tabLst>
            </a:pPr>
            <a:r>
              <a:rPr lang="en-US" sz="2600"/>
              <a:t>robustness</a:t>
            </a:r>
          </a:p>
          <a:p>
            <a:pPr lvl="1">
              <a:spcBef>
                <a:spcPct val="40000"/>
              </a:spcBef>
              <a:tabLst>
                <a:tab pos="3086100" algn="l"/>
              </a:tabLst>
            </a:pPr>
            <a:r>
              <a:rPr lang="en-US" sz="2600"/>
              <a:t>good sampling</a:t>
            </a:r>
          </a:p>
        </p:txBody>
      </p:sp>
      <p:sp>
        <p:nvSpPr>
          <p:cNvPr id="1687555" name="Rectangle 3"/>
          <p:cNvSpPr>
            <a:spLocks noGrp="1" noChangeArrowheads="1"/>
          </p:cNvSpPr>
          <p:nvPr>
            <p:ph type="title"/>
          </p:nvPr>
        </p:nvSpPr>
        <p:spPr/>
        <p:txBody>
          <a:bodyPr/>
          <a:lstStyle/>
          <a:p>
            <a:r>
              <a:rPr lang="en-US"/>
              <a:t>Spherical parametrization</a:t>
            </a:r>
          </a:p>
        </p:txBody>
      </p:sp>
      <p:grpSp>
        <p:nvGrpSpPr>
          <p:cNvPr id="1687556" name="Group 4"/>
          <p:cNvGrpSpPr>
            <a:grpSpLocks/>
          </p:cNvGrpSpPr>
          <p:nvPr/>
        </p:nvGrpSpPr>
        <p:grpSpPr bwMode="auto">
          <a:xfrm>
            <a:off x="3924300" y="1311275"/>
            <a:ext cx="1981200" cy="2528888"/>
            <a:chOff x="2992" y="768"/>
            <a:chExt cx="1248" cy="1593"/>
          </a:xfrm>
        </p:grpSpPr>
        <p:pic>
          <p:nvPicPr>
            <p:cNvPr id="1687557" name="Picture 5" descr="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2" y="768"/>
              <a:ext cx="1248" cy="1248"/>
            </a:xfrm>
            <a:prstGeom prst="rect">
              <a:avLst/>
            </a:prstGeom>
            <a:solidFill>
              <a:schemeClr val="tx1"/>
            </a:solidFill>
            <a:ln>
              <a:noFill/>
            </a:ln>
            <a:effectLst>
              <a:outerShdw dist="107763" dir="2700000" algn="ctr" rotWithShape="0">
                <a:schemeClr val="bg2"/>
              </a:outerShdw>
            </a:effectLst>
            <a:extLst>
              <a:ext uri="{91240B29-F687-4F45-9708-019B960494DF}">
                <a14:hiddenLine xmlns:a14="http://schemas.microsoft.com/office/drawing/2010/main" w="12700" algn="ctr">
                  <a:solidFill>
                    <a:schemeClr val="tx1"/>
                  </a:solidFill>
                  <a:miter lim="800000"/>
                  <a:headEnd/>
                  <a:tailEnd/>
                </a14:hiddenLine>
              </a:ext>
            </a:extLst>
          </p:spPr>
        </p:pic>
        <p:sp>
          <p:nvSpPr>
            <p:cNvPr id="1687558" name="Text Box 6"/>
            <p:cNvSpPr txBox="1">
              <a:spLocks noChangeArrowheads="1"/>
            </p:cNvSpPr>
            <p:nvPr/>
          </p:nvSpPr>
          <p:spPr bwMode="auto">
            <a:xfrm>
              <a:off x="3088" y="2034"/>
              <a:ext cx="1014" cy="32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sphere </a:t>
              </a:r>
              <a:r>
                <a:rPr lang="en-US" i="1">
                  <a:effectLst>
                    <a:outerShdw blurRad="38100" dist="38100" dir="2700000" algn="tl">
                      <a:srgbClr val="C0C0C0"/>
                    </a:outerShdw>
                  </a:effectLst>
                </a:rPr>
                <a:t>S</a:t>
              </a:r>
            </a:p>
          </p:txBody>
        </p:sp>
      </p:grpSp>
      <p:grpSp>
        <p:nvGrpSpPr>
          <p:cNvPr id="1687559" name="Group 7"/>
          <p:cNvGrpSpPr>
            <a:grpSpLocks/>
          </p:cNvGrpSpPr>
          <p:nvPr/>
        </p:nvGrpSpPr>
        <p:grpSpPr bwMode="auto">
          <a:xfrm>
            <a:off x="1081088" y="1312863"/>
            <a:ext cx="2011362" cy="2528887"/>
            <a:chOff x="1201" y="825"/>
            <a:chExt cx="1267" cy="1593"/>
          </a:xfrm>
        </p:grpSpPr>
        <p:pic>
          <p:nvPicPr>
            <p:cNvPr id="1687560" name="Picture 8" descr="v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1" y="825"/>
              <a:ext cx="1267" cy="1267"/>
            </a:xfrm>
            <a:prstGeom prst="rect">
              <a:avLst/>
            </a:prstGeom>
            <a:solidFill>
              <a:schemeClr val="tx1"/>
            </a:solidFill>
            <a:ln>
              <a:noFill/>
            </a:ln>
            <a:effectLst>
              <a:outerShdw dist="107763" dir="2700000" algn="ctr" rotWithShape="0">
                <a:schemeClr val="bg2"/>
              </a:outerShdw>
            </a:effectLst>
            <a:extLst>
              <a:ext uri="{91240B29-F687-4F45-9708-019B960494DF}">
                <a14:hiddenLine xmlns:a14="http://schemas.microsoft.com/office/drawing/2010/main" w="12700" algn="ctr">
                  <a:solidFill>
                    <a:schemeClr val="tx1"/>
                  </a:solidFill>
                  <a:miter lim="800000"/>
                  <a:headEnd/>
                  <a:tailEnd/>
                </a14:hiddenLine>
              </a:ext>
            </a:extLst>
          </p:spPr>
        </p:pic>
        <p:sp>
          <p:nvSpPr>
            <p:cNvPr id="1687561" name="Text Box 9"/>
            <p:cNvSpPr txBox="1">
              <a:spLocks noChangeArrowheads="1"/>
            </p:cNvSpPr>
            <p:nvPr/>
          </p:nvSpPr>
          <p:spPr bwMode="auto">
            <a:xfrm>
              <a:off x="1379" y="2091"/>
              <a:ext cx="914" cy="32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mesh </a:t>
              </a:r>
              <a:r>
                <a:rPr lang="en-US" i="1">
                  <a:effectLst>
                    <a:outerShdw blurRad="38100" dist="38100" dir="2700000" algn="tl">
                      <a:srgbClr val="C0C0C0"/>
                    </a:outerShdw>
                  </a:effectLst>
                </a:rPr>
                <a:t>M</a:t>
              </a:r>
            </a:p>
          </p:txBody>
        </p:sp>
      </p:grpSp>
      <p:sp>
        <p:nvSpPr>
          <p:cNvPr id="1687562" name="AutoShape 10"/>
          <p:cNvSpPr>
            <a:spLocks noChangeArrowheads="1"/>
          </p:cNvSpPr>
          <p:nvPr/>
        </p:nvSpPr>
        <p:spPr bwMode="auto">
          <a:xfrm>
            <a:off x="3276600" y="2362200"/>
            <a:ext cx="304800" cy="152400"/>
          </a:xfrm>
          <a:prstGeom prst="notchedRightArrow">
            <a:avLst>
              <a:gd name="adj1" fmla="val 50000"/>
              <a:gd name="adj2" fmla="val 50000"/>
            </a:avLst>
          </a:prstGeom>
          <a:solidFill>
            <a:schemeClr val="tx1"/>
          </a:solidFill>
          <a:ln w="12700">
            <a:solidFill>
              <a:schemeClr val="tx1"/>
            </a:solidFill>
            <a:miter lim="800000"/>
            <a:headEnd/>
            <a:tailEnd/>
          </a:ln>
          <a:effectLst>
            <a:outerShdw dist="35921" dir="2700000" algn="ctr" rotWithShape="0">
              <a:schemeClr val="bg2"/>
            </a:outerShdw>
          </a:effectLst>
        </p:spPr>
        <p:txBody>
          <a:bodyPr wrap="none" anchor="ctr">
            <a:spAutoFit/>
          </a:bodyPr>
          <a:lstStyle/>
          <a:p>
            <a:endParaRPr lang="en-US"/>
          </a:p>
        </p:txBody>
      </p:sp>
      <p:sp>
        <p:nvSpPr>
          <p:cNvPr id="1687563" name="AutoShape 11"/>
          <p:cNvSpPr>
            <a:spLocks/>
          </p:cNvSpPr>
          <p:nvPr/>
        </p:nvSpPr>
        <p:spPr bwMode="blackGray">
          <a:xfrm>
            <a:off x="6096000" y="4659313"/>
            <a:ext cx="304800" cy="1143000"/>
          </a:xfrm>
          <a:prstGeom prst="rightBrace">
            <a:avLst>
              <a:gd name="adj1" fmla="val 31250"/>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87564" name="Text Box 12"/>
          <p:cNvSpPr txBox="1">
            <a:spLocks noChangeArrowheads="1"/>
          </p:cNvSpPr>
          <p:nvPr/>
        </p:nvSpPr>
        <p:spPr bwMode="blackGray">
          <a:xfrm>
            <a:off x="6616700" y="5033963"/>
            <a:ext cx="2397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[Sander et al. 2001]</a:t>
            </a:r>
          </a:p>
        </p:txBody>
      </p:sp>
      <p:sp>
        <p:nvSpPr>
          <p:cNvPr id="1687565" name="Text Box 13"/>
          <p:cNvSpPr txBox="1">
            <a:spLocks noChangeArrowheads="1"/>
          </p:cNvSpPr>
          <p:nvPr/>
        </p:nvSpPr>
        <p:spPr bwMode="blackGray">
          <a:xfrm>
            <a:off x="6526213" y="4648200"/>
            <a:ext cx="2622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[Hormann et al. 1999]</a:t>
            </a:r>
          </a:p>
        </p:txBody>
      </p:sp>
      <p:sp>
        <p:nvSpPr>
          <p:cNvPr id="1687566" name="Text Box 14"/>
          <p:cNvSpPr txBox="1">
            <a:spLocks noChangeArrowheads="1"/>
          </p:cNvSpPr>
          <p:nvPr/>
        </p:nvSpPr>
        <p:spPr bwMode="blackGray">
          <a:xfrm>
            <a:off x="6616700" y="5419725"/>
            <a:ext cx="2397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[Sander et al. 2002]</a:t>
            </a:r>
          </a:p>
        </p:txBody>
      </p:sp>
      <p:sp>
        <p:nvSpPr>
          <p:cNvPr id="1687567" name="Rectangle 15"/>
          <p:cNvSpPr>
            <a:spLocks noChangeArrowheads="1"/>
          </p:cNvSpPr>
          <p:nvPr/>
        </p:nvSpPr>
        <p:spPr bwMode="auto">
          <a:xfrm>
            <a:off x="2913063" y="4081463"/>
            <a:ext cx="3690937" cy="217487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40000"/>
              </a:spcBef>
              <a:buClr>
                <a:schemeClr val="accent2"/>
              </a:buClr>
              <a:buSzPct val="55000"/>
              <a:buFont typeface="Monotype Sorts" pitchFamily="2" charset="2"/>
              <a:buChar char="l"/>
              <a:tabLst>
                <a:tab pos="3086100" algn="l"/>
              </a:tabLst>
            </a:pPr>
            <a:endParaRPr lang="en-US" sz="2600">
              <a:effectLst>
                <a:outerShdw blurRad="38100" dist="38100" dir="2700000" algn="tl">
                  <a:srgbClr val="C0C0C0"/>
                </a:outerShdw>
              </a:effectLst>
              <a:sym typeface="Wingdings" pitchFamily="2" charset="2"/>
            </a:endParaRPr>
          </a:p>
          <a:p>
            <a:pPr marL="742950" lvl="1" indent="-285750" algn="l">
              <a:spcBef>
                <a:spcPct val="40000"/>
              </a:spcBef>
              <a:buClr>
                <a:schemeClr val="accent2"/>
              </a:buClr>
              <a:buSzPct val="50000"/>
              <a:buFont typeface="Monotype Sorts" pitchFamily="2" charset="2"/>
              <a:buNone/>
              <a:tabLst>
                <a:tab pos="3086100" algn="l"/>
              </a:tabLst>
            </a:pPr>
            <a:r>
              <a:rPr lang="en-US" sz="2600">
                <a:effectLst>
                  <a:outerShdw blurRad="38100" dist="38100" dir="2700000" algn="tl">
                    <a:srgbClr val="C0C0C0"/>
                  </a:outerShdw>
                </a:effectLst>
                <a:sym typeface="Wingdings" pitchFamily="2" charset="2"/>
              </a:rPr>
              <a:t> coarse-to-fine</a:t>
            </a:r>
            <a:endParaRPr lang="en-US" sz="2600">
              <a:effectLst>
                <a:outerShdw blurRad="38100" dist="38100" dir="2700000" algn="tl">
                  <a:srgbClr val="C0C0C0"/>
                </a:outerShdw>
              </a:effectLst>
            </a:endParaRPr>
          </a:p>
          <a:p>
            <a:pPr marL="742950" lvl="1" indent="-285750" algn="l">
              <a:spcBef>
                <a:spcPct val="40000"/>
              </a:spcBef>
              <a:buClr>
                <a:schemeClr val="accent2"/>
              </a:buClr>
              <a:buSzPct val="50000"/>
              <a:buFont typeface="Monotype Sorts" pitchFamily="2" charset="2"/>
              <a:buNone/>
              <a:tabLst>
                <a:tab pos="3086100" algn="l"/>
              </a:tabLst>
            </a:pPr>
            <a:r>
              <a:rPr lang="en-US" sz="2600">
                <a:effectLst>
                  <a:outerShdw blurRad="38100" dist="38100" dir="2700000" algn="tl">
                    <a:srgbClr val="C0C0C0"/>
                  </a:outerShdw>
                </a:effectLst>
                <a:sym typeface="Wingdings" pitchFamily="2" charset="2"/>
              </a:rPr>
              <a:t> stretch metric</a:t>
            </a:r>
            <a:endParaRPr lang="en-US" sz="2600">
              <a:effectLst>
                <a:outerShdw blurRad="38100" dist="38100" dir="2700000" algn="tl">
                  <a:srgbClr val="C0C0C0"/>
                </a:outerShdw>
              </a:effectLst>
            </a:endParaRPr>
          </a:p>
        </p:txBody>
      </p:sp>
      <p:sp>
        <p:nvSpPr>
          <p:cNvPr id="1687568" name="Text Box 16"/>
          <p:cNvSpPr txBox="1">
            <a:spLocks noChangeArrowheads="1"/>
          </p:cNvSpPr>
          <p:nvPr/>
        </p:nvSpPr>
        <p:spPr bwMode="auto">
          <a:xfrm>
            <a:off x="6326188" y="1403350"/>
            <a:ext cx="2606675" cy="1920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000">
                <a:effectLst>
                  <a:outerShdw blurRad="38100" dist="38100" dir="2700000" algn="tl">
                    <a:srgbClr val="C0C0C0"/>
                  </a:outerShdw>
                </a:effectLst>
              </a:rPr>
              <a:t>[Kent et al. 1992]</a:t>
            </a:r>
          </a:p>
          <a:p>
            <a:pPr algn="l"/>
            <a:r>
              <a:rPr lang="en-US" sz="2000">
                <a:effectLst>
                  <a:outerShdw blurRad="38100" dist="38100" dir="2700000" algn="tl">
                    <a:srgbClr val="C0C0C0"/>
                  </a:outerShdw>
                </a:effectLst>
              </a:rPr>
              <a:t>[Haker et al. 2000]</a:t>
            </a:r>
          </a:p>
          <a:p>
            <a:pPr algn="l"/>
            <a:r>
              <a:rPr lang="en-US" sz="2000">
                <a:effectLst>
                  <a:outerShdw blurRad="38100" dist="38100" dir="2700000" algn="tl">
                    <a:srgbClr val="C0C0C0"/>
                  </a:outerShdw>
                </a:effectLst>
              </a:rPr>
              <a:t>[Alexa 2002]</a:t>
            </a:r>
          </a:p>
          <a:p>
            <a:pPr algn="l"/>
            <a:r>
              <a:rPr lang="en-US" sz="2000">
                <a:effectLst>
                  <a:outerShdw blurRad="38100" dist="38100" dir="2700000" algn="tl">
                    <a:srgbClr val="C0C0C0"/>
                  </a:outerShdw>
                </a:effectLst>
              </a:rPr>
              <a:t>[Grimm 2002]</a:t>
            </a:r>
          </a:p>
          <a:p>
            <a:pPr algn="l"/>
            <a:r>
              <a:rPr lang="en-US" sz="2000">
                <a:effectLst>
                  <a:outerShdw blurRad="38100" dist="38100" dir="2700000" algn="tl">
                    <a:srgbClr val="C0C0C0"/>
                  </a:outerShdw>
                </a:effectLst>
              </a:rPr>
              <a:t>[Sheffer et al. 2003]</a:t>
            </a:r>
          </a:p>
          <a:p>
            <a:pPr algn="l"/>
            <a:r>
              <a:rPr lang="en-US" sz="2000">
                <a:effectLst>
                  <a:outerShdw blurRad="38100" dist="38100" dir="2700000" algn="tl">
                    <a:srgbClr val="C0C0C0"/>
                  </a:outerShdw>
                </a:effectLst>
              </a:rPr>
              <a:t>[Gotsman et al. 2003]</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875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75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875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875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875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87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7563" grpId="0" animBg="1"/>
      <p:bldP spid="1687564" grpId="0"/>
      <p:bldP spid="1687565" grpId="0"/>
      <p:bldP spid="1687566" grpId="0"/>
      <p:bldP spid="1687567" grpId="0"/>
      <p:bldP spid="16875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4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14400"/>
            <a:ext cx="2819400" cy="28194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1640450" name="Picture 2" descr="orig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2819400" cy="28194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640451" name="Rectangle 3"/>
          <p:cNvSpPr>
            <a:spLocks noGrp="1" noChangeArrowheads="1"/>
          </p:cNvSpPr>
          <p:nvPr>
            <p:ph type="title"/>
          </p:nvPr>
        </p:nvSpPr>
        <p:spPr/>
        <p:txBody>
          <a:bodyPr/>
          <a:lstStyle/>
          <a:p>
            <a:r>
              <a:rPr lang="en-US"/>
              <a:t>Geometry image</a:t>
            </a:r>
            <a:endParaRPr lang="en-US">
              <a:sym typeface="Wingdings" pitchFamily="2" charset="2"/>
            </a:endParaRPr>
          </a:p>
        </p:txBody>
      </p:sp>
      <p:pic>
        <p:nvPicPr>
          <p:cNvPr id="1640452" name="bunny_to_square.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3314700" y="1143000"/>
            <a:ext cx="5357813" cy="5357813"/>
          </a:xfrm>
          <a:prstGeom prst="rect">
            <a:avLst/>
          </a:prstGeom>
          <a:noFill/>
          <a:extLst>
            <a:ext uri="{909E8E84-426E-40DD-AFC4-6F175D3DCCD1}">
              <a14:hiddenFill xmlns:a14="http://schemas.microsoft.com/office/drawing/2010/main">
                <a:solidFill>
                  <a:srgbClr val="FFFFFF"/>
                </a:solidFill>
              </a14:hiddenFill>
            </a:ext>
          </a:extLst>
        </p:spPr>
      </p:pic>
      <p:pic>
        <p:nvPicPr>
          <p:cNvPr id="1640453" name="Picture 5"/>
          <p:cNvPicPr>
            <a:picLocks noChangeAspect="1" noChangeArrowheads="1"/>
          </p:cNvPicPr>
          <p:nvPr/>
        </p:nvPicPr>
        <p:blipFill>
          <a:blip r:embed="rId8">
            <a:clrChange>
              <a:clrFrom>
                <a:srgbClr val="F2F2F2"/>
              </a:clrFrom>
              <a:clrTo>
                <a:srgbClr val="F2F2F2">
                  <a:alpha val="0"/>
                </a:srgbClr>
              </a:clrTo>
            </a:clrChange>
            <a:lum bright="-78000"/>
            <a:extLst>
              <a:ext uri="{28A0092B-C50C-407E-A947-70E740481C1C}">
                <a14:useLocalDpi xmlns:a14="http://schemas.microsoft.com/office/drawing/2010/main" val="0"/>
              </a:ext>
            </a:extLst>
          </a:blip>
          <a:srcRect/>
          <a:stretch>
            <a:fillRect/>
          </a:stretch>
        </p:blipFill>
        <p:spPr bwMode="blackGray">
          <a:xfrm>
            <a:off x="304800" y="38862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404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6707" fill="hold"/>
                                        <p:tgtEl>
                                          <p:spTgt spid="16404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11" repeatCount="indefinite" fill="hold" display="0">
                  <p:stCondLst>
                    <p:cond delay="indefinite"/>
                  </p:stCondLst>
                  <p:endCondLst>
                    <p:cond evt="onPrev" delay="0">
                      <p:tgtEl>
                        <p:sldTgt/>
                      </p:tgtEl>
                    </p:cond>
                  </p:endCondLst>
                </p:cTn>
                <p:tgtEl>
                  <p:spTgt spid="1640452"/>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a:xfrm>
            <a:off x="0" y="0"/>
            <a:ext cx="6148388" cy="990600"/>
          </a:xfrm>
        </p:spPr>
        <p:txBody>
          <a:bodyPr/>
          <a:lstStyle/>
          <a:p>
            <a:r>
              <a:rPr lang="en-US"/>
              <a:t>Geometry videos</a:t>
            </a:r>
            <a:endParaRPr lang="en-US" sz="1600"/>
          </a:p>
        </p:txBody>
      </p:sp>
      <p:pic>
        <p:nvPicPr>
          <p:cNvPr id="1486852" name="Picture 4"/>
          <p:cNvPicPr>
            <a:picLocks noChangeAspect="1" noChangeArrowheads="1"/>
          </p:cNvPicPr>
          <p:nvPr/>
        </p:nvPicPr>
        <p:blipFill>
          <a:blip r:embed="rId3">
            <a:extLst>
              <a:ext uri="{28A0092B-C50C-407E-A947-70E740481C1C}">
                <a14:useLocalDpi xmlns:a14="http://schemas.microsoft.com/office/drawing/2010/main" val="0"/>
              </a:ext>
            </a:extLst>
          </a:blip>
          <a:srcRect l="14000" t="30667" r="34000" b="36000"/>
          <a:stretch>
            <a:fillRect/>
          </a:stretch>
        </p:blipFill>
        <p:spPr bwMode="auto">
          <a:xfrm>
            <a:off x="381000" y="1285875"/>
            <a:ext cx="8305800" cy="399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6853" name="Text Box 5"/>
          <p:cNvSpPr txBox="1">
            <a:spLocks noChangeArrowheads="1"/>
          </p:cNvSpPr>
          <p:nvPr/>
        </p:nvSpPr>
        <p:spPr bwMode="blackGray">
          <a:xfrm>
            <a:off x="5461000" y="228600"/>
            <a:ext cx="360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a:r>
              <a:rPr lang="en-US" sz="2400">
                <a:effectLst>
                  <a:outerShdw blurRad="38100" dist="38100" dir="2700000" algn="tl">
                    <a:srgbClr val="C0C0C0"/>
                  </a:outerShdw>
                </a:effectLst>
              </a:rPr>
              <a:t>[Briceño et al. SCA 2003]</a:t>
            </a:r>
          </a:p>
        </p:txBody>
      </p:sp>
      <p:sp>
        <p:nvSpPr>
          <p:cNvPr id="1486854" name="Text Box 6"/>
          <p:cNvSpPr txBox="1">
            <a:spLocks noChangeArrowheads="1"/>
          </p:cNvSpPr>
          <p:nvPr/>
        </p:nvSpPr>
        <p:spPr bwMode="blackGray">
          <a:xfrm>
            <a:off x="3213100" y="5943600"/>
            <a:ext cx="2141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(2,4,8 bits/vertex)</a:t>
            </a:r>
          </a:p>
        </p:txBody>
      </p:sp>
      <p:sp>
        <p:nvSpPr>
          <p:cNvPr id="1486855" name="Text Box 7"/>
          <p:cNvSpPr txBox="1">
            <a:spLocks noChangeArrowheads="1"/>
          </p:cNvSpPr>
          <p:nvPr/>
        </p:nvSpPr>
        <p:spPr bwMode="blackGray">
          <a:xfrm>
            <a:off x="422275" y="5105400"/>
            <a:ext cx="2370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common texture</a:t>
            </a:r>
          </a:p>
        </p:txBody>
      </p:sp>
      <p:sp>
        <p:nvSpPr>
          <p:cNvPr id="1486856" name="Text Box 8"/>
          <p:cNvSpPr txBox="1">
            <a:spLocks noChangeArrowheads="1"/>
          </p:cNvSpPr>
          <p:nvPr/>
        </p:nvSpPr>
        <p:spPr bwMode="blackGray">
          <a:xfrm>
            <a:off x="4349750" y="5105400"/>
            <a:ext cx="2524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geometry images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498" name="Picture 2" descr="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2819400" cy="28194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642499" name="Rectangle 3"/>
          <p:cNvSpPr>
            <a:spLocks noGrp="1" noChangeArrowheads="1"/>
          </p:cNvSpPr>
          <p:nvPr>
            <p:ph type="title"/>
          </p:nvPr>
        </p:nvSpPr>
        <p:spPr/>
        <p:txBody>
          <a:bodyPr/>
          <a:lstStyle/>
          <a:p>
            <a:r>
              <a:rPr lang="en-US"/>
              <a:t>Geometry image</a:t>
            </a:r>
            <a:endParaRPr lang="en-US">
              <a:sym typeface="Wingdings" pitchFamily="2" charset="2"/>
            </a:endParaRPr>
          </a:p>
        </p:txBody>
      </p:sp>
      <p:pic>
        <p:nvPicPr>
          <p:cNvPr id="1642500" name="Picture 4" descr="geometry_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304800" y="3886200"/>
            <a:ext cx="2819400" cy="2819400"/>
          </a:xfrm>
          <a:prstGeom prst="rect">
            <a:avLst/>
          </a:prstGeom>
          <a:solidFill>
            <a:schemeClr val="tx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6425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733800"/>
            <a:ext cx="2971800" cy="2971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1642502" name="Rectangle 6"/>
          <p:cNvSpPr>
            <a:spLocks noChangeArrowheads="1"/>
          </p:cNvSpPr>
          <p:nvPr/>
        </p:nvSpPr>
        <p:spPr bwMode="blackGray">
          <a:xfrm>
            <a:off x="3124200" y="6172200"/>
            <a:ext cx="210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a:t>
            </a:r>
            <a:r>
              <a:rPr lang="en-US" sz="2400" i="1">
                <a:effectLst>
                  <a:outerShdw blurRad="38100" dist="38100" dir="2700000" algn="tl">
                    <a:srgbClr val="C0C0C0"/>
                  </a:outerShdw>
                </a:effectLst>
              </a:rPr>
              <a:t>r</a:t>
            </a:r>
            <a:r>
              <a:rPr lang="en-US" sz="2400">
                <a:effectLst>
                  <a:outerShdw blurRad="38100" dist="38100" dir="2700000" algn="tl">
                    <a:srgbClr val="C0C0C0"/>
                  </a:outerShdw>
                </a:effectLst>
              </a:rPr>
              <a:t>,</a:t>
            </a:r>
            <a:r>
              <a:rPr lang="en-US" sz="2400" i="1">
                <a:effectLst>
                  <a:outerShdw blurRad="38100" dist="38100" dir="2700000" algn="tl">
                    <a:srgbClr val="C0C0C0"/>
                  </a:outerShdw>
                </a:effectLst>
              </a:rPr>
              <a:t>g</a:t>
            </a:r>
            <a:r>
              <a:rPr lang="en-US" sz="2400">
                <a:effectLst>
                  <a:outerShdw blurRad="38100" dist="38100" dir="2700000" algn="tl">
                    <a:srgbClr val="C0C0C0"/>
                  </a:outerShdw>
                </a:effectLst>
              </a:rPr>
              <a:t>,</a:t>
            </a:r>
            <a:r>
              <a:rPr lang="en-US" sz="2400" i="1">
                <a:effectLst>
                  <a:outerShdw blurRad="38100" dist="38100" dir="2700000" algn="tl">
                    <a:srgbClr val="C0C0C0"/>
                  </a:outerShdw>
                </a:effectLst>
              </a:rPr>
              <a:t>b</a:t>
            </a:r>
            <a:r>
              <a:rPr lang="en-US" sz="2400">
                <a:effectLst>
                  <a:outerShdw blurRad="38100" dist="38100" dir="2700000" algn="tl">
                    <a:srgbClr val="C0C0C0"/>
                  </a:outerShdw>
                </a:effectLst>
              </a:rPr>
              <a:t>] = [</a:t>
            </a:r>
            <a:r>
              <a:rPr lang="en-US" sz="2400" i="1">
                <a:effectLst>
                  <a:outerShdw blurRad="38100" dist="38100" dir="2700000" algn="tl">
                    <a:srgbClr val="C0C0C0"/>
                  </a:outerShdw>
                </a:effectLst>
              </a:rPr>
              <a:t>x</a:t>
            </a:r>
            <a:r>
              <a:rPr lang="en-US" sz="2400">
                <a:effectLst>
                  <a:outerShdw blurRad="38100" dist="38100" dir="2700000" algn="tl">
                    <a:srgbClr val="C0C0C0"/>
                  </a:outerShdw>
                </a:effectLst>
              </a:rPr>
              <a:t>,</a:t>
            </a:r>
            <a:r>
              <a:rPr lang="en-US" sz="2400" i="1">
                <a:effectLst>
                  <a:outerShdw blurRad="38100" dist="38100" dir="2700000" algn="tl">
                    <a:srgbClr val="C0C0C0"/>
                  </a:outerShdw>
                </a:effectLst>
              </a:rPr>
              <a:t>y</a:t>
            </a:r>
            <a:r>
              <a:rPr lang="en-US" sz="2400">
                <a:effectLst>
                  <a:outerShdw blurRad="38100" dist="38100" dir="2700000" algn="tl">
                    <a:srgbClr val="C0C0C0"/>
                  </a:outerShdw>
                </a:effectLst>
              </a:rPr>
              <a:t>,</a:t>
            </a:r>
            <a:r>
              <a:rPr lang="en-US" sz="2400" i="1">
                <a:effectLst>
                  <a:outerShdw blurRad="38100" dist="38100" dir="2700000" algn="tl">
                    <a:srgbClr val="C0C0C0"/>
                  </a:outerShdw>
                </a:effectLst>
              </a:rPr>
              <a:t>z</a:t>
            </a:r>
            <a:r>
              <a:rPr lang="en-US" sz="2400">
                <a:effectLst>
                  <a:outerShdw blurRad="38100" dist="38100" dir="2700000" algn="tl">
                    <a:srgbClr val="C0C0C0"/>
                  </a:outerShdw>
                </a:effectLst>
              </a:rPr>
              <a:t>]</a:t>
            </a:r>
          </a:p>
        </p:txBody>
      </p:sp>
      <p:sp>
        <p:nvSpPr>
          <p:cNvPr id="1642503" name="Text Box 7"/>
          <p:cNvSpPr txBox="1">
            <a:spLocks noChangeArrowheads="1"/>
          </p:cNvSpPr>
          <p:nvPr/>
        </p:nvSpPr>
        <p:spPr bwMode="blackGray">
          <a:xfrm>
            <a:off x="3965575" y="5164138"/>
            <a:ext cx="1216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render</a:t>
            </a:r>
          </a:p>
        </p:txBody>
      </p:sp>
      <p:sp>
        <p:nvSpPr>
          <p:cNvPr id="1642504" name="Line 8"/>
          <p:cNvSpPr>
            <a:spLocks noChangeShapeType="1"/>
          </p:cNvSpPr>
          <p:nvPr/>
        </p:nvSpPr>
        <p:spPr bwMode="blackGray">
          <a:xfrm>
            <a:off x="3886200" y="5181600"/>
            <a:ext cx="1447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63500" dir="3187806" algn="ctr" rotWithShape="0">
                    <a:schemeClr val="bg2"/>
                  </a:outerShdw>
                </a:effectLst>
              </a14:hiddenEffects>
            </a:ext>
          </a:extLst>
        </p:spPr>
        <p:txBody>
          <a:bodyPr anchor="ctr">
            <a:spAutoFit/>
          </a:bodyPr>
          <a:lstStyle/>
          <a:p>
            <a:endParaRPr lang="en-US"/>
          </a:p>
        </p:txBody>
      </p:sp>
      <p:pic>
        <p:nvPicPr>
          <p:cNvPr id="1642506" name="Picture 10" descr="t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886200"/>
            <a:ext cx="2816225" cy="2819400"/>
          </a:xfrm>
          <a:prstGeom prst="rect">
            <a:avLst/>
          </a:prstGeom>
          <a:noFill/>
          <a:extLst>
            <a:ext uri="{909E8E84-426E-40DD-AFC4-6F175D3DCCD1}">
              <a14:hiddenFill xmlns:a14="http://schemas.microsoft.com/office/drawing/2010/main">
                <a:solidFill>
                  <a:srgbClr val="FFFFFF"/>
                </a:solidFill>
              </a14:hiddenFill>
            </a:ext>
          </a:extLst>
        </p:spPr>
      </p:pic>
      <p:sp>
        <p:nvSpPr>
          <p:cNvPr id="1642516" name="Line 20"/>
          <p:cNvSpPr>
            <a:spLocks noChangeShapeType="1"/>
          </p:cNvSpPr>
          <p:nvPr/>
        </p:nvSpPr>
        <p:spPr bwMode="blackGray">
          <a:xfrm flipV="1">
            <a:off x="2667000" y="1371600"/>
            <a:ext cx="838200" cy="2895600"/>
          </a:xfrm>
          <a:prstGeom prst="line">
            <a:avLst/>
          </a:prstGeom>
          <a:noFill/>
          <a:ln w="28575">
            <a:solidFill>
              <a:schemeClr val="hlink"/>
            </a:solidFill>
            <a:round/>
            <a:headEnd/>
            <a:tailEnd/>
          </a:ln>
          <a:effectLst>
            <a:outerShdw dist="12700" dir="5400000" algn="ctr" rotWithShape="0">
              <a:schemeClr val="tx1"/>
            </a:outerShdw>
          </a:effectLst>
          <a:extLst>
            <a:ext uri="{909E8E84-426E-40DD-AFC4-6F175D3DCCD1}">
              <a14:hiddenFill xmlns:a14="http://schemas.microsoft.com/office/drawing/2010/main">
                <a:noFill/>
              </a14:hiddenFill>
            </a:ext>
          </a:extLst>
        </p:spPr>
        <p:txBody>
          <a:bodyPr anchor="ctr">
            <a:spAutoFit/>
          </a:bodyPr>
          <a:lstStyle/>
          <a:p>
            <a:endParaRPr lang="en-US"/>
          </a:p>
        </p:txBody>
      </p:sp>
      <p:sp>
        <p:nvSpPr>
          <p:cNvPr id="1642517" name="Line 21"/>
          <p:cNvSpPr>
            <a:spLocks noChangeShapeType="1"/>
          </p:cNvSpPr>
          <p:nvPr/>
        </p:nvSpPr>
        <p:spPr bwMode="blackGray">
          <a:xfrm flipV="1">
            <a:off x="2895600" y="3505200"/>
            <a:ext cx="2743200" cy="990600"/>
          </a:xfrm>
          <a:prstGeom prst="line">
            <a:avLst/>
          </a:prstGeom>
          <a:noFill/>
          <a:ln w="28575">
            <a:solidFill>
              <a:schemeClr val="hlink"/>
            </a:solidFill>
            <a:round/>
            <a:headEnd/>
            <a:tailEnd/>
          </a:ln>
          <a:effectLst>
            <a:outerShdw dist="12700" dir="5400000" algn="ctr" rotWithShape="0">
              <a:schemeClr val="tx1"/>
            </a:outerShdw>
          </a:effectLst>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42556" name="Group 60"/>
          <p:cNvGrpSpPr>
            <a:grpSpLocks/>
          </p:cNvGrpSpPr>
          <p:nvPr/>
        </p:nvGrpSpPr>
        <p:grpSpPr bwMode="auto">
          <a:xfrm>
            <a:off x="3489325" y="1355725"/>
            <a:ext cx="2165350" cy="2165350"/>
            <a:chOff x="2198" y="854"/>
            <a:chExt cx="1364" cy="1364"/>
          </a:xfrm>
        </p:grpSpPr>
        <p:sp>
          <p:nvSpPr>
            <p:cNvPr id="1642510" name="Line 14"/>
            <p:cNvSpPr>
              <a:spLocks noChangeShapeType="1"/>
            </p:cNvSpPr>
            <p:nvPr/>
          </p:nvSpPr>
          <p:spPr bwMode="blackGray">
            <a:xfrm flipV="1">
              <a:off x="2653" y="854"/>
              <a:ext cx="909" cy="90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11" name="Line 15"/>
            <p:cNvSpPr>
              <a:spLocks noChangeShapeType="1"/>
            </p:cNvSpPr>
            <p:nvPr/>
          </p:nvSpPr>
          <p:spPr bwMode="blackGray">
            <a:xfrm flipV="1">
              <a:off x="2653" y="1309"/>
              <a:ext cx="909" cy="90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12" name="Line 16"/>
            <p:cNvSpPr>
              <a:spLocks noChangeShapeType="1"/>
            </p:cNvSpPr>
            <p:nvPr/>
          </p:nvSpPr>
          <p:spPr bwMode="blackGray">
            <a:xfrm flipH="1">
              <a:off x="3107" y="1763"/>
              <a:ext cx="455" cy="45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13" name="Line 17"/>
            <p:cNvSpPr>
              <a:spLocks noChangeShapeType="1"/>
            </p:cNvSpPr>
            <p:nvPr/>
          </p:nvSpPr>
          <p:spPr bwMode="blackGray">
            <a:xfrm flipV="1">
              <a:off x="2198" y="854"/>
              <a:ext cx="909" cy="90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14" name="Line 18"/>
            <p:cNvSpPr>
              <a:spLocks noChangeShapeType="1"/>
            </p:cNvSpPr>
            <p:nvPr/>
          </p:nvSpPr>
          <p:spPr bwMode="blackGray">
            <a:xfrm flipH="1">
              <a:off x="2198" y="854"/>
              <a:ext cx="455" cy="45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15" name="Line 19"/>
            <p:cNvSpPr>
              <a:spLocks noChangeShapeType="1"/>
            </p:cNvSpPr>
            <p:nvPr/>
          </p:nvSpPr>
          <p:spPr bwMode="blackGray">
            <a:xfrm flipH="1">
              <a:off x="2198" y="1763"/>
              <a:ext cx="455" cy="45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1642518" name="Group 22"/>
            <p:cNvGrpSpPr>
              <a:grpSpLocks/>
            </p:cNvGrpSpPr>
            <p:nvPr/>
          </p:nvGrpSpPr>
          <p:grpSpPr bwMode="auto">
            <a:xfrm>
              <a:off x="2198" y="854"/>
              <a:ext cx="1364" cy="1364"/>
              <a:chOff x="576" y="1104"/>
              <a:chExt cx="2304" cy="2304"/>
            </a:xfrm>
          </p:grpSpPr>
          <p:sp>
            <p:nvSpPr>
              <p:cNvPr id="1642519" name="Rectangle 23"/>
              <p:cNvSpPr>
                <a:spLocks noChangeArrowheads="1"/>
              </p:cNvSpPr>
              <p:nvPr/>
            </p:nvSpPr>
            <p:spPr bwMode="blackGray">
              <a:xfrm>
                <a:off x="576" y="2640"/>
                <a:ext cx="768" cy="76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20" name="Rectangle 24"/>
              <p:cNvSpPr>
                <a:spLocks noChangeArrowheads="1"/>
              </p:cNvSpPr>
              <p:nvPr/>
            </p:nvSpPr>
            <p:spPr bwMode="blackGray">
              <a:xfrm>
                <a:off x="1344" y="2640"/>
                <a:ext cx="768" cy="76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21" name="Rectangle 25"/>
              <p:cNvSpPr>
                <a:spLocks noChangeArrowheads="1"/>
              </p:cNvSpPr>
              <p:nvPr/>
            </p:nvSpPr>
            <p:spPr bwMode="blackGray">
              <a:xfrm>
                <a:off x="2112" y="2640"/>
                <a:ext cx="768" cy="76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22" name="Rectangle 26"/>
              <p:cNvSpPr>
                <a:spLocks noChangeArrowheads="1"/>
              </p:cNvSpPr>
              <p:nvPr/>
            </p:nvSpPr>
            <p:spPr bwMode="blackGray">
              <a:xfrm>
                <a:off x="576" y="1872"/>
                <a:ext cx="768" cy="76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23" name="Rectangle 27"/>
              <p:cNvSpPr>
                <a:spLocks noChangeArrowheads="1"/>
              </p:cNvSpPr>
              <p:nvPr/>
            </p:nvSpPr>
            <p:spPr bwMode="blackGray">
              <a:xfrm>
                <a:off x="1344" y="1872"/>
                <a:ext cx="768" cy="76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24" name="Rectangle 28"/>
              <p:cNvSpPr>
                <a:spLocks noChangeArrowheads="1"/>
              </p:cNvSpPr>
              <p:nvPr/>
            </p:nvSpPr>
            <p:spPr bwMode="blackGray">
              <a:xfrm>
                <a:off x="2112" y="1872"/>
                <a:ext cx="768" cy="76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25" name="Rectangle 29"/>
              <p:cNvSpPr>
                <a:spLocks noChangeArrowheads="1"/>
              </p:cNvSpPr>
              <p:nvPr/>
            </p:nvSpPr>
            <p:spPr bwMode="blackGray">
              <a:xfrm>
                <a:off x="576" y="1104"/>
                <a:ext cx="768" cy="76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26" name="Rectangle 30"/>
              <p:cNvSpPr>
                <a:spLocks noChangeArrowheads="1"/>
              </p:cNvSpPr>
              <p:nvPr/>
            </p:nvSpPr>
            <p:spPr bwMode="blackGray">
              <a:xfrm>
                <a:off x="1344" y="1104"/>
                <a:ext cx="768" cy="76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642527" name="Rectangle 31"/>
              <p:cNvSpPr>
                <a:spLocks noChangeArrowheads="1"/>
              </p:cNvSpPr>
              <p:nvPr/>
            </p:nvSpPr>
            <p:spPr bwMode="blackGray">
              <a:xfrm>
                <a:off x="2112" y="1104"/>
                <a:ext cx="768" cy="76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grpSp>
        <p:nvGrpSpPr>
          <p:cNvPr id="1642528" name="Group 32"/>
          <p:cNvGrpSpPr>
            <a:grpSpLocks/>
          </p:cNvGrpSpPr>
          <p:nvPr/>
        </p:nvGrpSpPr>
        <p:grpSpPr bwMode="auto">
          <a:xfrm>
            <a:off x="3429000" y="1295400"/>
            <a:ext cx="2286000" cy="2286000"/>
            <a:chOff x="1488" y="528"/>
            <a:chExt cx="1824" cy="1824"/>
          </a:xfrm>
        </p:grpSpPr>
        <p:sp>
          <p:nvSpPr>
            <p:cNvPr id="1642529" name="Oval 33"/>
            <p:cNvSpPr>
              <a:spLocks noChangeArrowheads="1"/>
            </p:cNvSpPr>
            <p:nvPr/>
          </p:nvSpPr>
          <p:spPr bwMode="blackGray">
            <a:xfrm>
              <a:off x="1488" y="528"/>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30" name="Oval 34"/>
            <p:cNvSpPr>
              <a:spLocks noChangeArrowheads="1"/>
            </p:cNvSpPr>
            <p:nvPr/>
          </p:nvSpPr>
          <p:spPr bwMode="blackGray">
            <a:xfrm>
              <a:off x="2064" y="528"/>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31" name="Oval 35"/>
            <p:cNvSpPr>
              <a:spLocks noChangeArrowheads="1"/>
            </p:cNvSpPr>
            <p:nvPr/>
          </p:nvSpPr>
          <p:spPr bwMode="blackGray">
            <a:xfrm>
              <a:off x="2640" y="528"/>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32" name="Oval 36"/>
            <p:cNvSpPr>
              <a:spLocks noChangeArrowheads="1"/>
            </p:cNvSpPr>
            <p:nvPr/>
          </p:nvSpPr>
          <p:spPr bwMode="blackGray">
            <a:xfrm>
              <a:off x="3216" y="528"/>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33" name="Oval 37"/>
            <p:cNvSpPr>
              <a:spLocks noChangeArrowheads="1"/>
            </p:cNvSpPr>
            <p:nvPr/>
          </p:nvSpPr>
          <p:spPr bwMode="blackGray">
            <a:xfrm>
              <a:off x="1488" y="1104"/>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34" name="Oval 38"/>
            <p:cNvSpPr>
              <a:spLocks noChangeArrowheads="1"/>
            </p:cNvSpPr>
            <p:nvPr/>
          </p:nvSpPr>
          <p:spPr bwMode="blackGray">
            <a:xfrm>
              <a:off x="2064" y="1104"/>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35" name="Oval 39"/>
            <p:cNvSpPr>
              <a:spLocks noChangeArrowheads="1"/>
            </p:cNvSpPr>
            <p:nvPr/>
          </p:nvSpPr>
          <p:spPr bwMode="blackGray">
            <a:xfrm>
              <a:off x="2640" y="1104"/>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36" name="Oval 40"/>
            <p:cNvSpPr>
              <a:spLocks noChangeArrowheads="1"/>
            </p:cNvSpPr>
            <p:nvPr/>
          </p:nvSpPr>
          <p:spPr bwMode="blackGray">
            <a:xfrm>
              <a:off x="3216" y="1104"/>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37" name="Oval 41"/>
            <p:cNvSpPr>
              <a:spLocks noChangeArrowheads="1"/>
            </p:cNvSpPr>
            <p:nvPr/>
          </p:nvSpPr>
          <p:spPr bwMode="blackGray">
            <a:xfrm>
              <a:off x="1488" y="1680"/>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38" name="Oval 42"/>
            <p:cNvSpPr>
              <a:spLocks noChangeArrowheads="1"/>
            </p:cNvSpPr>
            <p:nvPr/>
          </p:nvSpPr>
          <p:spPr bwMode="blackGray">
            <a:xfrm>
              <a:off x="2064" y="1680"/>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39" name="Oval 43"/>
            <p:cNvSpPr>
              <a:spLocks noChangeArrowheads="1"/>
            </p:cNvSpPr>
            <p:nvPr/>
          </p:nvSpPr>
          <p:spPr bwMode="blackGray">
            <a:xfrm>
              <a:off x="2640" y="1680"/>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40" name="Oval 44"/>
            <p:cNvSpPr>
              <a:spLocks noChangeArrowheads="1"/>
            </p:cNvSpPr>
            <p:nvPr/>
          </p:nvSpPr>
          <p:spPr bwMode="blackGray">
            <a:xfrm>
              <a:off x="3216" y="1680"/>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41" name="Oval 45"/>
            <p:cNvSpPr>
              <a:spLocks noChangeArrowheads="1"/>
            </p:cNvSpPr>
            <p:nvPr/>
          </p:nvSpPr>
          <p:spPr bwMode="blackGray">
            <a:xfrm>
              <a:off x="1488" y="2256"/>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42" name="Oval 46"/>
            <p:cNvSpPr>
              <a:spLocks noChangeArrowheads="1"/>
            </p:cNvSpPr>
            <p:nvPr/>
          </p:nvSpPr>
          <p:spPr bwMode="blackGray">
            <a:xfrm>
              <a:off x="2064" y="2256"/>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43" name="Oval 47"/>
            <p:cNvSpPr>
              <a:spLocks noChangeArrowheads="1"/>
            </p:cNvSpPr>
            <p:nvPr/>
          </p:nvSpPr>
          <p:spPr bwMode="blackGray">
            <a:xfrm>
              <a:off x="2640" y="2256"/>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642544" name="Oval 48"/>
            <p:cNvSpPr>
              <a:spLocks noChangeArrowheads="1"/>
            </p:cNvSpPr>
            <p:nvPr/>
          </p:nvSpPr>
          <p:spPr bwMode="blackGray">
            <a:xfrm>
              <a:off x="3216" y="2256"/>
              <a:ext cx="96" cy="96"/>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642545" name="Group 49"/>
          <p:cNvGrpSpPr>
            <a:grpSpLocks/>
          </p:cNvGrpSpPr>
          <p:nvPr/>
        </p:nvGrpSpPr>
        <p:grpSpPr bwMode="auto">
          <a:xfrm>
            <a:off x="2667000" y="4267200"/>
            <a:ext cx="228600" cy="228600"/>
            <a:chOff x="864" y="1584"/>
            <a:chExt cx="144" cy="144"/>
          </a:xfrm>
        </p:grpSpPr>
        <p:sp>
          <p:nvSpPr>
            <p:cNvPr id="1642546" name="Rectangle 50"/>
            <p:cNvSpPr>
              <a:spLocks noChangeArrowheads="1"/>
            </p:cNvSpPr>
            <p:nvPr/>
          </p:nvSpPr>
          <p:spPr bwMode="blackGray">
            <a:xfrm>
              <a:off x="864" y="1584"/>
              <a:ext cx="48" cy="48"/>
            </a:xfrm>
            <a:prstGeom prst="rect">
              <a:avLst/>
            </a:prstGeom>
            <a:noFill/>
            <a:ln w="19050" algn="ctr">
              <a:solidFill>
                <a:schemeClr val="tx1"/>
              </a:solidFill>
              <a:miter lim="800000"/>
              <a:headEnd/>
              <a:tailEnd/>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1642547" name="Rectangle 51"/>
            <p:cNvSpPr>
              <a:spLocks noChangeArrowheads="1"/>
            </p:cNvSpPr>
            <p:nvPr/>
          </p:nvSpPr>
          <p:spPr bwMode="blackGray">
            <a:xfrm>
              <a:off x="912" y="1584"/>
              <a:ext cx="48" cy="48"/>
            </a:xfrm>
            <a:prstGeom prst="rect">
              <a:avLst/>
            </a:prstGeom>
            <a:noFill/>
            <a:ln w="19050" algn="ctr">
              <a:solidFill>
                <a:schemeClr val="tx1"/>
              </a:solidFill>
              <a:miter lim="800000"/>
              <a:headEnd/>
              <a:tailEnd/>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1642548" name="Rectangle 52"/>
            <p:cNvSpPr>
              <a:spLocks noChangeArrowheads="1"/>
            </p:cNvSpPr>
            <p:nvPr/>
          </p:nvSpPr>
          <p:spPr bwMode="blackGray">
            <a:xfrm>
              <a:off x="960" y="1584"/>
              <a:ext cx="48" cy="48"/>
            </a:xfrm>
            <a:prstGeom prst="rect">
              <a:avLst/>
            </a:prstGeom>
            <a:noFill/>
            <a:ln w="19050" algn="ctr">
              <a:solidFill>
                <a:schemeClr val="tx1"/>
              </a:solidFill>
              <a:miter lim="800000"/>
              <a:headEnd/>
              <a:tailEnd/>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1642549" name="Rectangle 53"/>
            <p:cNvSpPr>
              <a:spLocks noChangeArrowheads="1"/>
            </p:cNvSpPr>
            <p:nvPr/>
          </p:nvSpPr>
          <p:spPr bwMode="blackGray">
            <a:xfrm>
              <a:off x="864" y="1632"/>
              <a:ext cx="48" cy="48"/>
            </a:xfrm>
            <a:prstGeom prst="rect">
              <a:avLst/>
            </a:prstGeom>
            <a:noFill/>
            <a:ln w="19050" algn="ctr">
              <a:solidFill>
                <a:schemeClr val="tx1"/>
              </a:solidFill>
              <a:miter lim="800000"/>
              <a:headEnd/>
              <a:tailEnd/>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1642550" name="Rectangle 54"/>
            <p:cNvSpPr>
              <a:spLocks noChangeArrowheads="1"/>
            </p:cNvSpPr>
            <p:nvPr/>
          </p:nvSpPr>
          <p:spPr bwMode="blackGray">
            <a:xfrm>
              <a:off x="912" y="1632"/>
              <a:ext cx="48" cy="48"/>
            </a:xfrm>
            <a:prstGeom prst="rect">
              <a:avLst/>
            </a:prstGeom>
            <a:noFill/>
            <a:ln w="19050" algn="ctr">
              <a:solidFill>
                <a:schemeClr val="tx1"/>
              </a:solidFill>
              <a:miter lim="800000"/>
              <a:headEnd/>
              <a:tailEnd/>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1642551" name="Rectangle 55"/>
            <p:cNvSpPr>
              <a:spLocks noChangeArrowheads="1"/>
            </p:cNvSpPr>
            <p:nvPr/>
          </p:nvSpPr>
          <p:spPr bwMode="blackGray">
            <a:xfrm>
              <a:off x="960" y="1632"/>
              <a:ext cx="48" cy="48"/>
            </a:xfrm>
            <a:prstGeom prst="rect">
              <a:avLst/>
            </a:prstGeom>
            <a:noFill/>
            <a:ln w="19050" algn="ctr">
              <a:solidFill>
                <a:schemeClr val="tx1"/>
              </a:solidFill>
              <a:miter lim="800000"/>
              <a:headEnd/>
              <a:tailEnd/>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1642552" name="Rectangle 56"/>
            <p:cNvSpPr>
              <a:spLocks noChangeArrowheads="1"/>
            </p:cNvSpPr>
            <p:nvPr/>
          </p:nvSpPr>
          <p:spPr bwMode="blackGray">
            <a:xfrm>
              <a:off x="864" y="1680"/>
              <a:ext cx="48" cy="48"/>
            </a:xfrm>
            <a:prstGeom prst="rect">
              <a:avLst/>
            </a:prstGeom>
            <a:noFill/>
            <a:ln w="19050" algn="ctr">
              <a:solidFill>
                <a:schemeClr val="tx1"/>
              </a:solidFill>
              <a:miter lim="800000"/>
              <a:headEnd/>
              <a:tailEnd/>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1642553" name="Rectangle 57"/>
            <p:cNvSpPr>
              <a:spLocks noChangeArrowheads="1"/>
            </p:cNvSpPr>
            <p:nvPr/>
          </p:nvSpPr>
          <p:spPr bwMode="blackGray">
            <a:xfrm>
              <a:off x="912" y="1680"/>
              <a:ext cx="48" cy="48"/>
            </a:xfrm>
            <a:prstGeom prst="rect">
              <a:avLst/>
            </a:prstGeom>
            <a:noFill/>
            <a:ln w="19050" algn="ctr">
              <a:solidFill>
                <a:schemeClr val="tx1"/>
              </a:solidFill>
              <a:miter lim="800000"/>
              <a:headEnd/>
              <a:tailEnd/>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1642554" name="Rectangle 58"/>
            <p:cNvSpPr>
              <a:spLocks noChangeArrowheads="1"/>
            </p:cNvSpPr>
            <p:nvPr/>
          </p:nvSpPr>
          <p:spPr bwMode="blackGray">
            <a:xfrm>
              <a:off x="960" y="1680"/>
              <a:ext cx="48" cy="48"/>
            </a:xfrm>
            <a:prstGeom prst="rect">
              <a:avLst/>
            </a:prstGeom>
            <a:noFill/>
            <a:ln w="19050" algn="ctr">
              <a:solidFill>
                <a:schemeClr val="tx1"/>
              </a:solidFill>
              <a:miter lim="800000"/>
              <a:headEnd/>
              <a:tailEnd/>
            </a:ln>
            <a:effectLst>
              <a:outerShdw dist="28398"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2501"/>
                                        </p:tgtEl>
                                        <p:attrNameLst>
                                          <p:attrName>style.visibility</p:attrName>
                                        </p:attrNameLst>
                                      </p:cBhvr>
                                      <p:to>
                                        <p:strVal val="visible"/>
                                      </p:to>
                                    </p:set>
                                    <p:animEffect transition="in" filter="fade">
                                      <p:cBhvr>
                                        <p:cTn id="7" dur="500"/>
                                        <p:tgtEl>
                                          <p:spTgt spid="164250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4250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642503"/>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164249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64254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425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425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4255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4252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642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503" grpId="0"/>
      <p:bldP spid="1642504" grpId="0" animBg="1"/>
      <p:bldP spid="1642516" grpId="0" animBg="1"/>
      <p:bldP spid="16425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9|2.3|2.8|1.3|3.6|6.6|4.1|7.4|0.6"/>
</p:tagLst>
</file>

<file path=ppt/tags/tag2.xml><?xml version="1.0" encoding="utf-8"?>
<p:tagLst xmlns:a="http://schemas.openxmlformats.org/drawingml/2006/main" xmlns:r="http://schemas.openxmlformats.org/officeDocument/2006/relationships" xmlns:p="http://schemas.openxmlformats.org/presentationml/2006/main">
  <p:tag name="TIMING" val="|40.2|11.6"/>
</p:tagLst>
</file>

<file path=ppt/theme/theme1.xml><?xml version="1.0" encoding="utf-8"?>
<a:theme xmlns:a="http://schemas.openxmlformats.org/drawingml/2006/main" name="qem_vis1999">
  <a:themeElements>
    <a:clrScheme name="qem_vis1999 9">
      <a:dk1>
        <a:srgbClr val="000000"/>
      </a:dk1>
      <a:lt1>
        <a:srgbClr val="FFFFFF"/>
      </a:lt1>
      <a:dk2>
        <a:srgbClr val="000099"/>
      </a:dk2>
      <a:lt2>
        <a:srgbClr val="FFFFFF"/>
      </a:lt2>
      <a:accent1>
        <a:srgbClr val="DBDBDB"/>
      </a:accent1>
      <a:accent2>
        <a:srgbClr val="0066FF"/>
      </a:accent2>
      <a:accent3>
        <a:srgbClr val="FFFFFF"/>
      </a:accent3>
      <a:accent4>
        <a:srgbClr val="000000"/>
      </a:accent4>
      <a:accent5>
        <a:srgbClr val="EAEAEA"/>
      </a:accent5>
      <a:accent6>
        <a:srgbClr val="005CE7"/>
      </a:accent6>
      <a:hlink>
        <a:srgbClr val="FF0033"/>
      </a:hlink>
      <a:folHlink>
        <a:srgbClr val="00CC00"/>
      </a:folHlink>
    </a:clrScheme>
    <a:fontScheme name="qem_vis199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qem_vis199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em_vis199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em_vis199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em_vis1999 4">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qem_vis1999 5">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qem_vis1999 6">
        <a:dk1>
          <a:srgbClr val="000000"/>
        </a:dk1>
        <a:lt1>
          <a:srgbClr val="FFFFFF"/>
        </a:lt1>
        <a:dk2>
          <a:srgbClr val="772655"/>
        </a:dk2>
        <a:lt2>
          <a:srgbClr val="5FFFF0"/>
        </a:lt2>
        <a:accent1>
          <a:srgbClr val="952CA7"/>
        </a:accent1>
        <a:accent2>
          <a:srgbClr val="FAFD00"/>
        </a:accent2>
        <a:accent3>
          <a:srgbClr val="BDACB4"/>
        </a:accent3>
        <a:accent4>
          <a:srgbClr val="DADADA"/>
        </a:accent4>
        <a:accent5>
          <a:srgbClr val="C8ACD0"/>
        </a:accent5>
        <a:accent6>
          <a:srgbClr val="E3E500"/>
        </a:accent6>
        <a:hlink>
          <a:srgbClr val="FEAA2E"/>
        </a:hlink>
        <a:folHlink>
          <a:srgbClr val="D989B8"/>
        </a:folHlink>
      </a:clrScheme>
      <a:clrMap bg1="dk2" tx1="lt1" bg2="dk1" tx2="lt2" accent1="accent1" accent2="accent2" accent3="accent3" accent4="accent4" accent5="accent5" accent6="accent6" hlink="hlink" folHlink="folHlink"/>
    </a:extraClrScheme>
    <a:extraClrScheme>
      <a:clrScheme name="qem_vis1999 7">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FF99"/>
        </a:folHlink>
      </a:clrScheme>
      <a:clrMap bg1="lt1" tx1="dk1" bg2="lt2" tx2="dk2" accent1="accent1" accent2="accent2" accent3="accent3" accent4="accent4" accent5="accent5" accent6="accent6" hlink="hlink" folHlink="folHlink"/>
    </a:extraClrScheme>
    <a:extraClrScheme>
      <a:clrScheme name="qem_vis1999 8">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
      <a:clrScheme name="qem_vis1999 9">
        <a:dk1>
          <a:srgbClr val="000000"/>
        </a:dk1>
        <a:lt1>
          <a:srgbClr val="FFFFFF"/>
        </a:lt1>
        <a:dk2>
          <a:srgbClr val="000099"/>
        </a:dk2>
        <a:lt2>
          <a:srgbClr val="FFFFFF"/>
        </a:lt2>
        <a:accent1>
          <a:srgbClr val="DBDBDB"/>
        </a:accent1>
        <a:accent2>
          <a:srgbClr val="0066FF"/>
        </a:accent2>
        <a:accent3>
          <a:srgbClr val="FFFFFF"/>
        </a:accent3>
        <a:accent4>
          <a:srgbClr val="000000"/>
        </a:accent4>
        <a:accent5>
          <a:srgbClr val="EAEAEA"/>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31738</TotalTime>
  <Words>3565</Words>
  <Application>Microsoft Office PowerPoint</Application>
  <PresentationFormat>On-screen Show (4:3)</PresentationFormat>
  <Paragraphs>704</Paragraphs>
  <Slides>80</Slides>
  <Notes>29</Notes>
  <HiddenSlides>5</HiddenSlides>
  <MMClips>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qem_vis1999</vt:lpstr>
      <vt:lpstr>Picture</vt:lpstr>
      <vt:lpstr>Geometry Images: Sampling Surfaces on Regular Grids</vt:lpstr>
      <vt:lpstr>My collaborators</vt:lpstr>
      <vt:lpstr>Mesh representation</vt:lpstr>
      <vt:lpstr>Irregular meshes</vt:lpstr>
      <vt:lpstr>What if images were represented with irregular meshes?</vt:lpstr>
      <vt:lpstr>Simple 2D grid</vt:lpstr>
      <vt:lpstr>Representations for media</vt:lpstr>
      <vt:lpstr>Geometry image</vt:lpstr>
      <vt:lpstr>Geometry image</vt:lpstr>
      <vt:lpstr>Simplicity for hardware rendering</vt:lpstr>
      <vt:lpstr>Irregular meshes: Texture mapping</vt:lpstr>
      <vt:lpstr>Irregular meshes: Texture mapping</vt:lpstr>
      <vt:lpstr>Rendering process  (and bandwidth)</vt:lpstr>
      <vt:lpstr>Data required for rendering</vt:lpstr>
      <vt:lpstr>How to construct a geometry image?</vt:lpstr>
      <vt:lpstr>Construction approaches</vt:lpstr>
      <vt:lpstr>General cut</vt:lpstr>
      <vt:lpstr>Finding 2g cycles</vt:lpstr>
      <vt:lpstr>Augment cut</vt:lpstr>
      <vt:lpstr>Augment cut</vt:lpstr>
      <vt:lpstr>Examples of cuts</vt:lpstr>
      <vt:lpstr>Parametrization</vt:lpstr>
      <vt:lpstr>Parametrization</vt:lpstr>
      <vt:lpstr>Stretch metric</vt:lpstr>
      <vt:lpstr>Stretch metric</vt:lpstr>
      <vt:lpstr>PowerPoint Presentation</vt:lpstr>
      <vt:lpstr>General-cut results</vt:lpstr>
      <vt:lpstr>General-cut results</vt:lpstr>
      <vt:lpstr>General-cut results</vt:lpstr>
      <vt:lpstr>Multi-chart</vt:lpstr>
      <vt:lpstr>Discretization cracks  “snap &amp; zipper”</vt:lpstr>
      <vt:lpstr>Multi-chart result</vt:lpstr>
      <vt:lpstr>A better cut?</vt:lpstr>
      <vt:lpstr>Spherical parametrization</vt:lpstr>
      <vt:lpstr>Overall process</vt:lpstr>
      <vt:lpstr>Steps</vt:lpstr>
      <vt:lpstr>Spherical parametrization algorithm</vt:lpstr>
      <vt:lpstr>Traditional conformal metric</vt:lpstr>
      <vt:lpstr>Stretch metric</vt:lpstr>
      <vt:lpstr>Spherical geometry images</vt:lpstr>
      <vt:lpstr>Review: Construction approaches</vt:lpstr>
      <vt:lpstr>Applications of geometry images</vt:lpstr>
      <vt:lpstr>Level-of-detail control</vt:lpstr>
      <vt:lpstr>Morphing</vt:lpstr>
      <vt:lpstr>Morphing</vt:lpstr>
      <vt:lpstr>Geometry amplification</vt:lpstr>
      <vt:lpstr>Geometry amplification</vt:lpstr>
      <vt:lpstr>Shape compression: wavelets on 2D grid</vt:lpstr>
      <vt:lpstr>Compression results</vt:lpstr>
      <vt:lpstr>Geometry clipmaps: Terrain rendering using nested regular grids</vt:lpstr>
      <vt:lpstr>Terrain rendering</vt:lpstr>
      <vt:lpstr>Previous work: Irregular mesh</vt:lpstr>
      <vt:lpstr>Previous work: Bin-trees</vt:lpstr>
      <vt:lpstr>Previous work: Bin-tree regions</vt:lpstr>
      <vt:lpstr>Our approach: Geometry clipmap</vt:lpstr>
      <vt:lpstr>Process terrain as an image</vt:lpstr>
      <vt:lpstr>Differences from texture clipmaps [Tanner 1998]</vt:lpstr>
      <vt:lpstr>Video</vt:lpstr>
      <vt:lpstr>Rendering of each level</vt:lpstr>
      <vt:lpstr>Need for smooth transitions</vt:lpstr>
      <vt:lpstr>Transition regions</vt:lpstr>
      <vt:lpstr>Eliminating T-junctions</vt:lpstr>
      <vt:lpstr>View-frustum culling</vt:lpstr>
      <vt:lpstr>Clipmap update</vt:lpstr>
      <vt:lpstr>Clipmap update</vt:lpstr>
      <vt:lpstr>Clipmap update</vt:lpstr>
      <vt:lpstr>Terrain data</vt:lpstr>
      <vt:lpstr>Inter-level prediction</vt:lpstr>
      <vt:lpstr>Terrain compression</vt:lpstr>
      <vt:lpstr>Terrain compression</vt:lpstr>
      <vt:lpstr>Compression result</vt:lpstr>
      <vt:lpstr>Terrain synthesis</vt:lpstr>
      <vt:lpstr>Importance of letting U be C1</vt:lpstr>
      <vt:lpstr>Screen-space level-of-detail error</vt:lpstr>
      <vt:lpstr>Limitations of geometry clipmaps</vt:lpstr>
      <vt:lpstr>Advantages of geometry clipmaps</vt:lpstr>
      <vt:lpstr>Conclusions</vt:lpstr>
      <vt:lpstr>PowerPoint Presentation</vt:lpstr>
      <vt:lpstr>Spherical parametrization</vt:lpstr>
      <vt:lpstr>Geometry videos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Hugues Hoppe</dc:creator>
  <cp:lastModifiedBy>Hugues Hoppe</cp:lastModifiedBy>
  <cp:revision>842</cp:revision>
  <dcterms:created xsi:type="dcterms:W3CDTF">1999-08-16T18:11:54Z</dcterms:created>
  <dcterms:modified xsi:type="dcterms:W3CDTF">2010-09-29T17:43:39Z</dcterms:modified>
</cp:coreProperties>
</file>