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76" r:id="rId4"/>
    <p:sldId id="285" r:id="rId5"/>
    <p:sldId id="275" r:id="rId6"/>
    <p:sldId id="274" r:id="rId7"/>
    <p:sldId id="286" r:id="rId8"/>
    <p:sldId id="273" r:id="rId9"/>
    <p:sldId id="272" r:id="rId10"/>
    <p:sldId id="281" r:id="rId11"/>
    <p:sldId id="271" r:id="rId12"/>
    <p:sldId id="270" r:id="rId13"/>
    <p:sldId id="269" r:id="rId14"/>
    <p:sldId id="279" r:id="rId15"/>
    <p:sldId id="268" r:id="rId16"/>
    <p:sldId id="267" r:id="rId17"/>
    <p:sldId id="266" r:id="rId18"/>
    <p:sldId id="265" r:id="rId19"/>
    <p:sldId id="264" r:id="rId20"/>
    <p:sldId id="282" r:id="rId21"/>
    <p:sldId id="263" r:id="rId22"/>
    <p:sldId id="284" r:id="rId23"/>
    <p:sldId id="262" r:id="rId24"/>
    <p:sldId id="261" r:id="rId25"/>
    <p:sldId id="260" r:id="rId26"/>
    <p:sldId id="283" r:id="rId27"/>
    <p:sldId id="259" r:id="rId28"/>
    <p:sldId id="280" r:id="rId29"/>
    <p:sldId id="258" r:id="rId30"/>
    <p:sldId id="257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84" d="100"/>
          <a:sy n="184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2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5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41CE-524E-4070-9044-2E2B9A807BFF}" type="datetimeFigureOut">
              <a:rPr lang="en-US" smtClean="0"/>
              <a:t>2012-05-25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B6B3-E1AA-4B16-85AD-F37540439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02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_smooth.orig+nsub1+nsub2+nsubn.caption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25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33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91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05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_sharp.orig+nsub1+nsub2+nsubn.caption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84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757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70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84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33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08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cap.pts+nsub0+nsubn.caption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650"/>
            <a:ext cx="9144000" cy="433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94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98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chpart.gsmoothnsubn+smoothnsubn+nsubn.caption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13"/>
            <a:ext cx="9144000" cy="6021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652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9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616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97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lpmp+mannequin+moeller.nsub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275"/>
            <a:ext cx="9144000" cy="4233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75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52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pot.orig+pts+nsub0+nsubn.caption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0"/>
            <a:ext cx="9023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080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25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8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tcap.pts+nsubn.caption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9144000" cy="587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61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33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11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chpart.pts+recon+opt+nsubnDe.caption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40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12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.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06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Hugues Hoppe</dc:creator>
  <cp:lastModifiedBy>Hugues Hoppe</cp:lastModifiedBy>
  <cp:revision>2</cp:revision>
  <dcterms:created xsi:type="dcterms:W3CDTF">2012-05-25T20:57:37Z</dcterms:created>
  <dcterms:modified xsi:type="dcterms:W3CDTF">2012-05-25T21:02:56Z</dcterms:modified>
</cp:coreProperties>
</file>