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0" r:id="rId2"/>
  </p:sldMasterIdLst>
  <p:notesMasterIdLst>
    <p:notesMasterId r:id="rId47"/>
  </p:notesMasterIdLst>
  <p:sldIdLst>
    <p:sldId id="256" r:id="rId3"/>
    <p:sldId id="376" r:id="rId4"/>
    <p:sldId id="383" r:id="rId5"/>
    <p:sldId id="310" r:id="rId6"/>
    <p:sldId id="394" r:id="rId7"/>
    <p:sldId id="395" r:id="rId8"/>
    <p:sldId id="396" r:id="rId9"/>
    <p:sldId id="397" r:id="rId10"/>
    <p:sldId id="398" r:id="rId11"/>
    <p:sldId id="263" r:id="rId12"/>
    <p:sldId id="338" r:id="rId13"/>
    <p:sldId id="354" r:id="rId14"/>
    <p:sldId id="309" r:id="rId15"/>
    <p:sldId id="341" r:id="rId16"/>
    <p:sldId id="351" r:id="rId17"/>
    <p:sldId id="367" r:id="rId18"/>
    <p:sldId id="293" r:id="rId19"/>
    <p:sldId id="262" r:id="rId20"/>
    <p:sldId id="299" r:id="rId21"/>
    <p:sldId id="277" r:id="rId22"/>
    <p:sldId id="300" r:id="rId23"/>
    <p:sldId id="276" r:id="rId24"/>
    <p:sldId id="257" r:id="rId25"/>
    <p:sldId id="267" r:id="rId26"/>
    <p:sldId id="384" r:id="rId27"/>
    <p:sldId id="361" r:id="rId28"/>
    <p:sldId id="364" r:id="rId29"/>
    <p:sldId id="302" r:id="rId30"/>
    <p:sldId id="325" r:id="rId31"/>
    <p:sldId id="342" r:id="rId32"/>
    <p:sldId id="355" r:id="rId33"/>
    <p:sldId id="292" r:id="rId34"/>
    <p:sldId id="286" r:id="rId35"/>
    <p:sldId id="340" r:id="rId36"/>
    <p:sldId id="359" r:id="rId37"/>
    <p:sldId id="365" r:id="rId38"/>
    <p:sldId id="356" r:id="rId39"/>
    <p:sldId id="261" r:id="rId40"/>
    <p:sldId id="369" r:id="rId41"/>
    <p:sldId id="366" r:id="rId42"/>
    <p:sldId id="373" r:id="rId43"/>
    <p:sldId id="352" r:id="rId44"/>
    <p:sldId id="353" r:id="rId45"/>
    <p:sldId id="312" r:id="rId46"/>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fontAlgn="base">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fontAlgn="base">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fontAlgn="base">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fontAlgn="base">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5F5F"/>
    <a:srgbClr val="C0C0C0"/>
    <a:srgbClr val="FF9900"/>
    <a:srgbClr val="000000"/>
    <a:srgbClr val="30F4FE"/>
    <a:srgbClr val="B3B3FF"/>
    <a:srgbClr val="FFDAA3"/>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86" autoAdjust="0"/>
    <p:restoredTop sz="88285" autoAdjust="0"/>
  </p:normalViewPr>
  <p:slideViewPr>
    <p:cSldViewPr>
      <p:cViewPr varScale="1">
        <p:scale>
          <a:sx n="171" d="100"/>
          <a:sy n="171" d="100"/>
        </p:scale>
        <p:origin x="-1698"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106" d="100"/>
          <a:sy n="106" d="100"/>
        </p:scale>
        <p:origin x="-31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effectLst/>
              </a:defRPr>
            </a:lvl1pPr>
          </a:lstStyle>
          <a:p>
            <a:endParaRPr lang="en-US"/>
          </a:p>
        </p:txBody>
      </p:sp>
      <p:sp>
        <p:nvSpPr>
          <p:cNvPr id="22630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effectLst/>
              </a:defRPr>
            </a:lvl1pPr>
          </a:lstStyle>
          <a:p>
            <a:endParaRPr lang="en-US"/>
          </a:p>
        </p:txBody>
      </p:sp>
      <p:sp>
        <p:nvSpPr>
          <p:cNvPr id="226308"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2630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631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effectLst/>
              </a:defRPr>
            </a:lvl1pPr>
          </a:lstStyle>
          <a:p>
            <a:endParaRPr lang="en-US"/>
          </a:p>
        </p:txBody>
      </p:sp>
      <p:sp>
        <p:nvSpPr>
          <p:cNvPr id="22631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defRPr>
            </a:lvl1pPr>
          </a:lstStyle>
          <a:p>
            <a:fld id="{1CF162FD-CACE-42ED-9764-F3AE90353DB6}" type="slidenum">
              <a:rPr lang="en-US"/>
              <a:pPr/>
              <a:t>‹#›</a:t>
            </a:fld>
            <a:endParaRPr lang="en-US"/>
          </a:p>
        </p:txBody>
      </p:sp>
    </p:spTree>
    <p:extLst>
      <p:ext uri="{BB962C8B-B14F-4D97-AF65-F5344CB8AC3E}">
        <p14:creationId xmlns:p14="http://schemas.microsoft.com/office/powerpoint/2010/main" val="302849310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BFFD47-9D0C-4C06-A53A-4A1E031773B4}" type="slidenum">
              <a:rPr lang="en-US"/>
              <a:pPr/>
              <a:t>1</a:t>
            </a:fld>
            <a:endParaRPr lang="en-US"/>
          </a:p>
        </p:txBody>
      </p:sp>
      <p:sp>
        <p:nvSpPr>
          <p:cNvPr id="227330" name="Rectangle 2"/>
          <p:cNvSpPr>
            <a:spLocks noRot="1" noChangeArrowheads="1" noTextEdit="1"/>
          </p:cNvSpPr>
          <p:nvPr>
            <p:ph type="sldImg"/>
          </p:nvPr>
        </p:nvSpPr>
        <p:spPr>
          <a:ln/>
        </p:spPr>
      </p:sp>
      <p:sp>
        <p:nvSpPr>
          <p:cNvPr id="227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3E78D3-A897-4879-A0A9-F3D97952F749}" type="slidenum">
              <a:rPr lang="en-US"/>
              <a:pPr/>
              <a:t>10</a:t>
            </a:fld>
            <a:endParaRPr lang="en-US"/>
          </a:p>
        </p:txBody>
      </p:sp>
      <p:sp>
        <p:nvSpPr>
          <p:cNvPr id="231426" name="Rectangle 2"/>
          <p:cNvSpPr>
            <a:spLocks noRot="1" noChangeArrowheads="1" noTextEdit="1"/>
          </p:cNvSpPr>
          <p:nvPr>
            <p:ph type="sldImg"/>
          </p:nvPr>
        </p:nvSpPr>
        <p:spPr>
          <a:ln/>
        </p:spPr>
      </p:sp>
      <p:sp>
        <p:nvSpPr>
          <p:cNvPr id="231427" name="Rectangle 3"/>
          <p:cNvSpPr>
            <a:spLocks noGrp="1" noChangeArrowheads="1"/>
          </p:cNvSpPr>
          <p:nvPr>
            <p:ph type="body" idx="1"/>
          </p:nvPr>
        </p:nvSpPr>
        <p:spPr/>
        <p:txBody>
          <a:bodyPr/>
          <a:lstStyle/>
          <a:p>
            <a:r>
              <a:rPr lang="en-US"/>
              <a:t>I will now discuss existing approaches.</a:t>
            </a:r>
          </a:p>
          <a:p>
            <a:r>
              <a:rPr lang="en-US"/>
              <a:t>[CLICK]</a:t>
            </a:r>
          </a:p>
          <a:p>
            <a:r>
              <a:rPr lang="en-US"/>
              <a:t>Tile based texturing is a traditional approach to generate large textures at run-time.</a:t>
            </a:r>
          </a:p>
          <a:p>
            <a:r>
              <a:rPr lang="en-US"/>
              <a:t>A set of carefully designed tiles are combined to form larger textures.</a:t>
            </a:r>
          </a:p>
          <a:p>
            <a:r>
              <a:rPr lang="en-US"/>
              <a:t>However, the achievable variability is limited by the number of tiles.</a:t>
            </a:r>
          </a:p>
          <a:p>
            <a:r>
              <a:rPr lang="en-US"/>
              <a:t>Also, distinctive features tend to reveal the underlying regular tiling structure.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CB6FBD-347A-4548-908D-DD6E77CF3A97}" type="slidenum">
              <a:rPr lang="en-US"/>
              <a:pPr/>
              <a:t>11</a:t>
            </a:fld>
            <a:endParaRPr lang="en-US"/>
          </a:p>
        </p:txBody>
      </p:sp>
      <p:sp>
        <p:nvSpPr>
          <p:cNvPr id="232450" name="Rectangle 2"/>
          <p:cNvSpPr>
            <a:spLocks noRot="1" noChangeArrowheads="1" noTextEdit="1"/>
          </p:cNvSpPr>
          <p:nvPr>
            <p:ph type="sldImg"/>
          </p:nvPr>
        </p:nvSpPr>
        <p:spPr>
          <a:ln/>
        </p:spPr>
      </p:sp>
      <p:sp>
        <p:nvSpPr>
          <p:cNvPr id="232451" name="Rectangle 3"/>
          <p:cNvSpPr>
            <a:spLocks noGrp="1" noChangeArrowheads="1"/>
          </p:cNvSpPr>
          <p:nvPr>
            <p:ph type="body" idx="1"/>
          </p:nvPr>
        </p:nvSpPr>
        <p:spPr/>
        <p:txBody>
          <a:bodyPr/>
          <a:lstStyle/>
          <a:p>
            <a:r>
              <a:rPr lang="en-US"/>
              <a:t>Exemplar based texture synthesis algorithms produce images with much more variety. However, as we will now discuss, most of them cannot perform on-demand synthesis.</a:t>
            </a:r>
          </a:p>
          <a:p>
            <a:r>
              <a:rPr lang="en-US"/>
              <a:t>[CLICK]</a:t>
            </a:r>
          </a:p>
          <a:p>
            <a:r>
              <a:rPr lang="en-US"/>
              <a:t>Patch based algorithms generate large textures by finding patches within the exemplar and pasting them together. The layout process is sequential.</a:t>
            </a:r>
          </a:p>
          <a:p>
            <a:r>
              <a:rPr lang="en-US"/>
              <a:t>While they provide some of the best results, patch based algorithms also suffer from a lack of fine scale variations, as small features tend to be duplicated exactly.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74E12F-E126-425E-BD88-C86A71FF3EBB}" type="slidenum">
              <a:rPr lang="en-US"/>
              <a:pPr/>
              <a:t>12</a:t>
            </a:fld>
            <a:endParaRPr lang="en-US"/>
          </a:p>
        </p:txBody>
      </p:sp>
      <p:sp>
        <p:nvSpPr>
          <p:cNvPr id="233474" name="Rectangle 2"/>
          <p:cNvSpPr>
            <a:spLocks noRot="1" noChangeArrowheads="1" noTextEdit="1"/>
          </p:cNvSpPr>
          <p:nvPr>
            <p:ph type="sldImg"/>
          </p:nvPr>
        </p:nvSpPr>
        <p:spPr>
          <a:ln/>
        </p:spPr>
      </p:sp>
      <p:sp>
        <p:nvSpPr>
          <p:cNvPr id="233475" name="Rectangle 3"/>
          <p:cNvSpPr>
            <a:spLocks noGrp="1" noChangeArrowheads="1"/>
          </p:cNvSpPr>
          <p:nvPr>
            <p:ph type="body" idx="1"/>
          </p:nvPr>
        </p:nvSpPr>
        <p:spPr/>
        <p:txBody>
          <a:bodyPr/>
          <a:lstStyle/>
          <a:p>
            <a:r>
              <a:rPr lang="en-US" sz="1000"/>
              <a:t>Pixel-based algorithms offer greater fine scale variety. </a:t>
            </a:r>
          </a:p>
          <a:p>
            <a:r>
              <a:rPr lang="en-US" sz="1000"/>
              <a:t>Typically they generate one pixel at a time in scanline order.</a:t>
            </a:r>
          </a:p>
          <a:p>
            <a:r>
              <a:rPr lang="en-US" sz="1000"/>
              <a:t> </a:t>
            </a:r>
          </a:p>
          <a:p>
            <a:r>
              <a:rPr lang="en-US" sz="1000"/>
              <a:t>Since our algorithm is also pixel-based, I will give more details on these techniques.</a:t>
            </a:r>
          </a:p>
          <a:p>
            <a:r>
              <a:rPr lang="en-US" sz="1000"/>
              <a:t>[CLICK]</a:t>
            </a:r>
          </a:p>
          <a:p>
            <a:r>
              <a:rPr lang="en-US" sz="1000"/>
              <a:t>In order to add the next pixel to a partially generated texture, a per-pixel synthesis algorithm starts by extracting the already synthesized neighbors. </a:t>
            </a:r>
          </a:p>
          <a:p>
            <a:r>
              <a:rPr lang="en-US" sz="1000"/>
              <a:t>[CLICK]</a:t>
            </a:r>
          </a:p>
          <a:p>
            <a:r>
              <a:rPr lang="en-US" sz="1000"/>
              <a:t>Then, the exemplar is searched for a similar neighborhood. </a:t>
            </a:r>
          </a:p>
          <a:p>
            <a:r>
              <a:rPr lang="en-US" sz="1000"/>
              <a:t>Once the best matching neighborhood is found, the pixel color is directly updated.</a:t>
            </a:r>
          </a:p>
          <a:p>
            <a:r>
              <a:rPr lang="en-US" sz="1000"/>
              <a:t>[CLICK]</a:t>
            </a:r>
          </a:p>
          <a:p>
            <a:r>
              <a:rPr lang="en-US" sz="1000"/>
              <a:t>This process continues until all pixels are generated.</a:t>
            </a:r>
          </a:p>
          <a:p>
            <a:r>
              <a:rPr lang="en-US" sz="1000"/>
              <a:t>[CLICK]</a:t>
            </a:r>
          </a:p>
          <a:p>
            <a:r>
              <a:rPr lang="en-US" sz="1000"/>
              <a:t>Note that the final texture appearance is solely determined by the boundary conditions shown in orange, which are generally filled with random colors.</a:t>
            </a:r>
          </a:p>
          <a:p>
            <a:r>
              <a:rPr lang="en-US" sz="1000"/>
              <a:t>[CLICK]</a:t>
            </a:r>
          </a:p>
          <a:p>
            <a:r>
              <a:rPr lang="en-US" sz="1000"/>
              <a:t>Most recent algorithms perform multiresolution synthesis. The exemplar is stored as a Gaussian pyramid instead of a single image. </a:t>
            </a:r>
          </a:p>
          <a:p>
            <a:r>
              <a:rPr lang="en-US" sz="1000"/>
              <a:t>[CLICK]</a:t>
            </a:r>
          </a:p>
          <a:p>
            <a:r>
              <a:rPr lang="en-US" sz="1000"/>
              <a:t>Synthesis is performed one level at a time from coarse to fine resolutions.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288CF4-8909-478B-9051-ABB4045C1C77}" type="slidenum">
              <a:rPr lang="en-US"/>
              <a:pPr/>
              <a:t>13</a:t>
            </a:fld>
            <a:endParaRPr lang="en-US"/>
          </a:p>
        </p:txBody>
      </p:sp>
      <p:sp>
        <p:nvSpPr>
          <p:cNvPr id="234498" name="Rectangle 2"/>
          <p:cNvSpPr>
            <a:spLocks noRot="1" noChangeArrowheads="1" noTextEdit="1"/>
          </p:cNvSpPr>
          <p:nvPr>
            <p:ph type="sldImg"/>
          </p:nvPr>
        </p:nvSpPr>
        <p:spPr>
          <a:ln/>
        </p:spPr>
      </p:sp>
      <p:sp>
        <p:nvSpPr>
          <p:cNvPr id="234499" name="Rectangle 3"/>
          <p:cNvSpPr>
            <a:spLocks noGrp="1" noChangeArrowheads="1"/>
          </p:cNvSpPr>
          <p:nvPr>
            <p:ph type="body" idx="1"/>
          </p:nvPr>
        </p:nvSpPr>
        <p:spPr/>
        <p:txBody>
          <a:bodyPr/>
          <a:lstStyle/>
          <a:p>
            <a:r>
              <a:rPr lang="en-US"/>
              <a:t>Most previous approaches are impractical for on-demand synthesis. </a:t>
            </a:r>
          </a:p>
          <a:p>
            <a:r>
              <a:rPr lang="en-US"/>
              <a:t>Indeed, if a small window is requested, synthesis must be performed on a much larger [CLICK] area in order to retrieve the correct boundary conditions and obtain a spatially deterministic result.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595C69-B660-4D68-8F03-25F0B7BD4123}" type="slidenum">
              <a:rPr lang="en-US"/>
              <a:pPr/>
              <a:t>14</a:t>
            </a:fld>
            <a:endParaRPr lang="en-US"/>
          </a:p>
        </p:txBody>
      </p:sp>
      <p:sp>
        <p:nvSpPr>
          <p:cNvPr id="235522" name="Rectangle 2"/>
          <p:cNvSpPr>
            <a:spLocks noRot="1" noChangeArrowheads="1" noTextEdit="1"/>
          </p:cNvSpPr>
          <p:nvPr>
            <p:ph type="sldImg"/>
          </p:nvPr>
        </p:nvSpPr>
        <p:spPr>
          <a:ln/>
        </p:spPr>
      </p:sp>
      <p:sp>
        <p:nvSpPr>
          <p:cNvPr id="235523" name="Rectangle 3"/>
          <p:cNvSpPr>
            <a:spLocks noGrp="1" noChangeArrowheads="1"/>
          </p:cNvSpPr>
          <p:nvPr>
            <p:ph type="body" idx="1"/>
          </p:nvPr>
        </p:nvSpPr>
        <p:spPr/>
        <p:txBody>
          <a:bodyPr/>
          <a:lstStyle/>
          <a:p>
            <a:r>
              <a:rPr lang="en-US"/>
              <a:t>One solution proposed by Wei and Levoy is order-independent synthesis.</a:t>
            </a:r>
          </a:p>
          <a:p>
            <a:r>
              <a:rPr lang="en-US"/>
              <a:t>The idea is to apply synthesis to all pixels independently, reading pixel neighborhoods from a previous image. Here, pixels from level 1 generation 0 read their neighborhoods from level 0 generation 0.</a:t>
            </a:r>
          </a:p>
          <a:p>
            <a:r>
              <a:rPr lang="en-US"/>
              <a:t>Thus, pixels can be synthesized in any order since they do not influence each other during synthesis. The result will always be the same.</a:t>
            </a:r>
          </a:p>
          <a:p>
            <a:r>
              <a:rPr lang="en-US"/>
              <a:t>[CLICK]</a:t>
            </a:r>
          </a:p>
          <a:p>
            <a:r>
              <a:rPr lang="en-US"/>
              <a:t>However, order-independence reduces synthesis quality, and therefore requires several synthesis passes, or generations, at each level – 3 in this diagram.</a:t>
            </a:r>
          </a:p>
          <a:p>
            <a:r>
              <a:rPr lang="en-US"/>
              <a:t>[CLICK]</a:t>
            </a:r>
          </a:p>
          <a:p>
            <a:r>
              <a:rPr lang="en-US"/>
              <a:t>The boundary condition is level 0 generation 0, which completely determines the final appearance of the texture.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4F4E0A-1A98-46E4-A792-2C45E233278B}" type="slidenum">
              <a:rPr lang="en-US"/>
              <a:pPr/>
              <a:t>15</a:t>
            </a:fld>
            <a:endParaRPr lang="en-US"/>
          </a:p>
        </p:txBody>
      </p:sp>
      <p:sp>
        <p:nvSpPr>
          <p:cNvPr id="236546" name="Rectangle 2"/>
          <p:cNvSpPr>
            <a:spLocks noRot="1" noChangeArrowheads="1" noTextEdit="1"/>
          </p:cNvSpPr>
          <p:nvPr>
            <p:ph type="sldImg"/>
          </p:nvPr>
        </p:nvSpPr>
        <p:spPr>
          <a:ln/>
        </p:spPr>
      </p:sp>
      <p:sp>
        <p:nvSpPr>
          <p:cNvPr id="236547" name="Rectangle 3"/>
          <p:cNvSpPr>
            <a:spLocks noGrp="1" noChangeArrowheads="1"/>
          </p:cNvSpPr>
          <p:nvPr>
            <p:ph type="body" idx="1"/>
          </p:nvPr>
        </p:nvSpPr>
        <p:spPr/>
        <p:txBody>
          <a:bodyPr/>
          <a:lstStyle/>
          <a:p>
            <a:r>
              <a:rPr lang="en-US"/>
              <a:t>I will now introduce our Parallel Texture Synthesis algorithm. </a:t>
            </a:r>
          </a:p>
          <a:p>
            <a:r>
              <a:rPr lang="en-US"/>
              <a:t>It has the same overall structure as the order independent algorithm of Wei and Levoy. </a:t>
            </a:r>
          </a:p>
          <a:p>
            <a:r>
              <a:rPr lang="en-US"/>
              <a:t>However, the operations we perform at each level are fundamentally different.</a:t>
            </a:r>
          </a:p>
          <a:p>
            <a:r>
              <a:rPr lang="en-US"/>
              <a:t>[CLICK]</a:t>
            </a:r>
          </a:p>
          <a:p>
            <a:r>
              <a:rPr lang="en-US"/>
              <a:t>We improve speed, quality and provide user control over the synthesis result through four novel elements:</a:t>
            </a:r>
          </a:p>
          <a:p>
            <a:r>
              <a:rPr lang="en-US"/>
              <a:t>Coordinate upsampling, jitter, correction sub-passes and the Gaussian stack</a:t>
            </a:r>
          </a:p>
          <a:p>
            <a:r>
              <a:rPr lang="en-US"/>
              <a:t>Moreover, these allow efficient parallel evaluation on present GPUs.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3D6192-6728-4A5A-8521-803D7984FC95}" type="slidenum">
              <a:rPr lang="en-US"/>
              <a:pPr/>
              <a:t>16</a:t>
            </a:fld>
            <a:endParaRPr lang="en-US"/>
          </a:p>
        </p:txBody>
      </p:sp>
      <p:sp>
        <p:nvSpPr>
          <p:cNvPr id="238594" name="Rectangle 2"/>
          <p:cNvSpPr>
            <a:spLocks noRot="1" noChangeArrowheads="1" noTextEdit="1"/>
          </p:cNvSpPr>
          <p:nvPr>
            <p:ph type="sldImg"/>
          </p:nvPr>
        </p:nvSpPr>
        <p:spPr>
          <a:ln/>
        </p:spPr>
      </p:sp>
      <p:sp>
        <p:nvSpPr>
          <p:cNvPr id="238595" name="Rectangle 3"/>
          <p:cNvSpPr>
            <a:spLocks noGrp="1" noChangeArrowheads="1"/>
          </p:cNvSpPr>
          <p:nvPr>
            <p:ph type="body" idx="1"/>
          </p:nvPr>
        </p:nvSpPr>
        <p:spPr/>
        <p:txBody>
          <a:bodyPr/>
          <a:lstStyle/>
          <a:p>
            <a:r>
              <a:rPr lang="en-US"/>
              <a:t>One key idea in our contributions is to think of synthesis as acting not on colors [CLICK] but on coordinates of the exemplar pixels, which we represent using red and green.</a:t>
            </a:r>
          </a:p>
          <a:p>
            <a:r>
              <a:rPr lang="en-US"/>
              <a:t>After synthesis, colors are trivially retrieved with a simple lookup into the exemplar. </a:t>
            </a:r>
          </a:p>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629B8C-30BF-44CD-AF70-075B7A871E85}" type="slidenum">
              <a:rPr lang="en-US"/>
              <a:pPr/>
              <a:t>17</a:t>
            </a:fld>
            <a:endParaRPr lang="en-US"/>
          </a:p>
        </p:txBody>
      </p:sp>
      <p:sp>
        <p:nvSpPr>
          <p:cNvPr id="237570" name="Rectangle 2"/>
          <p:cNvSpPr>
            <a:spLocks noRot="1" noChangeArrowheads="1" noTextEdit="1"/>
          </p:cNvSpPr>
          <p:nvPr>
            <p:ph type="sldImg"/>
          </p:nvPr>
        </p:nvSpPr>
        <p:spPr>
          <a:ln/>
        </p:spPr>
      </p:sp>
      <p:sp>
        <p:nvSpPr>
          <p:cNvPr id="237571" name="Rectangle 3"/>
          <p:cNvSpPr>
            <a:spLocks noGrp="1" noChangeArrowheads="1"/>
          </p:cNvSpPr>
          <p:nvPr>
            <p:ph type="body" idx="1"/>
          </p:nvPr>
        </p:nvSpPr>
        <p:spPr/>
        <p:txBody>
          <a:bodyPr/>
          <a:lstStyle/>
          <a:p>
            <a:r>
              <a:rPr lang="en-US"/>
              <a:t>There are three steps at each level.</a:t>
            </a:r>
          </a:p>
          <a:p>
            <a:r>
              <a:rPr lang="en-US"/>
              <a:t>[CLICK]</a:t>
            </a:r>
          </a:p>
          <a:p>
            <a:r>
              <a:rPr lang="en-US"/>
              <a:t>The first step, the upsampling, increases the resolution of the previous level's result.</a:t>
            </a:r>
          </a:p>
          <a:p>
            <a:r>
              <a:rPr lang="en-US"/>
              <a:t>[CLICK]</a:t>
            </a:r>
          </a:p>
          <a:p>
            <a:r>
              <a:rPr lang="en-US"/>
              <a:t>The second step, the jitter, introduces variation into the synthesized texture.</a:t>
            </a:r>
          </a:p>
          <a:p>
            <a:r>
              <a:rPr lang="en-US"/>
              <a:t>[CLICK]</a:t>
            </a:r>
          </a:p>
          <a:p>
            <a:r>
              <a:rPr lang="en-US"/>
              <a:t>The third and final step is the correction step. Its purpose is to make sure that the appearance of the synthesized texture remains similar to the appearance of the exemplar.</a:t>
            </a:r>
          </a:p>
          <a:p>
            <a:r>
              <a:rPr lang="en-US"/>
              <a:t>Let me now give more details on each of these three steps.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1E86C5-37C4-4B92-B915-7F1CDB0F9F29}" type="slidenum">
              <a:rPr lang="en-US"/>
              <a:pPr/>
              <a:t>18</a:t>
            </a:fld>
            <a:endParaRPr lang="en-US"/>
          </a:p>
        </p:txBody>
      </p:sp>
      <p:sp>
        <p:nvSpPr>
          <p:cNvPr id="239618" name="Rectangle 2"/>
          <p:cNvSpPr>
            <a:spLocks noRot="1" noChangeArrowheads="1" noTextEdit="1"/>
          </p:cNvSpPr>
          <p:nvPr>
            <p:ph type="sldImg"/>
          </p:nvPr>
        </p:nvSpPr>
        <p:spPr>
          <a:ln/>
        </p:spPr>
      </p:sp>
      <p:sp>
        <p:nvSpPr>
          <p:cNvPr id="239619" name="Rectangle 3"/>
          <p:cNvSpPr>
            <a:spLocks noGrp="1" noChangeArrowheads="1"/>
          </p:cNvSpPr>
          <p:nvPr>
            <p:ph type="body" idx="1"/>
          </p:nvPr>
        </p:nvSpPr>
        <p:spPr/>
        <p:txBody>
          <a:bodyPr/>
          <a:lstStyle/>
          <a:p>
            <a:r>
              <a:rPr lang="en-US"/>
              <a:t>Upsampling increases the resolution of the previous level result.</a:t>
            </a:r>
          </a:p>
          <a:p>
            <a:r>
              <a:rPr lang="en-US"/>
              <a:t>Instead of performing a synthesis pass as other algorithms do, we rely on pixel coordinates. </a:t>
            </a:r>
          </a:p>
          <a:p>
            <a:r>
              <a:rPr lang="en-US"/>
              <a:t>Every pixel coordinate from the previous level must be replaced by four new pixel coordinates at the next level. To do so, we simply rely on the exemplar pyramid, replacing every pixel by its four children at the next level.</a:t>
            </a:r>
          </a:p>
          <a:p>
            <a:r>
              <a:rPr lang="en-US"/>
              <a:t>[CLICK]</a:t>
            </a:r>
          </a:p>
          <a:p>
            <a:r>
              <a:rPr lang="en-US"/>
              <a:t>This is a straight forward operation involving only simple arithmetic and which can be performed efficiently on the GPU.</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3EC51E-0318-4F66-9493-88E6590C87FA}" type="slidenum">
              <a:rPr lang="en-US"/>
              <a:pPr/>
              <a:t>19</a:t>
            </a:fld>
            <a:endParaRPr lang="en-US"/>
          </a:p>
        </p:txBody>
      </p:sp>
      <p:sp>
        <p:nvSpPr>
          <p:cNvPr id="240642" name="Rectangle 2"/>
          <p:cNvSpPr>
            <a:spLocks noRot="1" noChangeArrowheads="1" noTextEdit="1"/>
          </p:cNvSpPr>
          <p:nvPr>
            <p:ph type="sldImg"/>
          </p:nvPr>
        </p:nvSpPr>
        <p:spPr>
          <a:ln/>
        </p:spPr>
      </p:sp>
      <p:sp>
        <p:nvSpPr>
          <p:cNvPr id="240643" name="Rectangle 3"/>
          <p:cNvSpPr>
            <a:spLocks noGrp="1" noChangeArrowheads="1"/>
          </p:cNvSpPr>
          <p:nvPr>
            <p:ph type="body" idx="1"/>
          </p:nvPr>
        </p:nvSpPr>
        <p:spPr/>
        <p:txBody>
          <a:bodyPr/>
          <a:lstStyle/>
          <a:p>
            <a:r>
              <a:rPr lang="en-US"/>
              <a:t>If only upsampling is performed at every level, a regular tiling is produced.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4F4C54-A071-4771-A765-8A03CE668CD3}" type="slidenum">
              <a:rPr lang="en-US"/>
              <a:pPr/>
              <a:t>2</a:t>
            </a:fld>
            <a:endParaRPr lang="en-US"/>
          </a:p>
        </p:txBody>
      </p:sp>
      <p:sp>
        <p:nvSpPr>
          <p:cNvPr id="228354" name="Rectangle 2"/>
          <p:cNvSpPr>
            <a:spLocks noRot="1" noChangeArrowheads="1" noTextEdit="1"/>
          </p:cNvSpPr>
          <p:nvPr>
            <p:ph type="sldImg"/>
          </p:nvPr>
        </p:nvSpPr>
        <p:spPr>
          <a:ln/>
        </p:spPr>
      </p:sp>
      <p:sp>
        <p:nvSpPr>
          <p:cNvPr id="228355" name="Rectangle 3"/>
          <p:cNvSpPr>
            <a:spLocks noGrp="1" noChangeArrowheads="1"/>
          </p:cNvSpPr>
          <p:nvPr>
            <p:ph type="body" idx="1"/>
          </p:nvPr>
        </p:nvSpPr>
        <p:spPr/>
        <p:txBody>
          <a:bodyPr/>
          <a:lstStyle/>
          <a:p>
            <a:r>
              <a:rPr lang="en-US"/>
              <a:t>Several techniques can synthesize large textures from a small exemplar image while avoiding obvious repetitions.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AC5471-6702-4B89-A815-AC51DA488935}" type="slidenum">
              <a:rPr lang="en-US"/>
              <a:pPr/>
              <a:t>20</a:t>
            </a:fld>
            <a:endParaRPr lang="en-US"/>
          </a:p>
        </p:txBody>
      </p:sp>
      <p:sp>
        <p:nvSpPr>
          <p:cNvPr id="241666" name="Rectangle 2"/>
          <p:cNvSpPr>
            <a:spLocks noRot="1" noChangeArrowheads="1" noTextEdit="1"/>
          </p:cNvSpPr>
          <p:nvPr>
            <p:ph type="sldImg"/>
          </p:nvPr>
        </p:nvSpPr>
        <p:spPr>
          <a:ln/>
        </p:spPr>
      </p:sp>
      <p:sp>
        <p:nvSpPr>
          <p:cNvPr id="241667" name="Rectangle 3"/>
          <p:cNvSpPr>
            <a:spLocks noGrp="1" noChangeArrowheads="1"/>
          </p:cNvSpPr>
          <p:nvPr>
            <p:ph type="body" idx="1"/>
          </p:nvPr>
        </p:nvSpPr>
        <p:spPr/>
        <p:txBody>
          <a:bodyPr/>
          <a:lstStyle/>
          <a:p>
            <a:r>
              <a:rPr lang="en-US"/>
              <a:t>The jitter step introduces variation that is both spatially deterministic and controllable by the user.</a:t>
            </a:r>
          </a:p>
          <a:p>
            <a:r>
              <a:rPr lang="en-US"/>
              <a:t>The jitter adds a pseudo-random offset to the pixel coordinates. </a:t>
            </a:r>
          </a:p>
          <a:p>
            <a:r>
              <a:rPr lang="en-US"/>
              <a:t>The jitter amplitude is controlled by the user at every level through a set of sliders.</a:t>
            </a:r>
          </a:p>
          <a:p>
            <a:r>
              <a:rPr lang="en-US"/>
              <a:t>Note that contrary to other synthesis scheme, the appearance of the result is not determined by boundary conditions, and is instead solely determined by the jitter. </a:t>
            </a:r>
          </a:p>
          <a:p>
            <a:r>
              <a:rPr lang="en-US"/>
              <a:t>It enables strong, continuous control over the final result.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FAB2A1-37B7-4947-89A3-C852361F730A}" type="slidenum">
              <a:rPr lang="en-US"/>
              <a:pPr/>
              <a:t>21</a:t>
            </a:fld>
            <a:endParaRPr lang="en-US"/>
          </a:p>
        </p:txBody>
      </p:sp>
      <p:sp>
        <p:nvSpPr>
          <p:cNvPr id="243714" name="Rectangle 2"/>
          <p:cNvSpPr>
            <a:spLocks noRot="1" noChangeArrowheads="1" noTextEdit="1"/>
          </p:cNvSpPr>
          <p:nvPr>
            <p:ph type="sldImg"/>
          </p:nvPr>
        </p:nvSpPr>
        <p:spPr>
          <a:ln/>
        </p:spPr>
      </p:sp>
      <p:sp>
        <p:nvSpPr>
          <p:cNvPr id="243715" name="Rectangle 3"/>
          <p:cNvSpPr>
            <a:spLocks noGrp="1" noChangeArrowheads="1"/>
          </p:cNvSpPr>
          <p:nvPr>
            <p:ph type="body" idx="1"/>
          </p:nvPr>
        </p:nvSpPr>
        <p:spPr/>
        <p:txBody>
          <a:bodyPr/>
          <a:lstStyle/>
          <a:p>
            <a:r>
              <a:rPr lang="en-US"/>
              <a:t>If only upsampling and jitter are applied at every level, then the result is a tiling where blocks of textures have been displaced.</a:t>
            </a:r>
          </a:p>
          <a:p>
            <a:r>
              <a:rPr lang="en-US"/>
              <a:t>If jitter is applied at a coarse level, then large blocks are displaced. </a:t>
            </a:r>
          </a:p>
          <a:p>
            <a:r>
              <a:rPr lang="en-US"/>
              <a:t>[CLICK]</a:t>
            </a:r>
          </a:p>
          <a:p>
            <a:r>
              <a:rPr lang="en-US"/>
              <a:t>If jitter is applied at a finer level then smaller blocks are displaced.</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7F15DA-F67C-497C-AD52-0BC573277DA3}" type="slidenum">
              <a:rPr lang="en-US"/>
              <a:pPr/>
              <a:t>22</a:t>
            </a:fld>
            <a:endParaRPr lang="en-US"/>
          </a:p>
        </p:txBody>
      </p:sp>
      <p:sp>
        <p:nvSpPr>
          <p:cNvPr id="242690" name="Rectangle 2"/>
          <p:cNvSpPr>
            <a:spLocks noRot="1" noChangeArrowheads="1" noTextEdit="1"/>
          </p:cNvSpPr>
          <p:nvPr>
            <p:ph type="sldImg"/>
          </p:nvPr>
        </p:nvSpPr>
        <p:spPr>
          <a:ln/>
        </p:spPr>
      </p:sp>
      <p:sp>
        <p:nvSpPr>
          <p:cNvPr id="242691" name="Rectangle 3"/>
          <p:cNvSpPr>
            <a:spLocks noGrp="1" noChangeArrowheads="1"/>
          </p:cNvSpPr>
          <p:nvPr>
            <p:ph type="body" idx="1"/>
          </p:nvPr>
        </p:nvSpPr>
        <p:spPr/>
        <p:txBody>
          <a:bodyPr/>
          <a:lstStyle/>
          <a:p>
            <a:pPr>
              <a:lnSpc>
                <a:spcPct val="90000"/>
              </a:lnSpc>
            </a:pPr>
            <a:r>
              <a:rPr lang="en-US"/>
              <a:t>The next step, the correction step, is in charge of recovering the exemplar appearance after upsampling and jittering.</a:t>
            </a:r>
          </a:p>
          <a:p>
            <a:pPr>
              <a:lnSpc>
                <a:spcPct val="90000"/>
              </a:lnSpc>
            </a:pPr>
            <a:r>
              <a:rPr lang="en-US"/>
              <a:t>Similarly to the order independent scheme, pixels are corrected independently.</a:t>
            </a:r>
          </a:p>
          <a:p>
            <a:pPr>
              <a:lnSpc>
                <a:spcPct val="90000"/>
              </a:lnSpc>
            </a:pPr>
            <a:r>
              <a:rPr lang="en-US"/>
              <a:t>Our correction process is based on well known neighborhood matching techniques. </a:t>
            </a:r>
          </a:p>
          <a:p>
            <a:pPr>
              <a:lnSpc>
                <a:spcPct val="90000"/>
              </a:lnSpc>
            </a:pPr>
            <a:r>
              <a:rPr lang="en-US"/>
              <a:t>[CLICK]</a:t>
            </a:r>
          </a:p>
          <a:p>
            <a:pPr>
              <a:lnSpc>
                <a:spcPct val="90000"/>
              </a:lnSpc>
            </a:pPr>
            <a:r>
              <a:rPr lang="en-US"/>
              <a:t>Let me give you an overview of the algorithm for a single pixel.</a:t>
            </a:r>
          </a:p>
          <a:p>
            <a:pPr>
              <a:lnSpc>
                <a:spcPct val="90000"/>
              </a:lnSpc>
            </a:pPr>
            <a:r>
              <a:rPr lang="en-US"/>
              <a:t>First, the 5x5 neighborhood of the pixel is extracted. Note that neighbors are read from the previous buffer, the output of the jitter step, since pixels are corrected independently.</a:t>
            </a:r>
          </a:p>
          <a:p>
            <a:pPr>
              <a:lnSpc>
                <a:spcPct val="90000"/>
              </a:lnSpc>
            </a:pPr>
            <a:r>
              <a:rPr lang="en-US"/>
              <a:t>[CLICK]</a:t>
            </a:r>
          </a:p>
          <a:p>
            <a:pPr>
              <a:lnSpc>
                <a:spcPct val="90000"/>
              </a:lnSpc>
            </a:pPr>
            <a:r>
              <a:rPr lang="en-US"/>
              <a:t>Then, a set of 16 candidates is determined. Please refer to the paper by Tong et al. or to our paper for more details on the candidates.</a:t>
            </a:r>
          </a:p>
          <a:p>
            <a:pPr>
              <a:lnSpc>
                <a:spcPct val="90000"/>
              </a:lnSpc>
            </a:pPr>
            <a:r>
              <a:rPr lang="en-US"/>
              <a:t>[CLICK]</a:t>
            </a:r>
          </a:p>
          <a:p>
            <a:pPr>
              <a:lnSpc>
                <a:spcPct val="90000"/>
              </a:lnSpc>
            </a:pPr>
            <a:r>
              <a:rPr lang="en-US"/>
              <a:t>Next, the neighborhoods of the candidates are compared with the neighborhood of the pixel being corrected.</a:t>
            </a:r>
          </a:p>
          <a:p>
            <a:pPr>
              <a:lnSpc>
                <a:spcPct val="90000"/>
              </a:lnSpc>
            </a:pPr>
            <a:r>
              <a:rPr lang="en-US"/>
              <a:t>[CLICK]</a:t>
            </a:r>
          </a:p>
          <a:p>
            <a:pPr>
              <a:lnSpc>
                <a:spcPct val="90000"/>
              </a:lnSpc>
            </a:pPr>
            <a:r>
              <a:rPr lang="en-US"/>
              <a:t>Once the candidate with the best matching neighborhood is found, its coordinate are written into the output.</a:t>
            </a:r>
          </a:p>
          <a:p>
            <a:pPr>
              <a:lnSpc>
                <a:spcPct val="90000"/>
              </a:lnSpc>
            </a:pPr>
            <a:r>
              <a:rPr lang="en-US"/>
              <a:t>This correction is performed on all pixels in parallel on the GPU.</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3FD8DE-8D5B-434C-9E28-02D6F9C626B6}" type="slidenum">
              <a:rPr lang="en-US"/>
              <a:pPr/>
              <a:t>23</a:t>
            </a:fld>
            <a:endParaRPr lang="en-US"/>
          </a:p>
        </p:txBody>
      </p:sp>
      <p:sp>
        <p:nvSpPr>
          <p:cNvPr id="244738" name="Rectangle 2"/>
          <p:cNvSpPr>
            <a:spLocks noRot="1" noChangeArrowheads="1" noTextEdit="1"/>
          </p:cNvSpPr>
          <p:nvPr>
            <p:ph type="sldImg"/>
          </p:nvPr>
        </p:nvSpPr>
        <p:spPr>
          <a:ln/>
        </p:spPr>
      </p:sp>
      <p:sp>
        <p:nvSpPr>
          <p:cNvPr id="244739" name="Rectangle 3"/>
          <p:cNvSpPr>
            <a:spLocks noGrp="1" noChangeArrowheads="1"/>
          </p:cNvSpPr>
          <p:nvPr>
            <p:ph type="body" idx="1"/>
          </p:nvPr>
        </p:nvSpPr>
        <p:spPr/>
        <p:txBody>
          <a:bodyPr/>
          <a:lstStyle/>
          <a:p>
            <a:r>
              <a:rPr lang="en-US"/>
              <a:t>However, when pixels are corrected independently, they do not benefit from their neighbors’ correction, which reduces quality and requires multiple passes.</a:t>
            </a:r>
          </a:p>
          <a:p>
            <a:r>
              <a:rPr lang="en-US"/>
              <a:t>We improve this approach with correction subpasses.</a:t>
            </a:r>
          </a:p>
          <a:p>
            <a:r>
              <a:rPr lang="en-US"/>
              <a:t>[CLICK] </a:t>
            </a:r>
          </a:p>
          <a:p>
            <a:r>
              <a:rPr lang="en-US"/>
              <a:t>Our idea to improve this approach is to correct interleaved pixels in different subpasses, allowing information to be exchanged between neighbors.</a:t>
            </a:r>
          </a:p>
          <a:p>
            <a:r>
              <a:rPr lang="en-US"/>
              <a:t>Here, pixels with the same color are corrected within the same subpass. The left figure shows the standard approach while the right figure shows a correction pass divided in four subpasses.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742EE3-8FB9-4E59-9948-25EBAD029B11}" type="slidenum">
              <a:rPr lang="en-US"/>
              <a:pPr/>
              <a:t>24</a:t>
            </a:fld>
            <a:endParaRPr lang="en-US"/>
          </a:p>
        </p:txBody>
      </p:sp>
      <p:sp>
        <p:nvSpPr>
          <p:cNvPr id="265218" name="Rectangle 2"/>
          <p:cNvSpPr>
            <a:spLocks noRot="1" noChangeArrowheads="1" noTextEdit="1"/>
          </p:cNvSpPr>
          <p:nvPr>
            <p:ph type="sldImg"/>
          </p:nvPr>
        </p:nvSpPr>
        <p:spPr>
          <a:ln/>
        </p:spPr>
      </p:sp>
      <p:sp>
        <p:nvSpPr>
          <p:cNvPr id="265219" name="Rectangle 3"/>
          <p:cNvSpPr>
            <a:spLocks noGrp="1" noChangeArrowheads="1"/>
          </p:cNvSpPr>
          <p:nvPr>
            <p:ph type="body" idx="1"/>
          </p:nvPr>
        </p:nvSpPr>
        <p:spPr/>
        <p:txBody>
          <a:bodyPr/>
          <a:lstStyle/>
          <a:p>
            <a:r>
              <a:rPr lang="en-US"/>
              <a:t>During the first subpass, the orange pixels are corrected, other pixels are just copied. </a:t>
            </a:r>
          </a:p>
          <a:p>
            <a:r>
              <a:rPr lang="en-US"/>
              <a:t>[CLICK]</a:t>
            </a:r>
          </a:p>
          <a:p>
            <a:r>
              <a:rPr lang="en-US"/>
              <a:t>During the second subpass the blue pixels are corrected, and these benefit from the correction of their orange neighbors in subpass 1. </a:t>
            </a:r>
          </a:p>
          <a:p>
            <a:r>
              <a:rPr lang="en-US"/>
              <a:t>[CLICK]</a:t>
            </a:r>
          </a:p>
          <a:p>
            <a:r>
              <a:rPr lang="en-US"/>
              <a:t>The process continues with subpasses three,</a:t>
            </a:r>
          </a:p>
          <a:p>
            <a:r>
              <a:rPr lang="en-US"/>
              <a:t>[CLICK]</a:t>
            </a:r>
          </a:p>
          <a:p>
            <a:r>
              <a:rPr lang="en-US"/>
              <a:t>and subpass four,</a:t>
            </a:r>
          </a:p>
          <a:p>
            <a:r>
              <a:rPr lang="en-US"/>
              <a:t>until all pixels have been corrected.</a:t>
            </a:r>
          </a:p>
          <a:p>
            <a:r>
              <a:rPr lang="en-US"/>
              <a:t>[CLICK]</a:t>
            </a:r>
          </a:p>
          <a:p>
            <a:r>
              <a:rPr lang="en-US"/>
              <a:t>The cost of the subpasses is nearly the cost of a standard correction pass, since the same number of pixels is corrected.</a:t>
            </a:r>
          </a:p>
          <a:p>
            <a:r>
              <a:rPr lang="en-US"/>
              <a:t>[CLICK]</a:t>
            </a:r>
          </a:p>
          <a:p>
            <a:r>
              <a:rPr lang="en-US"/>
              <a:t>Now, because we want to avoid dynamic branching on the GPU, we pack pixels corrected in a same subpass together, as follows.</a:t>
            </a:r>
          </a:p>
          <a:p>
            <a:r>
              <a:rPr lang="en-US"/>
              <a:t>[CLICK]</a:t>
            </a:r>
          </a:p>
          <a:p>
            <a:r>
              <a:rPr lang="en-US"/>
              <a:t>This provides efficient subpass correction.</a:t>
            </a:r>
          </a:p>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327646-1B47-4007-831F-EF8EFD30B81C}" type="slidenum">
              <a:rPr lang="en-US"/>
              <a:pPr/>
              <a:t>25</a:t>
            </a:fld>
            <a:endParaRPr lang="en-US"/>
          </a:p>
        </p:txBody>
      </p:sp>
      <p:sp>
        <p:nvSpPr>
          <p:cNvPr id="245762" name="Rectangle 2"/>
          <p:cNvSpPr>
            <a:spLocks noRot="1" noChangeArrowheads="1" noTextEdit="1"/>
          </p:cNvSpPr>
          <p:nvPr>
            <p:ph type="sldImg"/>
          </p:nvPr>
        </p:nvSpPr>
        <p:spPr>
          <a:ln/>
        </p:spPr>
      </p:sp>
      <p:sp>
        <p:nvSpPr>
          <p:cNvPr id="245763" name="Rectangle 3"/>
          <p:cNvSpPr>
            <a:spLocks noGrp="1" noChangeArrowheads="1"/>
          </p:cNvSpPr>
          <p:nvPr>
            <p:ph type="body" idx="1"/>
          </p:nvPr>
        </p:nvSpPr>
        <p:spPr/>
        <p:txBody>
          <a:bodyPr/>
          <a:lstStyle/>
          <a:p>
            <a:r>
              <a:rPr lang="en-US"/>
              <a:t>Here are the benefits, in terms of quality and performance, of subpasses.</a:t>
            </a:r>
          </a:p>
          <a:p>
            <a:r>
              <a:rPr lang="en-US"/>
              <a:t>The horizontal axis shows the number of correction passes. </a:t>
            </a:r>
          </a:p>
          <a:p>
            <a:r>
              <a:rPr lang="en-US"/>
              <a:t>The vertical axis shows the number of subpasses in each pass. </a:t>
            </a:r>
          </a:p>
          <a:p>
            <a:r>
              <a:rPr lang="en-US"/>
              <a:t>[CLICK]</a:t>
            </a:r>
          </a:p>
          <a:p>
            <a:r>
              <a:rPr lang="en-US"/>
              <a:t>Notice how subpasses improve the quality, even with only 1 correction pass. </a:t>
            </a:r>
          </a:p>
          <a:p>
            <a:r>
              <a:rPr lang="en-US"/>
              <a:t>[CLICK]</a:t>
            </a:r>
          </a:p>
          <a:p>
            <a:r>
              <a:rPr lang="en-US"/>
              <a:t>With 2 correction passes, subpasses remove all artifacts.</a:t>
            </a:r>
          </a:p>
          <a:p>
            <a:r>
              <a:rPr lang="en-US"/>
              <a:t>[CLICK]</a:t>
            </a:r>
          </a:p>
          <a:p>
            <a:r>
              <a:rPr lang="en-US"/>
              <a:t>We generally use the bottom right result as it is a good compromise between quality and efficiency. It corresponds to 4 subpasses and 2 correction passes.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632986-4D73-45B5-B5F5-DB6760413015}" type="slidenum">
              <a:rPr lang="en-US"/>
              <a:pPr/>
              <a:t>26</a:t>
            </a:fld>
            <a:endParaRPr lang="en-US"/>
          </a:p>
        </p:txBody>
      </p:sp>
      <p:sp>
        <p:nvSpPr>
          <p:cNvPr id="246786" name="Rectangle 2"/>
          <p:cNvSpPr>
            <a:spLocks noRot="1" noChangeArrowheads="1" noTextEdit="1"/>
          </p:cNvSpPr>
          <p:nvPr>
            <p:ph type="sldImg"/>
          </p:nvPr>
        </p:nvSpPr>
        <p:spPr>
          <a:ln/>
        </p:spPr>
      </p:sp>
      <p:sp>
        <p:nvSpPr>
          <p:cNvPr id="246787" name="Rectangle 3"/>
          <p:cNvSpPr>
            <a:spLocks noGrp="1" noChangeArrowheads="1"/>
          </p:cNvSpPr>
          <p:nvPr>
            <p:ph type="body" idx="1"/>
          </p:nvPr>
        </p:nvSpPr>
        <p:spPr/>
        <p:txBody>
          <a:bodyPr/>
          <a:lstStyle/>
          <a:p>
            <a:r>
              <a:rPr lang="en-US"/>
              <a:t>Our last contribution for the synthesis process is the Gaussian stack.</a:t>
            </a:r>
          </a:p>
          <a:p>
            <a:r>
              <a:rPr lang="en-US"/>
              <a:t>We noticed that using a traditional Gaussian pyramid results in quantized positioning of features, as shown by this video.</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3DB99D-420A-4ED5-9CE2-3088C1BC9BAF}" type="slidenum">
              <a:rPr lang="en-US"/>
              <a:pPr/>
              <a:t>27</a:t>
            </a:fld>
            <a:endParaRPr lang="en-US"/>
          </a:p>
        </p:txBody>
      </p:sp>
      <p:sp>
        <p:nvSpPr>
          <p:cNvPr id="247810" name="Rectangle 2"/>
          <p:cNvSpPr>
            <a:spLocks noRot="1" noChangeArrowheads="1" noTextEdit="1"/>
          </p:cNvSpPr>
          <p:nvPr>
            <p:ph type="sldImg"/>
          </p:nvPr>
        </p:nvSpPr>
        <p:spPr>
          <a:ln/>
        </p:spPr>
      </p:sp>
      <p:sp>
        <p:nvSpPr>
          <p:cNvPr id="247811" name="Rectangle 3"/>
          <p:cNvSpPr>
            <a:spLocks noGrp="1" noChangeArrowheads="1"/>
          </p:cNvSpPr>
          <p:nvPr>
            <p:ph type="body" idx="1"/>
          </p:nvPr>
        </p:nvSpPr>
        <p:spPr/>
        <p:txBody>
          <a:bodyPr/>
          <a:lstStyle/>
          <a:p>
            <a:r>
              <a:rPr lang="en-US"/>
              <a:t>To solve this issue, we replace the pyramid by our Gaussian stack.</a:t>
            </a:r>
          </a:p>
          <a:p>
            <a:r>
              <a:rPr lang="en-US"/>
              <a:t>A Gaussian stack has the same number of levels as a pyramid and also contains successively filtered images. However it is computed without downsampling so that all levels have the same resolution.</a:t>
            </a:r>
          </a:p>
          <a:p>
            <a:r>
              <a:rPr lang="en-US"/>
              <a:t>[CLICK]</a:t>
            </a:r>
          </a:p>
          <a:p>
            <a:r>
              <a:rPr lang="en-US"/>
              <a:t>Combined to our synthesis scheme, it provides much finer resolution in the positioning of features.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8C9C19-E5AE-4BB4-9CC0-941A9369258C}" type="slidenum">
              <a:rPr lang="en-US"/>
              <a:pPr/>
              <a:t>28</a:t>
            </a:fld>
            <a:endParaRPr lang="en-US"/>
          </a:p>
        </p:txBody>
      </p:sp>
      <p:sp>
        <p:nvSpPr>
          <p:cNvPr id="248834" name="Rectangle 2"/>
          <p:cNvSpPr>
            <a:spLocks noRot="1" noChangeArrowheads="1" noTextEdit="1"/>
          </p:cNvSpPr>
          <p:nvPr>
            <p:ph type="sldImg"/>
          </p:nvPr>
        </p:nvSpPr>
        <p:spPr>
          <a:ln/>
        </p:spPr>
      </p:sp>
      <p:sp>
        <p:nvSpPr>
          <p:cNvPr id="248835" name="Rectangle 3"/>
          <p:cNvSpPr>
            <a:spLocks noGrp="1" noChangeArrowheads="1"/>
          </p:cNvSpPr>
          <p:nvPr>
            <p:ph type="body" idx="1"/>
          </p:nvPr>
        </p:nvSpPr>
        <p:spPr/>
        <p:txBody>
          <a:bodyPr/>
          <a:lstStyle/>
          <a:p>
            <a:r>
              <a:rPr lang="en-US"/>
              <a:t>We implemented our texture synthesis algorithm on the GPU. </a:t>
            </a:r>
          </a:p>
          <a:p>
            <a:r>
              <a:rPr lang="en-US"/>
              <a:t>I won’t go into the details, but we had to perform several approximations through dimensionality reduction and quantization.</a:t>
            </a:r>
          </a:p>
          <a:p>
            <a:r>
              <a:rPr lang="en-US"/>
              <a:t>All the results shown in this talk are generated with the GPU implementation.</a:t>
            </a:r>
          </a:p>
          <a:p>
            <a:r>
              <a:rPr lang="en-US"/>
              <a:t>In term of performance we achieve synthesis of a 256x256 window in 25 msec on a GeForce 6800 Ultra.</a:t>
            </a:r>
          </a:p>
          <a:p>
            <a:r>
              <a:rPr lang="en-US"/>
              <a:t>Moreover, incremental update during continuous motion is done much faster.</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7F64E7-31EC-4E0A-92A1-D1C2D2561D40}" type="slidenum">
              <a:rPr lang="en-US"/>
              <a:pPr/>
              <a:t>29</a:t>
            </a:fld>
            <a:endParaRPr lang="en-US"/>
          </a:p>
        </p:txBody>
      </p:sp>
      <p:sp>
        <p:nvSpPr>
          <p:cNvPr id="249858" name="Rectangle 2"/>
          <p:cNvSpPr>
            <a:spLocks noRot="1" noChangeArrowheads="1" noTextEdit="1"/>
          </p:cNvSpPr>
          <p:nvPr>
            <p:ph type="sldImg"/>
          </p:nvPr>
        </p:nvSpPr>
        <p:spPr>
          <a:ln/>
        </p:spPr>
      </p:sp>
      <p:sp>
        <p:nvSpPr>
          <p:cNvPr id="249859" name="Rectangle 3"/>
          <p:cNvSpPr>
            <a:spLocks noGrp="1" noChangeArrowheads="1"/>
          </p:cNvSpPr>
          <p:nvPr>
            <p:ph type="body" idx="1"/>
          </p:nvPr>
        </p:nvSpPr>
        <p:spPr/>
        <p:txBody>
          <a:bodyPr/>
          <a:lstStyle/>
          <a:p>
            <a:r>
              <a:rPr lang="en-US"/>
              <a:t>We have tested our algorithm on about 100 exemplars.  These results are available on our web site, and a few are shown here.</a:t>
            </a:r>
          </a:p>
          <a:p>
            <a:r>
              <a:rPr lang="en-US"/>
              <a:t>The parameters for all 100 results were interactively adjusted in less than one hour.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D2A19F-BA9C-4B26-AD92-FE259C393C55}" type="slidenum">
              <a:rPr lang="en-US"/>
              <a:pPr/>
              <a:t>3</a:t>
            </a:fld>
            <a:endParaRPr lang="en-US"/>
          </a:p>
        </p:txBody>
      </p:sp>
      <p:sp>
        <p:nvSpPr>
          <p:cNvPr id="229378" name="Rectangle 2"/>
          <p:cNvSpPr>
            <a:spLocks noRot="1" noChangeArrowheads="1" noTextEdit="1"/>
          </p:cNvSpPr>
          <p:nvPr>
            <p:ph type="sldImg"/>
          </p:nvPr>
        </p:nvSpPr>
        <p:spPr>
          <a:ln/>
        </p:spPr>
      </p:sp>
      <p:sp>
        <p:nvSpPr>
          <p:cNvPr id="229379" name="Rectangle 3"/>
          <p:cNvSpPr>
            <a:spLocks noGrp="1" noChangeArrowheads="1"/>
          </p:cNvSpPr>
          <p:nvPr>
            <p:ph type="body" idx="1"/>
          </p:nvPr>
        </p:nvSpPr>
        <p:spPr/>
        <p:txBody>
          <a:bodyPr/>
          <a:lstStyle/>
          <a:p>
            <a:r>
              <a:rPr lang="en-US"/>
              <a:t>Our goal is to make such techniques available in the context of runtime data amplification, where textures, or regions of large textures, are generated on-demand as needed for rendering.</a:t>
            </a:r>
          </a:p>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EC02D7-F98D-4A10-A20F-A76A583F8138}" type="slidenum">
              <a:rPr lang="en-US"/>
              <a:pPr/>
              <a:t>30</a:t>
            </a:fld>
            <a:endParaRPr lang="en-US"/>
          </a:p>
        </p:txBody>
      </p:sp>
      <p:sp>
        <p:nvSpPr>
          <p:cNvPr id="250882" name="Rectangle 2"/>
          <p:cNvSpPr>
            <a:spLocks noRot="1" noChangeArrowheads="1" noTextEdit="1"/>
          </p:cNvSpPr>
          <p:nvPr>
            <p:ph type="sldImg"/>
          </p:nvPr>
        </p:nvSpPr>
        <p:spPr>
          <a:ln/>
        </p:spPr>
      </p:sp>
      <p:sp>
        <p:nvSpPr>
          <p:cNvPr id="250883" name="Rectangle 3"/>
          <p:cNvSpPr>
            <a:spLocks noGrp="1" noChangeArrowheads="1"/>
          </p:cNvSpPr>
          <p:nvPr>
            <p:ph type="body" idx="1"/>
          </p:nvPr>
        </p:nvSpPr>
        <p:spPr/>
        <p:txBody>
          <a:bodyPr/>
          <a:lstStyle/>
          <a:p>
            <a:r>
              <a:rPr lang="en-US"/>
              <a:t>Here is a comparison between our algorithm and other fast texture synthesis algorithms.</a:t>
            </a:r>
          </a:p>
          <a:p>
            <a:r>
              <a:rPr lang="en-US"/>
              <a:t>Note that we achieve both faster synthesis and higher quality.</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BC1299-700C-4364-BB50-A2CAA6F1607A}" type="slidenum">
              <a:rPr lang="en-US"/>
              <a:pPr/>
              <a:t>31</a:t>
            </a:fld>
            <a:endParaRPr lang="en-US"/>
          </a:p>
        </p:txBody>
      </p:sp>
      <p:sp>
        <p:nvSpPr>
          <p:cNvPr id="251906" name="Rectangle 2"/>
          <p:cNvSpPr>
            <a:spLocks noRot="1" noChangeArrowheads="1" noTextEdit="1"/>
          </p:cNvSpPr>
          <p:nvPr>
            <p:ph type="sldImg"/>
          </p:nvPr>
        </p:nvSpPr>
        <p:spPr>
          <a:ln/>
        </p:spPr>
      </p:sp>
      <p:sp>
        <p:nvSpPr>
          <p:cNvPr id="251907" name="Rectangle 3"/>
          <p:cNvSpPr>
            <a:spLocks noGrp="1" noChangeArrowheads="1"/>
          </p:cNvSpPr>
          <p:nvPr>
            <p:ph type="body" idx="1"/>
          </p:nvPr>
        </p:nvSpPr>
        <p:spPr/>
        <p:txBody>
          <a:bodyPr/>
          <a:lstStyle/>
          <a:p>
            <a:r>
              <a:rPr lang="en-US"/>
              <a:t>We have now seen all the elements of our parallel texture synthesis algorithm.</a:t>
            </a:r>
          </a:p>
          <a:p>
            <a:r>
              <a:rPr lang="en-US"/>
              <a:t>This second part of the talk focuses on the large variety of user control offered by our algorithm.</a:t>
            </a:r>
          </a:p>
          <a:p>
            <a:r>
              <a:rPr lang="en-US"/>
              <a:t>All these controls are achieved by operating on the explicit jitter.</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B44F9C-E359-4B4A-A538-1BA73220F2BE}" type="slidenum">
              <a:rPr lang="en-US"/>
              <a:pPr/>
              <a:t>32</a:t>
            </a:fld>
            <a:endParaRPr lang="en-US"/>
          </a:p>
        </p:txBody>
      </p:sp>
      <p:sp>
        <p:nvSpPr>
          <p:cNvPr id="253954" name="Rectangle 2"/>
          <p:cNvSpPr>
            <a:spLocks noRot="1" noChangeArrowheads="1" noTextEdit="1"/>
          </p:cNvSpPr>
          <p:nvPr>
            <p:ph type="sldImg"/>
          </p:nvPr>
        </p:nvSpPr>
        <p:spPr>
          <a:ln/>
        </p:spPr>
      </p:sp>
      <p:sp>
        <p:nvSpPr>
          <p:cNvPr id="253955" name="Rectangle 3"/>
          <p:cNvSpPr>
            <a:spLocks noGrp="1" noChangeArrowheads="1"/>
          </p:cNvSpPr>
          <p:nvPr>
            <p:ph type="body" idx="1"/>
          </p:nvPr>
        </p:nvSpPr>
        <p:spPr/>
        <p:txBody>
          <a:bodyPr/>
          <a:lstStyle/>
          <a:p>
            <a:r>
              <a:rPr lang="en-US"/>
              <a:t>A set of sliders provides multiscale control over the jitter amplitude.</a:t>
            </a:r>
          </a:p>
          <a:p>
            <a:r>
              <a:rPr lang="en-US"/>
              <a:t>Introducing coarse-scale randomness displaces macro features, …</a:t>
            </a:r>
          </a:p>
          <a:p>
            <a:r>
              <a:rPr lang="en-US"/>
              <a:t>… while fine scale randomness alters the fine details.</a:t>
            </a:r>
          </a:p>
          <a:p>
            <a:r>
              <a:rPr lang="en-US"/>
              <a:t>And of course, many textures benefit from both, …</a:t>
            </a:r>
          </a:p>
          <a:p>
            <a:r>
              <a:rPr lang="en-US"/>
              <a:t>… while some other are better captured by a given scale range.</a:t>
            </a:r>
          </a:p>
          <a:p>
            <a:r>
              <a:rPr lang="en-US"/>
              <a:t>The user can also pan in real time over the infinite aperiodic texture thus defined.</a:t>
            </a:r>
          </a:p>
          <a:p>
            <a:r>
              <a:rPr lang="en-US"/>
              <a:t>The GPU updates the synthesis pyramid at every frame.</a:t>
            </a:r>
          </a:p>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43CD6C-A244-4C40-BD12-98D466CFC072}" type="slidenum">
              <a:rPr lang="en-US"/>
              <a:pPr/>
              <a:t>33</a:t>
            </a:fld>
            <a:endParaRPr lang="en-US"/>
          </a:p>
        </p:txBody>
      </p:sp>
      <p:sp>
        <p:nvSpPr>
          <p:cNvPr id="252930" name="Rectangle 2"/>
          <p:cNvSpPr>
            <a:spLocks noRot="1" noChangeArrowheads="1" noTextEdit="1"/>
          </p:cNvSpPr>
          <p:nvPr>
            <p:ph type="sldImg"/>
          </p:nvPr>
        </p:nvSpPr>
        <p:spPr>
          <a:ln/>
        </p:spPr>
      </p:sp>
      <p:sp>
        <p:nvSpPr>
          <p:cNvPr id="252931" name="Rectangle 3"/>
          <p:cNvSpPr>
            <a:spLocks noGrp="1" noChangeArrowheads="1"/>
          </p:cNvSpPr>
          <p:nvPr>
            <p:ph type="body" idx="1"/>
          </p:nvPr>
        </p:nvSpPr>
        <p:spPr/>
        <p:txBody>
          <a:bodyPr/>
          <a:lstStyle/>
          <a:p>
            <a:r>
              <a:rPr lang="en-US"/>
              <a:t>Spatial control is obtained by modulating the amplitude of the jitter with respect to a user painted control layer.</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A22175-BBEE-4354-B66F-01D84075AC6F}" type="slidenum">
              <a:rPr lang="en-US"/>
              <a:pPr/>
              <a:t>34</a:t>
            </a:fld>
            <a:endParaRPr lang="en-US"/>
          </a:p>
        </p:txBody>
      </p:sp>
      <p:sp>
        <p:nvSpPr>
          <p:cNvPr id="254978" name="Rectangle 2"/>
          <p:cNvSpPr>
            <a:spLocks noRot="1" noChangeArrowheads="1" noTextEdit="1"/>
          </p:cNvSpPr>
          <p:nvPr>
            <p:ph type="sldImg"/>
          </p:nvPr>
        </p:nvSpPr>
        <p:spPr>
          <a:ln/>
        </p:spPr>
      </p:sp>
      <p:sp>
        <p:nvSpPr>
          <p:cNvPr id="254979" name="Rectangle 3"/>
          <p:cNvSpPr>
            <a:spLocks noGrp="1" noChangeArrowheads="1"/>
          </p:cNvSpPr>
          <p:nvPr>
            <p:ph type="body" idx="1"/>
          </p:nvPr>
        </p:nvSpPr>
        <p:spPr/>
        <p:txBody>
          <a:bodyPr/>
          <a:lstStyle/>
          <a:p>
            <a:r>
              <a:rPr lang="en-US"/>
              <a:t>Drag and drop is performed by locally overriding the jitter with user specified coordinates. </a:t>
            </a:r>
          </a:p>
          <a:p>
            <a:r>
              <a:rPr lang="en-US"/>
              <a:t>[CLICK]</a:t>
            </a:r>
          </a:p>
          <a:p>
            <a:r>
              <a:rPr lang="en-US"/>
              <a:t>To let the synthesis process adapt the surrounding texture, the constraint radius is larger at coarse levels and becomes smaller as resolution increases during synthesis.</a:t>
            </a:r>
          </a:p>
          <a:p>
            <a:r>
              <a:rPr lang="en-US"/>
              <a:t>[CLICK]</a:t>
            </a:r>
          </a:p>
          <a:p>
            <a:r>
              <a:rPr lang="en-US"/>
              <a:t>[CLICK]</a:t>
            </a:r>
          </a:p>
          <a:p>
            <a:r>
              <a:rPr lang="en-US"/>
              <a:t>The positioning layer used to encode drag and drop information is coarse and sparse.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26000D-E522-4CF8-AE01-B09B0B596623}" type="slidenum">
              <a:rPr lang="en-US"/>
              <a:pPr/>
              <a:t>35</a:t>
            </a:fld>
            <a:endParaRPr lang="en-US"/>
          </a:p>
        </p:txBody>
      </p:sp>
      <p:sp>
        <p:nvSpPr>
          <p:cNvPr id="256002" name="Rectangle 2"/>
          <p:cNvSpPr>
            <a:spLocks noRot="1" noChangeArrowheads="1" noTextEdit="1"/>
          </p:cNvSpPr>
          <p:nvPr>
            <p:ph type="sldImg"/>
          </p:nvPr>
        </p:nvSpPr>
        <p:spPr>
          <a:ln/>
        </p:spPr>
      </p:sp>
      <p:sp>
        <p:nvSpPr>
          <p:cNvPr id="256003" name="Rectangle 3"/>
          <p:cNvSpPr>
            <a:spLocks noGrp="1" noChangeArrowheads="1"/>
          </p:cNvSpPr>
          <p:nvPr>
            <p:ph type="body" idx="1"/>
          </p:nvPr>
        </p:nvSpPr>
        <p:spPr/>
        <p:txBody>
          <a:bodyPr/>
          <a:lstStyle/>
          <a:p>
            <a:r>
              <a:rPr lang="en-US"/>
              <a:t>Here, the user performs interactive drag and drop. </a:t>
            </a:r>
          </a:p>
          <a:p>
            <a:r>
              <a:rPr lang="en-US"/>
              <a:t>Here is the positioning layer used to locally override the jitter.</a:t>
            </a:r>
          </a:p>
          <a:p>
            <a:r>
              <a:rPr lang="en-US"/>
              <a:t>Notice how the surrounding texture adapts to the displaced features.</a:t>
            </a:r>
          </a:p>
          <a:p>
            <a:r>
              <a:rPr lang="en-US"/>
              <a:t>Since our algorithm is parallel, the modifications remain local.</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708C6A-0843-424B-AB34-37E5BA906AC3}" type="slidenum">
              <a:rPr lang="en-US"/>
              <a:pPr/>
              <a:t>36</a:t>
            </a:fld>
            <a:endParaRPr lang="en-US"/>
          </a:p>
        </p:txBody>
      </p:sp>
      <p:sp>
        <p:nvSpPr>
          <p:cNvPr id="257026" name="Rectangle 2"/>
          <p:cNvSpPr>
            <a:spLocks noRot="1" noChangeArrowheads="1" noTextEdit="1"/>
          </p:cNvSpPr>
          <p:nvPr>
            <p:ph type="sldImg"/>
          </p:nvPr>
        </p:nvSpPr>
        <p:spPr>
          <a:ln/>
        </p:spPr>
      </p:sp>
      <p:sp>
        <p:nvSpPr>
          <p:cNvPr id="257027" name="Rectangle 3"/>
          <p:cNvSpPr>
            <a:spLocks noGrp="1" noChangeArrowheads="1"/>
          </p:cNvSpPr>
          <p:nvPr>
            <p:ph type="body" idx="1"/>
          </p:nvPr>
        </p:nvSpPr>
        <p:spPr/>
        <p:txBody>
          <a:bodyPr/>
          <a:lstStyle/>
          <a:p>
            <a:r>
              <a:rPr lang="en-US"/>
              <a:t>Here is an example where drag-and-drop has been used to position mountains in a large landscape.</a:t>
            </a:r>
          </a:p>
          <a:p>
            <a:r>
              <a:rPr lang="en-US"/>
              <a:t>This synthesized texture has a resolution of 1280x650 pixels,</a:t>
            </a:r>
          </a:p>
          <a:p>
            <a:r>
              <a:rPr lang="en-US"/>
              <a:t>[CLICK]</a:t>
            </a:r>
          </a:p>
          <a:p>
            <a:r>
              <a:rPr lang="en-US"/>
              <a:t>… while the control layer is only 20x10 pixels.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FCBF50-17DC-46F7-A8D4-4AB1A371C6E9}" type="slidenum">
              <a:rPr lang="en-US"/>
              <a:pPr/>
              <a:t>37</a:t>
            </a:fld>
            <a:endParaRPr lang="en-US"/>
          </a:p>
        </p:txBody>
      </p:sp>
      <p:sp>
        <p:nvSpPr>
          <p:cNvPr id="258050" name="Rectangle 2"/>
          <p:cNvSpPr>
            <a:spLocks noRot="1" noChangeArrowheads="1" noTextEdit="1"/>
          </p:cNvSpPr>
          <p:nvPr>
            <p:ph type="sldImg"/>
          </p:nvPr>
        </p:nvSpPr>
        <p:spPr>
          <a:ln/>
        </p:spPr>
      </p:sp>
      <p:sp>
        <p:nvSpPr>
          <p:cNvPr id="258051" name="Rectangle 3"/>
          <p:cNvSpPr>
            <a:spLocks noGrp="1" noChangeArrowheads="1"/>
          </p:cNvSpPr>
          <p:nvPr>
            <p:ph type="body" idx="1"/>
          </p:nvPr>
        </p:nvSpPr>
        <p:spPr/>
        <p:txBody>
          <a:bodyPr/>
          <a:lstStyle/>
          <a:p>
            <a:r>
              <a:rPr lang="en-US"/>
              <a:t>Finally, we enable support for near regular textures. We ensure that the offsets added by the jitter are not breaking the regular pattern of the exemplar. The exemplar periodicity is specified by the user.</a:t>
            </a:r>
          </a:p>
          <a:p>
            <a:r>
              <a:rPr lang="en-US"/>
              <a:t>Even though large scale variations are constrained, the user remains free to add fine scale variations in the result.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649A8C-AA11-461F-B96F-7217D52405EF}" type="slidenum">
              <a:rPr lang="en-US"/>
              <a:pPr/>
              <a:t>38</a:t>
            </a:fld>
            <a:endParaRPr lang="en-US"/>
          </a:p>
        </p:txBody>
      </p:sp>
      <p:sp>
        <p:nvSpPr>
          <p:cNvPr id="259074" name="Rectangle 2"/>
          <p:cNvSpPr>
            <a:spLocks noRot="1" noChangeArrowheads="1" noTextEdit="1"/>
          </p:cNvSpPr>
          <p:nvPr>
            <p:ph type="sldImg"/>
          </p:nvPr>
        </p:nvSpPr>
        <p:spPr>
          <a:ln/>
        </p:spPr>
      </p:sp>
      <p:sp>
        <p:nvSpPr>
          <p:cNvPr id="259075" name="Rectangle 3"/>
          <p:cNvSpPr>
            <a:spLocks noGrp="1" noChangeArrowheads="1"/>
          </p:cNvSpPr>
          <p:nvPr>
            <p:ph type="body" idx="1"/>
          </p:nvPr>
        </p:nvSpPr>
        <p:spPr/>
        <p:txBody>
          <a:bodyPr/>
          <a:lstStyle/>
          <a:p>
            <a:r>
              <a:rPr lang="en-US"/>
              <a:t>Our last contribution is synthesis magnification.</a:t>
            </a:r>
          </a:p>
          <a:p>
            <a:r>
              <a:rPr lang="en-US"/>
              <a:t>[CLICK]</a:t>
            </a:r>
          </a:p>
          <a:p>
            <a:r>
              <a:rPr lang="en-US"/>
              <a:t>We first downsample a high-resolution exemplar to obtain a low resolution version,</a:t>
            </a:r>
          </a:p>
          <a:p>
            <a:r>
              <a:rPr lang="en-US"/>
              <a:t>[CLICK]</a:t>
            </a:r>
          </a:p>
          <a:p>
            <a:r>
              <a:rPr lang="en-US"/>
              <a:t>…and use that to perform synthesis. </a:t>
            </a:r>
          </a:p>
          <a:p>
            <a:r>
              <a:rPr lang="en-US"/>
              <a:t>Although the result has coarse resolution, its overall structure is correct.</a:t>
            </a:r>
          </a:p>
          <a:p>
            <a:r>
              <a:rPr lang="en-US"/>
              <a:t>Recall that it contains not just colors but also pixel coordinates.</a:t>
            </a:r>
          </a:p>
          <a:p>
            <a:r>
              <a:rPr lang="en-US"/>
              <a:t>Our key idea is to interpret these coordinates as a 2D patch parameterization.</a:t>
            </a:r>
          </a:p>
          <a:p>
            <a:r>
              <a:rPr lang="en-US"/>
              <a:t>[CLICK]</a:t>
            </a:r>
          </a:p>
          <a:p>
            <a:r>
              <a:rPr lang="en-US"/>
              <a:t>This parameterization is then used to access the high-resolution exemplar, to produce a more detailed result.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4D4A48-F863-4DD3-BD8F-FD29035698B3}" type="slidenum">
              <a:rPr lang="en-US"/>
              <a:pPr/>
              <a:t>39</a:t>
            </a:fld>
            <a:endParaRPr lang="en-US"/>
          </a:p>
        </p:txBody>
      </p:sp>
      <p:sp>
        <p:nvSpPr>
          <p:cNvPr id="260098" name="Rectangle 2"/>
          <p:cNvSpPr>
            <a:spLocks noRot="1" noChangeArrowheads="1" noTextEdit="1"/>
          </p:cNvSpPr>
          <p:nvPr>
            <p:ph type="sldImg"/>
          </p:nvPr>
        </p:nvSpPr>
        <p:spPr>
          <a:ln/>
        </p:spPr>
      </p:sp>
      <p:sp>
        <p:nvSpPr>
          <p:cNvPr id="260099" name="Rectangle 3"/>
          <p:cNvSpPr>
            <a:spLocks noGrp="1" noChangeArrowheads="1"/>
          </p:cNvSpPr>
          <p:nvPr>
            <p:ph type="body" idx="1"/>
          </p:nvPr>
        </p:nvSpPr>
        <p:spPr/>
        <p:txBody>
          <a:bodyPr/>
          <a:lstStyle/>
          <a:p>
            <a:pPr>
              <a:lnSpc>
                <a:spcPct val="90000"/>
              </a:lnSpc>
            </a:pPr>
            <a:r>
              <a:rPr lang="en-US"/>
              <a:t>Here is how it works.</a:t>
            </a:r>
          </a:p>
          <a:p>
            <a:pPr>
              <a:lnSpc>
                <a:spcPct val="90000"/>
              </a:lnSpc>
            </a:pPr>
            <a:r>
              <a:rPr lang="en-US"/>
              <a:t>The samples of the low-resolution result contain coordinates…</a:t>
            </a:r>
          </a:p>
          <a:p>
            <a:pPr>
              <a:lnSpc>
                <a:spcPct val="90000"/>
              </a:lnSpc>
            </a:pPr>
            <a:r>
              <a:rPr lang="en-US"/>
              <a:t>[CLICK]</a:t>
            </a:r>
          </a:p>
          <a:p>
            <a:pPr>
              <a:lnSpc>
                <a:spcPct val="90000"/>
              </a:lnSpc>
            </a:pPr>
            <a:r>
              <a:rPr lang="en-US"/>
              <a:t>…into the low-resolution exemplar.</a:t>
            </a:r>
          </a:p>
          <a:p>
            <a:pPr>
              <a:lnSpc>
                <a:spcPct val="90000"/>
              </a:lnSpc>
            </a:pPr>
            <a:r>
              <a:rPr lang="en-US"/>
              <a:t>[CLICK]</a:t>
            </a:r>
          </a:p>
          <a:p>
            <a:pPr>
              <a:lnSpc>
                <a:spcPct val="90000"/>
              </a:lnSpc>
            </a:pPr>
            <a:r>
              <a:rPr lang="en-US"/>
              <a:t>To increase the resolution we must determine the color of additional samples.</a:t>
            </a:r>
          </a:p>
          <a:p>
            <a:pPr>
              <a:lnSpc>
                <a:spcPct val="90000"/>
              </a:lnSpc>
            </a:pPr>
            <a:r>
              <a:rPr lang="en-US"/>
              <a:t>[CLICK]</a:t>
            </a:r>
          </a:p>
          <a:p>
            <a:pPr>
              <a:lnSpc>
                <a:spcPct val="90000"/>
              </a:lnSpc>
            </a:pPr>
            <a:r>
              <a:rPr lang="en-US"/>
              <a:t>A first approach is to access the high-res examplar by adding a relative offset to the coordinate of the top-left sample.</a:t>
            </a:r>
          </a:p>
          <a:p>
            <a:pPr>
              <a:lnSpc>
                <a:spcPct val="90000"/>
              </a:lnSpc>
            </a:pPr>
            <a:r>
              <a:rPr lang="en-US"/>
              <a:t>The effect is to replace coarse pixels by small tiles of the high-res exemplar.</a:t>
            </a:r>
          </a:p>
          <a:p>
            <a:pPr>
              <a:lnSpc>
                <a:spcPct val="90000"/>
              </a:lnSpc>
            </a:pPr>
            <a:r>
              <a:rPr lang="en-US"/>
              <a:t>[CLICK]</a:t>
            </a:r>
          </a:p>
          <a:p>
            <a:pPr>
              <a:lnSpc>
                <a:spcPct val="90000"/>
              </a:lnSpc>
            </a:pPr>
            <a:r>
              <a:rPr lang="en-US"/>
              <a:t>However, visible seams are present at patch boundaries.</a:t>
            </a:r>
          </a:p>
          <a:p>
            <a:pPr>
              <a:lnSpc>
                <a:spcPct val="90000"/>
              </a:lnSpc>
            </a:pPr>
            <a:r>
              <a:rPr lang="en-US"/>
              <a:t>[CLICK]</a:t>
            </a:r>
          </a:p>
          <a:p>
            <a:pPr>
              <a:lnSpc>
                <a:spcPct val="90000"/>
              </a:lnSpc>
            </a:pPr>
            <a:r>
              <a:rPr lang="en-US"/>
              <a:t>Indeed, the four corners disagree on which part of the exemplar should be used.</a:t>
            </a:r>
          </a:p>
          <a:p>
            <a:pPr>
              <a:lnSpc>
                <a:spcPct val="90000"/>
              </a:lnSpc>
            </a:pPr>
            <a:r>
              <a:rPr lang="en-US"/>
              <a:t>[CLICK]</a:t>
            </a:r>
          </a:p>
          <a:p>
            <a:pPr>
              <a:lnSpc>
                <a:spcPct val="90000"/>
              </a:lnSpc>
            </a:pPr>
            <a:r>
              <a:rPr lang="en-US"/>
              <a:t>To solve this issue, we simply blend between these four possibilities. This produces a seamless magnified result.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0F2009-628B-428B-A0E9-C029F24DEC2A}" type="slidenum">
              <a:rPr lang="en-US"/>
              <a:pPr/>
              <a:t>4</a:t>
            </a:fld>
            <a:endParaRPr lang="en-US"/>
          </a:p>
        </p:txBody>
      </p:sp>
      <p:sp>
        <p:nvSpPr>
          <p:cNvPr id="230402" name="Rectangle 2"/>
          <p:cNvSpPr>
            <a:spLocks noRot="1" noChangeArrowheads="1" noTextEdit="1"/>
          </p:cNvSpPr>
          <p:nvPr>
            <p:ph type="sldImg"/>
          </p:nvPr>
        </p:nvSpPr>
        <p:spPr>
          <a:ln/>
        </p:spPr>
      </p:sp>
      <p:sp>
        <p:nvSpPr>
          <p:cNvPr id="230403" name="Rectangle 3"/>
          <p:cNvSpPr>
            <a:spLocks noGrp="1" noChangeArrowheads="1"/>
          </p:cNvSpPr>
          <p:nvPr>
            <p:ph type="body" idx="1"/>
          </p:nvPr>
        </p:nvSpPr>
        <p:spPr/>
        <p:txBody>
          <a:bodyPr/>
          <a:lstStyle/>
          <a:p>
            <a:r>
              <a:rPr lang="en-US"/>
              <a:t>Our work has three contribution areas.</a:t>
            </a:r>
          </a:p>
          <a:p>
            <a:r>
              <a:rPr lang="en-US"/>
              <a:t>First, we introduce a Parallel Texture Synthesis algorithm.</a:t>
            </a:r>
          </a:p>
          <a:p>
            <a:r>
              <a:rPr lang="en-US"/>
              <a:t>[CLICK]</a:t>
            </a:r>
          </a:p>
          <a:p>
            <a:r>
              <a:rPr lang="en-US"/>
              <a:t>Our algorithm quickly generates any window from an infinite aperiodic texture.</a:t>
            </a:r>
          </a:p>
          <a:p>
            <a:r>
              <a:rPr lang="en-US"/>
              <a:t>Spatial determinism ensures that different windows can overlap seamlessly.</a:t>
            </a:r>
          </a:p>
          <a:p>
            <a:r>
              <a:rPr lang="en-US"/>
              <a:t>[CLICK]</a:t>
            </a:r>
          </a:p>
          <a:p>
            <a:r>
              <a:rPr lang="en-US"/>
              <a:t>Our technique is implemented on the GPU, so that textures are directly available for rendering and the CPU remains free for other tasks.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5CC41F-A6F8-4D89-8E38-84E8C7D5A29D}" type="slidenum">
              <a:rPr lang="en-US"/>
              <a:pPr/>
              <a:t>40</a:t>
            </a:fld>
            <a:endParaRPr lang="en-US"/>
          </a:p>
        </p:txBody>
      </p:sp>
      <p:sp>
        <p:nvSpPr>
          <p:cNvPr id="261122" name="Rectangle 2"/>
          <p:cNvSpPr>
            <a:spLocks noRot="1" noChangeArrowheads="1" noTextEdit="1"/>
          </p:cNvSpPr>
          <p:nvPr>
            <p:ph type="sldImg"/>
          </p:nvPr>
        </p:nvSpPr>
        <p:spPr>
          <a:ln/>
        </p:spPr>
      </p:sp>
      <p:sp>
        <p:nvSpPr>
          <p:cNvPr id="261123" name="Rectangle 3"/>
          <p:cNvSpPr>
            <a:spLocks noGrp="1" noChangeArrowheads="1"/>
          </p:cNvSpPr>
          <p:nvPr>
            <p:ph type="body" idx="1"/>
          </p:nvPr>
        </p:nvSpPr>
        <p:spPr/>
        <p:txBody>
          <a:bodyPr/>
          <a:lstStyle/>
          <a:p>
            <a:r>
              <a:rPr lang="en-US"/>
              <a:t>Here is an example where synthesis magnification is performed at runtime.</a:t>
            </a:r>
          </a:p>
          <a:p>
            <a:r>
              <a:rPr lang="en-US"/>
              <a:t>The magnification is directly performed at rendering time with a fill rate of more than 100 million pixels per second.</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713BA2-D91E-4DFB-9F31-75EBFF8C17F8}" type="slidenum">
              <a:rPr lang="en-US"/>
              <a:pPr/>
              <a:t>41</a:t>
            </a:fld>
            <a:endParaRPr lang="en-US"/>
          </a:p>
        </p:txBody>
      </p:sp>
      <p:sp>
        <p:nvSpPr>
          <p:cNvPr id="262146" name="Rectangle 2"/>
          <p:cNvSpPr>
            <a:spLocks noRot="1" noChangeArrowheads="1" noTextEdit="1"/>
          </p:cNvSpPr>
          <p:nvPr>
            <p:ph type="sldImg"/>
          </p:nvPr>
        </p:nvSpPr>
        <p:spPr>
          <a:ln/>
        </p:spPr>
      </p:sp>
      <p:sp>
        <p:nvSpPr>
          <p:cNvPr id="262147" name="Rectangle 3"/>
          <p:cNvSpPr>
            <a:spLocks noGrp="1" noChangeArrowheads="1"/>
          </p:cNvSpPr>
          <p:nvPr>
            <p:ph type="body" idx="1"/>
          </p:nvPr>
        </p:nvSpPr>
        <p:spPr/>
        <p:txBody>
          <a:bodyPr/>
          <a:lstStyle/>
          <a:p>
            <a:r>
              <a:rPr lang="en-US"/>
              <a:t>This full screen texture is synthesized from scratch with 4x magnification at 37 FPS.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220530-2E03-4D5A-806D-6F4274F6873A}" type="slidenum">
              <a:rPr lang="en-US"/>
              <a:pPr/>
              <a:t>42</a:t>
            </a:fld>
            <a:endParaRPr lang="en-US"/>
          </a:p>
        </p:txBody>
      </p:sp>
      <p:sp>
        <p:nvSpPr>
          <p:cNvPr id="263170" name="Rectangle 2"/>
          <p:cNvSpPr>
            <a:spLocks noRot="1" noChangeArrowheads="1" noTextEdit="1"/>
          </p:cNvSpPr>
          <p:nvPr>
            <p:ph type="sldImg"/>
          </p:nvPr>
        </p:nvSpPr>
        <p:spPr>
          <a:ln/>
        </p:spPr>
      </p:sp>
      <p:sp>
        <p:nvSpPr>
          <p:cNvPr id="263171" name="Rectangle 3"/>
          <p:cNvSpPr>
            <a:spLocks noGrp="1" noChangeArrowheads="1"/>
          </p:cNvSpPr>
          <p:nvPr>
            <p:ph type="body" idx="1"/>
          </p:nvPr>
        </p:nvSpPr>
        <p:spPr/>
        <p:txBody>
          <a:bodyPr/>
          <a:lstStyle/>
          <a:p>
            <a:r>
              <a:rPr lang="en-US"/>
              <a:t>As future work, we would like to improve synthesis quality – these images show limitations of the current scheme.</a:t>
            </a:r>
          </a:p>
          <a:p>
            <a:r>
              <a:rPr lang="en-US"/>
              <a:t>We are also working on terrain synthesis, directly using our synthesis scheme to feed data into a Geometry Clipmap.</a:t>
            </a:r>
          </a:p>
          <a:p>
            <a:r>
              <a:rPr lang="en-US"/>
              <a:t>Memory requirements of our current implementation can probably be reduced through compression.</a:t>
            </a:r>
          </a:p>
          <a:p>
            <a:r>
              <a:rPr lang="en-US"/>
              <a:t>Finally, guided synthesis would be a great addition to our scheme, especially in the context of terrain synthesis.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06898-3900-4E9E-B4B7-7561ACA52588}" type="slidenum">
              <a:rPr lang="en-US"/>
              <a:pPr/>
              <a:t>43</a:t>
            </a:fld>
            <a:endParaRPr lang="en-US"/>
          </a:p>
        </p:txBody>
      </p:sp>
      <p:sp>
        <p:nvSpPr>
          <p:cNvPr id="264194" name="Rectangle 2"/>
          <p:cNvSpPr>
            <a:spLocks noRot="1" noChangeArrowheads="1" noTextEdit="1"/>
          </p:cNvSpPr>
          <p:nvPr>
            <p:ph type="sldImg"/>
          </p:nvPr>
        </p:nvSpPr>
        <p:spPr>
          <a:ln/>
        </p:spPr>
      </p:sp>
      <p:sp>
        <p:nvSpPr>
          <p:cNvPr id="264195" name="Rectangle 3"/>
          <p:cNvSpPr>
            <a:spLocks noGrp="1" noChangeArrowheads="1"/>
          </p:cNvSpPr>
          <p:nvPr>
            <p:ph type="body" idx="1"/>
          </p:nvPr>
        </p:nvSpPr>
        <p:spPr/>
        <p:txBody>
          <a:bodyPr/>
          <a:lstStyle/>
          <a:p>
            <a:r>
              <a:rPr lang="en-US"/>
              <a:t>In summary, we introduced a parallel texture synthesis algorithm, which quickly generates any window of an infinite aperiodic texture.</a:t>
            </a:r>
          </a:p>
          <a:p>
            <a:r>
              <a:rPr lang="en-US"/>
              <a:t>The algorithm is implemented on the GPU for fast texture synthesis.</a:t>
            </a:r>
          </a:p>
          <a:p>
            <a:r>
              <a:rPr lang="en-US"/>
              <a:t>It enables a number of intuitive user controls, including spectral and spatial randomness controls, drag-and-drop feature positioning, and periodicity constraints for near-regular textures.</a:t>
            </a:r>
          </a:p>
          <a:p>
            <a:r>
              <a:rPr lang="en-US"/>
              <a:t>Finally, synthesis magnification amplifies low-resolution synthesis results at rendering time, providing extremely detailed images at low cost.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05200D-19AB-4F92-A456-CF0517900781}" type="slidenum">
              <a:rPr lang="en-US"/>
              <a:pPr/>
              <a:t>5</a:t>
            </a:fld>
            <a:endParaRPr lang="en-US"/>
          </a:p>
        </p:txBody>
      </p:sp>
      <p:sp>
        <p:nvSpPr>
          <p:cNvPr id="266242" name="Rectangle 2"/>
          <p:cNvSpPr>
            <a:spLocks noRot="1" noChangeArrowheads="1" noTextEdit="1"/>
          </p:cNvSpPr>
          <p:nvPr>
            <p:ph type="sldImg"/>
          </p:nvPr>
        </p:nvSpPr>
        <p:spPr>
          <a:ln/>
        </p:spPr>
      </p:sp>
      <p:sp>
        <p:nvSpPr>
          <p:cNvPr id="266243" name="Rectangle 3"/>
          <p:cNvSpPr>
            <a:spLocks noGrp="1" noChangeArrowheads="1"/>
          </p:cNvSpPr>
          <p:nvPr>
            <p:ph type="body" idx="1"/>
          </p:nvPr>
        </p:nvSpPr>
        <p:spPr/>
        <p:txBody>
          <a:bodyPr/>
          <a:lstStyle/>
          <a:p>
            <a:r>
              <a:rPr lang="en-US"/>
              <a:t>Our secondary area of contribution is to explore a number of intuitive user controls.</a:t>
            </a:r>
          </a:p>
          <a:p>
            <a:r>
              <a:rPr lang="en-US"/>
              <a:t>[CLICK]</a:t>
            </a:r>
          </a:p>
          <a:p>
            <a:r>
              <a:rPr lang="en-US"/>
              <a:t>Spectral control lets the user adjust the amount of randomness introduced at different scales.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49D17B-6A65-4482-B587-F94C3D03C36D}" type="slidenum">
              <a:rPr lang="en-US"/>
              <a:pPr/>
              <a:t>6</a:t>
            </a:fld>
            <a:endParaRPr lang="en-US"/>
          </a:p>
        </p:txBody>
      </p:sp>
      <p:sp>
        <p:nvSpPr>
          <p:cNvPr id="267266" name="Rectangle 2"/>
          <p:cNvSpPr>
            <a:spLocks noRot="1" noChangeArrowheads="1" noTextEdit="1"/>
          </p:cNvSpPr>
          <p:nvPr>
            <p:ph type="sldImg"/>
          </p:nvPr>
        </p:nvSpPr>
        <p:spPr>
          <a:ln/>
        </p:spPr>
      </p:sp>
      <p:sp>
        <p:nvSpPr>
          <p:cNvPr id="267267" name="Rectangle 3"/>
          <p:cNvSpPr>
            <a:spLocks noGrp="1" noChangeArrowheads="1"/>
          </p:cNvSpPr>
          <p:nvPr>
            <p:ph type="body" idx="1"/>
          </p:nvPr>
        </p:nvSpPr>
        <p:spPr/>
        <p:txBody>
          <a:bodyPr/>
          <a:lstStyle/>
          <a:p>
            <a:r>
              <a:rPr lang="en-US"/>
              <a:t>Spatial control lets randomness be modulated over different parts of the image.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858957-6D1D-40C6-9D7B-687EF2A55B74}" type="slidenum">
              <a:rPr lang="en-US"/>
              <a:pPr/>
              <a:t>7</a:t>
            </a:fld>
            <a:endParaRPr lang="en-US"/>
          </a:p>
        </p:txBody>
      </p:sp>
      <p:sp>
        <p:nvSpPr>
          <p:cNvPr id="268290" name="Rectangle 2"/>
          <p:cNvSpPr>
            <a:spLocks noRot="1" noChangeArrowheads="1" noTextEdit="1"/>
          </p:cNvSpPr>
          <p:nvPr>
            <p:ph type="sldImg"/>
          </p:nvPr>
        </p:nvSpPr>
        <p:spPr>
          <a:ln/>
        </p:spPr>
      </p:sp>
      <p:sp>
        <p:nvSpPr>
          <p:cNvPr id="268291" name="Rectangle 3"/>
          <p:cNvSpPr>
            <a:spLocks noGrp="1" noChangeArrowheads="1"/>
          </p:cNvSpPr>
          <p:nvPr>
            <p:ph type="body" idx="1"/>
          </p:nvPr>
        </p:nvSpPr>
        <p:spPr/>
        <p:txBody>
          <a:bodyPr/>
          <a:lstStyle/>
          <a:p>
            <a:r>
              <a:rPr lang="en-US"/>
              <a:t>Drag-and-drop lets texture features be positioned explicitly through a simple user interface.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62B5B3-4197-4991-B3B0-981A3C82AA6D}" type="slidenum">
              <a:rPr lang="en-US"/>
              <a:pPr/>
              <a:t>8</a:t>
            </a:fld>
            <a:endParaRPr lang="en-US"/>
          </a:p>
        </p:txBody>
      </p:sp>
      <p:sp>
        <p:nvSpPr>
          <p:cNvPr id="269314" name="Rectangle 2"/>
          <p:cNvSpPr>
            <a:spLocks noRot="1" noChangeArrowheads="1" noTextEdit="1"/>
          </p:cNvSpPr>
          <p:nvPr>
            <p:ph type="sldImg"/>
          </p:nvPr>
        </p:nvSpPr>
        <p:spPr>
          <a:ln/>
        </p:spPr>
      </p:sp>
      <p:sp>
        <p:nvSpPr>
          <p:cNvPr id="269315" name="Rectangle 3"/>
          <p:cNvSpPr>
            <a:spLocks noGrp="1" noChangeArrowheads="1"/>
          </p:cNvSpPr>
          <p:nvPr>
            <p:ph type="body" idx="1"/>
          </p:nvPr>
        </p:nvSpPr>
        <p:spPr/>
        <p:txBody>
          <a:bodyPr/>
          <a:lstStyle/>
          <a:p>
            <a:r>
              <a:rPr lang="en-US"/>
              <a:t>Finally, near-regular textures can be more faithfully reproduced by constraining the randomness.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B2D932-A9C4-444E-A69A-88CB98D85247}" type="slidenum">
              <a:rPr lang="en-US"/>
              <a:pPr/>
              <a:t>9</a:t>
            </a:fld>
            <a:endParaRPr lang="en-US"/>
          </a:p>
        </p:txBody>
      </p:sp>
      <p:sp>
        <p:nvSpPr>
          <p:cNvPr id="270338" name="Rectangle 2"/>
          <p:cNvSpPr>
            <a:spLocks noRot="1" noChangeArrowheads="1" noTextEdit="1"/>
          </p:cNvSpPr>
          <p:nvPr>
            <p:ph type="sldImg"/>
          </p:nvPr>
        </p:nvSpPr>
        <p:spPr>
          <a:ln/>
        </p:spPr>
      </p:sp>
      <p:sp>
        <p:nvSpPr>
          <p:cNvPr id="270339" name="Rectangle 3"/>
          <p:cNvSpPr>
            <a:spLocks noGrp="1" noChangeArrowheads="1"/>
          </p:cNvSpPr>
          <p:nvPr>
            <p:ph type="body" idx="1"/>
          </p:nvPr>
        </p:nvSpPr>
        <p:spPr/>
        <p:txBody>
          <a:bodyPr/>
          <a:lstStyle/>
          <a:p>
            <a:r>
              <a:rPr lang="en-US"/>
              <a:t>Our third contribution area is Synthesis Magnification, which enhances the resolution of texture synthesis results at low cost.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05883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604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25450"/>
            <a:ext cx="2114550" cy="61277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425450"/>
            <a:ext cx="6191250" cy="61277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4008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3906" name="Rectangle 2"/>
          <p:cNvSpPr>
            <a:spLocks noGrp="1" noChangeArrowheads="1"/>
          </p:cNvSpPr>
          <p:nvPr>
            <p:ph type="dt" sz="quarter" idx="2"/>
          </p:nvPr>
        </p:nvSpPr>
        <p:spPr>
          <a:xfrm>
            <a:off x="685800" y="6248400"/>
            <a:ext cx="1905000" cy="457200"/>
          </a:xfrm>
        </p:spPr>
        <p:txBody>
          <a:bodyPr/>
          <a:lstStyle>
            <a:lvl1pPr>
              <a:defRPr/>
            </a:lvl1pPr>
          </a:lstStyle>
          <a:p>
            <a:endParaRPr lang="en-US"/>
          </a:p>
        </p:txBody>
      </p:sp>
      <p:sp>
        <p:nvSpPr>
          <p:cNvPr id="123907" name="Rectangle 3"/>
          <p:cNvSpPr>
            <a:spLocks noGrp="1" noChangeArrowheads="1"/>
          </p:cNvSpPr>
          <p:nvPr>
            <p:ph type="ftr" sz="quarter" idx="3"/>
          </p:nvPr>
        </p:nvSpPr>
        <p:spPr>
          <a:xfrm>
            <a:off x="3124200" y="6248400"/>
            <a:ext cx="2895600" cy="457200"/>
          </a:xfrm>
        </p:spPr>
        <p:txBody>
          <a:bodyPr/>
          <a:lstStyle>
            <a:lvl1pPr>
              <a:defRPr/>
            </a:lvl1pPr>
          </a:lstStyle>
          <a:p>
            <a:endParaRPr lang="en-US"/>
          </a:p>
        </p:txBody>
      </p:sp>
      <p:sp>
        <p:nvSpPr>
          <p:cNvPr id="123908" name="Rectangle 4"/>
          <p:cNvSpPr>
            <a:spLocks noGrp="1" noChangeArrowheads="1"/>
          </p:cNvSpPr>
          <p:nvPr>
            <p:ph type="sldNum" sz="quarter" idx="4"/>
          </p:nvPr>
        </p:nvSpPr>
        <p:spPr>
          <a:xfrm>
            <a:off x="6553200" y="6248400"/>
            <a:ext cx="1905000" cy="457200"/>
          </a:xfrm>
        </p:spPr>
        <p:txBody>
          <a:bodyPr/>
          <a:lstStyle>
            <a:lvl1pPr>
              <a:defRPr/>
            </a:lvl1pPr>
          </a:lstStyle>
          <a:p>
            <a:fld id="{01B15336-7DCD-4875-9A7F-9F177D7BEBE7}" type="slidenum">
              <a:rPr lang="en-US"/>
              <a:pPr/>
              <a:t>‹#›</a:t>
            </a:fld>
            <a:endParaRPr lang="en-US"/>
          </a:p>
        </p:txBody>
      </p:sp>
      <p:sp>
        <p:nvSpPr>
          <p:cNvPr id="123909" name="Rectangle 5"/>
          <p:cNvSpPr>
            <a:spLocks noGrp="1" noChangeArrowheads="1"/>
          </p:cNvSpPr>
          <p:nvPr>
            <p:ph type="ctrTitle" sz="quarter"/>
          </p:nvPr>
        </p:nvSpPr>
        <p:spPr>
          <a:xfrm>
            <a:off x="152400" y="609600"/>
            <a:ext cx="8839200" cy="1752600"/>
          </a:xfrm>
        </p:spPr>
        <p:txBody>
          <a:bodyPr/>
          <a:lstStyle>
            <a:lvl1pPr>
              <a:lnSpc>
                <a:spcPct val="100000"/>
              </a:lnSpc>
              <a:defRPr sz="4000"/>
            </a:lvl1pPr>
          </a:lstStyle>
          <a:p>
            <a:pPr lvl="0"/>
            <a:r>
              <a:rPr lang="en-US" noProof="0" smtClean="0"/>
              <a:t>Click to edit Master title style</a:t>
            </a:r>
          </a:p>
        </p:txBody>
      </p:sp>
      <p:sp>
        <p:nvSpPr>
          <p:cNvPr id="123910" name="Rectangle 6"/>
          <p:cNvSpPr>
            <a:spLocks noGrp="1" noChangeArrowheads="1"/>
          </p:cNvSpPr>
          <p:nvPr>
            <p:ph type="subTitle" sz="quarter" idx="1"/>
          </p:nvPr>
        </p:nvSpPr>
        <p:spPr>
          <a:xfrm>
            <a:off x="76200" y="2743200"/>
            <a:ext cx="8991600" cy="3429000"/>
          </a:xfrm>
          <a:effectLst>
            <a:outerShdw dist="53882" dir="2700000" algn="ctr" rotWithShape="0">
              <a:schemeClr val="bg2"/>
            </a:outerShdw>
          </a:effectLst>
        </p:spPr>
        <p:txBody>
          <a:bodyPr anchor="ctr" anchorCtr="1"/>
          <a:lstStyle>
            <a:lvl1pPr marL="0" indent="0" algn="ctr">
              <a:buFont typeface="Monotype Sorts" pitchFamily="2" charset="2"/>
              <a:buNone/>
              <a:defRPr/>
            </a:lvl1pPr>
          </a:lstStyle>
          <a:p>
            <a:pPr lvl="0"/>
            <a:r>
              <a:rPr lang="en-US" noProof="0" smtClean="0"/>
              <a:t>Click to edit Master subtitle style</a:t>
            </a: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F860560-F713-4467-8E1A-A857BF8FF60B}" type="slidenum">
              <a:rPr lang="en-US"/>
              <a:pPr/>
              <a:t>‹#›</a:t>
            </a:fld>
            <a:endParaRPr lang="en-US"/>
          </a:p>
        </p:txBody>
      </p:sp>
    </p:spTree>
    <p:extLst>
      <p:ext uri="{BB962C8B-B14F-4D97-AF65-F5344CB8AC3E}">
        <p14:creationId xmlns:p14="http://schemas.microsoft.com/office/powerpoint/2010/main" val="3746312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B6C21F7-D55E-49D4-9EFD-6EAABA82EB15}" type="slidenum">
              <a:rPr lang="en-US"/>
              <a:pPr/>
              <a:t>‹#›</a:t>
            </a:fld>
            <a:endParaRPr lang="en-US"/>
          </a:p>
        </p:txBody>
      </p:sp>
    </p:spTree>
    <p:extLst>
      <p:ext uri="{BB962C8B-B14F-4D97-AF65-F5344CB8AC3E}">
        <p14:creationId xmlns:p14="http://schemas.microsoft.com/office/powerpoint/2010/main" val="1274370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90600"/>
            <a:ext cx="40767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990600"/>
            <a:ext cx="40767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3387523-4650-4DBD-9698-0F03A9F7A634}" type="slidenum">
              <a:rPr lang="en-US"/>
              <a:pPr/>
              <a:t>‹#›</a:t>
            </a:fld>
            <a:endParaRPr lang="en-US"/>
          </a:p>
        </p:txBody>
      </p:sp>
    </p:spTree>
    <p:extLst>
      <p:ext uri="{BB962C8B-B14F-4D97-AF65-F5344CB8AC3E}">
        <p14:creationId xmlns:p14="http://schemas.microsoft.com/office/powerpoint/2010/main" val="20098136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B7F13EF-DCA6-466E-A601-30F0D8AD4C56}" type="slidenum">
              <a:rPr lang="en-US"/>
              <a:pPr/>
              <a:t>‹#›</a:t>
            </a:fld>
            <a:endParaRPr lang="en-US"/>
          </a:p>
        </p:txBody>
      </p:sp>
    </p:spTree>
    <p:extLst>
      <p:ext uri="{BB962C8B-B14F-4D97-AF65-F5344CB8AC3E}">
        <p14:creationId xmlns:p14="http://schemas.microsoft.com/office/powerpoint/2010/main" val="1213785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7D85D4C-21CB-4385-98F8-676AA122E459}" type="slidenum">
              <a:rPr lang="en-US"/>
              <a:pPr/>
              <a:t>‹#›</a:t>
            </a:fld>
            <a:endParaRPr lang="en-US"/>
          </a:p>
        </p:txBody>
      </p:sp>
    </p:spTree>
    <p:extLst>
      <p:ext uri="{BB962C8B-B14F-4D97-AF65-F5344CB8AC3E}">
        <p14:creationId xmlns:p14="http://schemas.microsoft.com/office/powerpoint/2010/main" val="1379598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66ACAB4-1A98-460B-BE71-07925422317A}" type="slidenum">
              <a:rPr lang="en-US"/>
              <a:pPr/>
              <a:t>‹#›</a:t>
            </a:fld>
            <a:endParaRPr lang="en-US"/>
          </a:p>
        </p:txBody>
      </p:sp>
    </p:spTree>
    <p:extLst>
      <p:ext uri="{BB962C8B-B14F-4D97-AF65-F5344CB8AC3E}">
        <p14:creationId xmlns:p14="http://schemas.microsoft.com/office/powerpoint/2010/main" val="9224801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B60A6BA-E6AD-4AA4-8929-3EDB440E4C2B}" type="slidenum">
              <a:rPr lang="en-US"/>
              <a:pPr/>
              <a:t>‹#›</a:t>
            </a:fld>
            <a:endParaRPr lang="en-US"/>
          </a:p>
        </p:txBody>
      </p:sp>
    </p:spTree>
    <p:extLst>
      <p:ext uri="{BB962C8B-B14F-4D97-AF65-F5344CB8AC3E}">
        <p14:creationId xmlns:p14="http://schemas.microsoft.com/office/powerpoint/2010/main" val="1512455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08803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91ABE8-20D8-4696-AEC1-EA59D8797BDB}" type="slidenum">
              <a:rPr lang="en-US"/>
              <a:pPr/>
              <a:t>‹#›</a:t>
            </a:fld>
            <a:endParaRPr lang="en-US"/>
          </a:p>
        </p:txBody>
      </p:sp>
    </p:spTree>
    <p:extLst>
      <p:ext uri="{BB962C8B-B14F-4D97-AF65-F5344CB8AC3E}">
        <p14:creationId xmlns:p14="http://schemas.microsoft.com/office/powerpoint/2010/main" val="35433069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8DBC678-4D4A-4778-B152-B4435F75A1F5}" type="slidenum">
              <a:rPr lang="en-US"/>
              <a:pPr/>
              <a:t>‹#›</a:t>
            </a:fld>
            <a:endParaRPr lang="en-US"/>
          </a:p>
        </p:txBody>
      </p:sp>
    </p:spTree>
    <p:extLst>
      <p:ext uri="{BB962C8B-B14F-4D97-AF65-F5344CB8AC3E}">
        <p14:creationId xmlns:p14="http://schemas.microsoft.com/office/powerpoint/2010/main" val="31445062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40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3D1C9D8-EC94-49F5-9A39-F103C916F0EC}" type="slidenum">
              <a:rPr lang="en-US"/>
              <a:pPr/>
              <a:t>‹#›</a:t>
            </a:fld>
            <a:endParaRPr lang="en-US"/>
          </a:p>
        </p:txBody>
      </p:sp>
    </p:spTree>
    <p:extLst>
      <p:ext uri="{BB962C8B-B14F-4D97-AF65-F5344CB8AC3E}">
        <p14:creationId xmlns:p14="http://schemas.microsoft.com/office/powerpoint/2010/main" val="26889505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90600"/>
            <a:ext cx="40767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990600"/>
            <a:ext cx="40767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391275"/>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391275"/>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391275"/>
            <a:ext cx="1905000" cy="457200"/>
          </a:xfrm>
        </p:spPr>
        <p:txBody>
          <a:bodyPr/>
          <a:lstStyle>
            <a:lvl1pPr>
              <a:defRPr/>
            </a:lvl1pPr>
          </a:lstStyle>
          <a:p>
            <a:fld id="{D2456068-D013-4B37-A608-434B54725BF4}" type="slidenum">
              <a:rPr lang="en-US"/>
              <a:pPr/>
              <a:t>‹#›</a:t>
            </a:fld>
            <a:endParaRPr lang="en-US"/>
          </a:p>
        </p:txBody>
      </p:sp>
    </p:spTree>
    <p:extLst>
      <p:ext uri="{BB962C8B-B14F-4D97-AF65-F5344CB8AC3E}">
        <p14:creationId xmlns:p14="http://schemas.microsoft.com/office/powerpoint/2010/main" val="2618990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90600"/>
            <a:ext cx="40767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914900" y="990600"/>
            <a:ext cx="4076700" cy="5410200"/>
          </a:xfrm>
        </p:spPr>
        <p:txBody>
          <a:bodyPr/>
          <a:lstStyle/>
          <a:p>
            <a:endParaRPr lang="en-US"/>
          </a:p>
        </p:txBody>
      </p:sp>
      <p:sp>
        <p:nvSpPr>
          <p:cNvPr id="5" name="Date Placeholder 4"/>
          <p:cNvSpPr>
            <a:spLocks noGrp="1"/>
          </p:cNvSpPr>
          <p:nvPr>
            <p:ph type="dt" sz="half" idx="10"/>
          </p:nvPr>
        </p:nvSpPr>
        <p:spPr>
          <a:xfrm>
            <a:off x="685800" y="6391275"/>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391275"/>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391275"/>
            <a:ext cx="1905000" cy="457200"/>
          </a:xfrm>
        </p:spPr>
        <p:txBody>
          <a:bodyPr/>
          <a:lstStyle>
            <a:lvl1pPr>
              <a:defRPr/>
            </a:lvl1pPr>
          </a:lstStyle>
          <a:p>
            <a:fld id="{71AD00E5-EE66-4A2D-B563-401AC8CD6ACB}" type="slidenum">
              <a:rPr lang="en-US"/>
              <a:pPr/>
              <a:t>‹#›</a:t>
            </a:fld>
            <a:endParaRPr lang="en-US"/>
          </a:p>
        </p:txBody>
      </p:sp>
    </p:spTree>
    <p:extLst>
      <p:ext uri="{BB962C8B-B14F-4D97-AF65-F5344CB8AC3E}">
        <p14:creationId xmlns:p14="http://schemas.microsoft.com/office/powerpoint/2010/main" val="4215958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88782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7663" y="1905000"/>
            <a:ext cx="4130675"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0738" y="1905000"/>
            <a:ext cx="4132262"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782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5980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07867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184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6999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67466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04800" y="425450"/>
            <a:ext cx="6705600" cy="121920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347663" y="1905000"/>
            <a:ext cx="8415337"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6148" name="Picture 4" descr="S05_4C_reverseC"/>
          <p:cNvPicPr>
            <a:picLocks noChangeAspect="1" noChangeArrowheads="1"/>
          </p:cNvPicPr>
          <p:nvPr/>
        </p:nvPicPr>
        <p:blipFill>
          <a:blip r:embed="rId13" cstate="print">
            <a:extLst>
              <a:ext uri="{28A0092B-C50C-407E-A947-70E740481C1C}">
                <a14:useLocalDpi xmlns:a14="http://schemas.microsoft.com/office/drawing/2010/main" val="0"/>
              </a:ext>
            </a:extLst>
          </a:blip>
          <a:srcRect l="10286" t="21968" r="7428" b="23112"/>
          <a:stretch>
            <a:fillRect/>
          </a:stretch>
        </p:blipFill>
        <p:spPr bwMode="auto">
          <a:xfrm>
            <a:off x="7058025" y="161925"/>
            <a:ext cx="1828800" cy="1143000"/>
          </a:xfrm>
          <a:prstGeom prst="rect">
            <a:avLst/>
          </a:prstGeom>
          <a:noFill/>
          <a:extLst>
            <a:ext uri="{909E8E84-426E-40DD-AFC4-6F175D3DCCD1}">
              <a14:hiddenFill xmlns:a14="http://schemas.microsoft.com/office/drawing/2010/main">
                <a:solidFill>
                  <a:srgbClr val="FFFFFF"/>
                </a:solidFill>
              </a14:hiddenFill>
            </a:ext>
          </a:extLst>
        </p:spPr>
      </p:pic>
      <p:sp>
        <p:nvSpPr>
          <p:cNvPr id="6149" name="Line 5"/>
          <p:cNvSpPr>
            <a:spLocks noChangeShapeType="1"/>
          </p:cNvSpPr>
          <p:nvPr/>
        </p:nvSpPr>
        <p:spPr bwMode="auto">
          <a:xfrm>
            <a:off x="381000" y="1600200"/>
            <a:ext cx="8382000" cy="0"/>
          </a:xfrm>
          <a:prstGeom prst="line">
            <a:avLst/>
          </a:prstGeom>
          <a:noFill/>
          <a:ln w="127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 bg1="dk2" tx1="lt1" bg2="dk1"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rtl="0" fontAlgn="base">
        <a:spcBef>
          <a:spcPct val="0"/>
        </a:spcBef>
        <a:spcAft>
          <a:spcPct val="0"/>
        </a:spcAft>
        <a:defRPr sz="3700" b="1">
          <a:solidFill>
            <a:schemeClr val="tx2"/>
          </a:solidFill>
          <a:latin typeface="+mj-lt"/>
          <a:ea typeface="+mj-ea"/>
          <a:cs typeface="+mj-cs"/>
        </a:defRPr>
      </a:lvl1pPr>
      <a:lvl2pPr algn="l" rtl="0" fontAlgn="base">
        <a:spcBef>
          <a:spcPct val="0"/>
        </a:spcBef>
        <a:spcAft>
          <a:spcPct val="0"/>
        </a:spcAft>
        <a:defRPr sz="3700" b="1">
          <a:solidFill>
            <a:schemeClr val="tx2"/>
          </a:solidFill>
          <a:latin typeface="Arial" charset="0"/>
        </a:defRPr>
      </a:lvl2pPr>
      <a:lvl3pPr algn="l" rtl="0" fontAlgn="base">
        <a:spcBef>
          <a:spcPct val="0"/>
        </a:spcBef>
        <a:spcAft>
          <a:spcPct val="0"/>
        </a:spcAft>
        <a:defRPr sz="3700" b="1">
          <a:solidFill>
            <a:schemeClr val="tx2"/>
          </a:solidFill>
          <a:latin typeface="Arial" charset="0"/>
        </a:defRPr>
      </a:lvl3pPr>
      <a:lvl4pPr algn="l" rtl="0" fontAlgn="base">
        <a:spcBef>
          <a:spcPct val="0"/>
        </a:spcBef>
        <a:spcAft>
          <a:spcPct val="0"/>
        </a:spcAft>
        <a:defRPr sz="3700" b="1">
          <a:solidFill>
            <a:schemeClr val="tx2"/>
          </a:solidFill>
          <a:latin typeface="Arial" charset="0"/>
        </a:defRPr>
      </a:lvl4pPr>
      <a:lvl5pPr algn="l" rtl="0" fontAlgn="base">
        <a:spcBef>
          <a:spcPct val="0"/>
        </a:spcBef>
        <a:spcAft>
          <a:spcPct val="0"/>
        </a:spcAft>
        <a:defRPr sz="3700" b="1">
          <a:solidFill>
            <a:schemeClr val="tx2"/>
          </a:solidFill>
          <a:latin typeface="Arial" charset="0"/>
        </a:defRPr>
      </a:lvl5pPr>
      <a:lvl6pPr marL="457200" algn="l" rtl="0" fontAlgn="base">
        <a:spcBef>
          <a:spcPct val="0"/>
        </a:spcBef>
        <a:spcAft>
          <a:spcPct val="0"/>
        </a:spcAft>
        <a:defRPr sz="3700" b="1">
          <a:solidFill>
            <a:schemeClr val="tx2"/>
          </a:solidFill>
          <a:latin typeface="Arial" charset="0"/>
        </a:defRPr>
      </a:lvl6pPr>
      <a:lvl7pPr marL="914400" algn="l" rtl="0" fontAlgn="base">
        <a:spcBef>
          <a:spcPct val="0"/>
        </a:spcBef>
        <a:spcAft>
          <a:spcPct val="0"/>
        </a:spcAft>
        <a:defRPr sz="3700" b="1">
          <a:solidFill>
            <a:schemeClr val="tx2"/>
          </a:solidFill>
          <a:latin typeface="Arial" charset="0"/>
        </a:defRPr>
      </a:lvl7pPr>
      <a:lvl8pPr marL="1371600" algn="l" rtl="0" fontAlgn="base">
        <a:spcBef>
          <a:spcPct val="0"/>
        </a:spcBef>
        <a:spcAft>
          <a:spcPct val="0"/>
        </a:spcAft>
        <a:defRPr sz="3700" b="1">
          <a:solidFill>
            <a:schemeClr val="tx2"/>
          </a:solidFill>
          <a:latin typeface="Arial" charset="0"/>
        </a:defRPr>
      </a:lvl8pPr>
      <a:lvl9pPr marL="1828800" algn="l" rtl="0" fontAlgn="base">
        <a:spcBef>
          <a:spcPct val="0"/>
        </a:spcBef>
        <a:spcAft>
          <a:spcPct val="0"/>
        </a:spcAft>
        <a:defRPr sz="3700" b="1">
          <a:solidFill>
            <a:schemeClr val="tx2"/>
          </a:solidFill>
          <a:latin typeface="Arial" charset="0"/>
        </a:defRPr>
      </a:lvl9pPr>
    </p:titleStyle>
    <p:bodyStyle>
      <a:lvl1pPr marL="342900" indent="-342900" algn="l" rtl="0" fontAlgn="base">
        <a:lnSpc>
          <a:spcPct val="110000"/>
        </a:lnSpc>
        <a:spcBef>
          <a:spcPts val="600"/>
        </a:spcBef>
        <a:spcAft>
          <a:spcPts val="600"/>
        </a:spcAft>
        <a:buClr>
          <a:srgbClr val="FF9900"/>
        </a:buClr>
        <a:buSzPct val="110000"/>
        <a:buChar char="•"/>
        <a:defRPr sz="3100">
          <a:solidFill>
            <a:schemeClr val="tx2"/>
          </a:solidFill>
          <a:latin typeface="+mn-lt"/>
          <a:ea typeface="+mn-ea"/>
          <a:cs typeface="+mn-cs"/>
        </a:defRPr>
      </a:lvl1pPr>
      <a:lvl2pPr marL="742950" indent="-285750" algn="l" rtl="0" fontAlgn="base">
        <a:lnSpc>
          <a:spcPct val="110000"/>
        </a:lnSpc>
        <a:spcBef>
          <a:spcPts val="600"/>
        </a:spcBef>
        <a:spcAft>
          <a:spcPts val="600"/>
        </a:spcAft>
        <a:buClr>
          <a:srgbClr val="FF9900"/>
        </a:buClr>
        <a:buSzPct val="110000"/>
        <a:buFont typeface="Arial" charset="0"/>
        <a:buChar char="–"/>
        <a:defRPr sz="2600">
          <a:solidFill>
            <a:schemeClr val="tx2"/>
          </a:solidFill>
          <a:latin typeface="+mn-lt"/>
        </a:defRPr>
      </a:lvl2pPr>
      <a:lvl3pPr marL="1143000" indent="-228600" algn="l" rtl="0" fontAlgn="base">
        <a:lnSpc>
          <a:spcPct val="110000"/>
        </a:lnSpc>
        <a:spcBef>
          <a:spcPts val="600"/>
        </a:spcBef>
        <a:spcAft>
          <a:spcPts val="600"/>
        </a:spcAft>
        <a:buClr>
          <a:srgbClr val="FF9900"/>
        </a:buClr>
        <a:buSzPct val="110000"/>
        <a:buChar char="•"/>
        <a:defRPr sz="2100">
          <a:solidFill>
            <a:schemeClr val="tx2"/>
          </a:solidFill>
          <a:latin typeface="+mn-lt"/>
        </a:defRPr>
      </a:lvl3pPr>
      <a:lvl4pPr marL="1600200" indent="-228600" algn="l" rtl="0" fontAlgn="base">
        <a:lnSpc>
          <a:spcPct val="110000"/>
        </a:lnSpc>
        <a:spcBef>
          <a:spcPts val="600"/>
        </a:spcBef>
        <a:spcAft>
          <a:spcPts val="600"/>
        </a:spcAft>
        <a:buClr>
          <a:srgbClr val="FF9900"/>
        </a:buClr>
        <a:buSzPct val="110000"/>
        <a:buFont typeface="Arial" charset="0"/>
        <a:buChar char="–"/>
        <a:defRPr sz="2000">
          <a:solidFill>
            <a:schemeClr val="tx2"/>
          </a:solidFill>
          <a:latin typeface="+mn-lt"/>
        </a:defRPr>
      </a:lvl4pPr>
      <a:lvl5pPr marL="2057400" indent="-228600" algn="l" rtl="0" fontAlgn="base">
        <a:lnSpc>
          <a:spcPct val="110000"/>
        </a:lnSpc>
        <a:spcBef>
          <a:spcPts val="600"/>
        </a:spcBef>
        <a:spcAft>
          <a:spcPts val="600"/>
        </a:spcAft>
        <a:buClr>
          <a:srgbClr val="FF9900"/>
        </a:buClr>
        <a:buSzPct val="110000"/>
        <a:buFont typeface="Arial" charset="0"/>
        <a:buChar char="›"/>
        <a:defRPr sz="2000">
          <a:solidFill>
            <a:schemeClr val="tx2"/>
          </a:solidFill>
          <a:latin typeface="+mn-lt"/>
        </a:defRPr>
      </a:lvl5pPr>
      <a:lvl6pPr marL="2514600" indent="-228600" algn="l" rtl="0" fontAlgn="base">
        <a:lnSpc>
          <a:spcPct val="110000"/>
        </a:lnSpc>
        <a:spcBef>
          <a:spcPts val="600"/>
        </a:spcBef>
        <a:spcAft>
          <a:spcPts val="600"/>
        </a:spcAft>
        <a:buClr>
          <a:srgbClr val="FF9900"/>
        </a:buClr>
        <a:buSzPct val="110000"/>
        <a:buFont typeface="Arial" charset="0"/>
        <a:buChar char="›"/>
        <a:defRPr sz="2000">
          <a:solidFill>
            <a:schemeClr val="tx2"/>
          </a:solidFill>
          <a:latin typeface="+mn-lt"/>
        </a:defRPr>
      </a:lvl6pPr>
      <a:lvl7pPr marL="2971800" indent="-228600" algn="l" rtl="0" fontAlgn="base">
        <a:lnSpc>
          <a:spcPct val="110000"/>
        </a:lnSpc>
        <a:spcBef>
          <a:spcPts val="600"/>
        </a:spcBef>
        <a:spcAft>
          <a:spcPts val="600"/>
        </a:spcAft>
        <a:buClr>
          <a:srgbClr val="FF9900"/>
        </a:buClr>
        <a:buSzPct val="110000"/>
        <a:buFont typeface="Arial" charset="0"/>
        <a:buChar char="›"/>
        <a:defRPr sz="2000">
          <a:solidFill>
            <a:schemeClr val="tx2"/>
          </a:solidFill>
          <a:latin typeface="+mn-lt"/>
        </a:defRPr>
      </a:lvl7pPr>
      <a:lvl8pPr marL="3429000" indent="-228600" algn="l" rtl="0" fontAlgn="base">
        <a:lnSpc>
          <a:spcPct val="110000"/>
        </a:lnSpc>
        <a:spcBef>
          <a:spcPts val="600"/>
        </a:spcBef>
        <a:spcAft>
          <a:spcPts val="600"/>
        </a:spcAft>
        <a:buClr>
          <a:srgbClr val="FF9900"/>
        </a:buClr>
        <a:buSzPct val="110000"/>
        <a:buFont typeface="Arial" charset="0"/>
        <a:buChar char="›"/>
        <a:defRPr sz="2000">
          <a:solidFill>
            <a:schemeClr val="tx2"/>
          </a:solidFill>
          <a:latin typeface="+mn-lt"/>
        </a:defRPr>
      </a:lvl8pPr>
      <a:lvl9pPr marL="3886200" indent="-228600" algn="l" rtl="0" fontAlgn="base">
        <a:lnSpc>
          <a:spcPct val="110000"/>
        </a:lnSpc>
        <a:spcBef>
          <a:spcPts val="600"/>
        </a:spcBef>
        <a:spcAft>
          <a:spcPts val="600"/>
        </a:spcAft>
        <a:buClr>
          <a:srgbClr val="FF9900"/>
        </a:buClr>
        <a:buSzPct val="110000"/>
        <a:buFont typeface="Arial" charset="0"/>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dt" sz="half" idx="2"/>
          </p:nvPr>
        </p:nvSpPr>
        <p:spPr bwMode="auto">
          <a:xfrm>
            <a:off x="685800" y="639127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l" eaLnBrk="0" hangingPunct="0">
              <a:defRPr sz="1400">
                <a:effectLst/>
                <a:latin typeface="Times New Roman" pitchFamily="18" charset="0"/>
              </a:defRPr>
            </a:lvl1pPr>
          </a:lstStyle>
          <a:p>
            <a:endParaRPr lang="en-US"/>
          </a:p>
        </p:txBody>
      </p:sp>
      <p:sp>
        <p:nvSpPr>
          <p:cNvPr id="122883" name="Rectangle 3"/>
          <p:cNvSpPr>
            <a:spLocks noGrp="1" noChangeArrowheads="1"/>
          </p:cNvSpPr>
          <p:nvPr>
            <p:ph type="ftr" sz="quarter" idx="3"/>
          </p:nvPr>
        </p:nvSpPr>
        <p:spPr bwMode="auto">
          <a:xfrm>
            <a:off x="3124200" y="6391275"/>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eaLnBrk="0" hangingPunct="0">
              <a:defRPr sz="1400">
                <a:effectLst/>
                <a:latin typeface="Times New Roman" pitchFamily="18" charset="0"/>
              </a:defRPr>
            </a:lvl1pPr>
          </a:lstStyle>
          <a:p>
            <a:endParaRPr lang="en-US"/>
          </a:p>
        </p:txBody>
      </p:sp>
      <p:sp>
        <p:nvSpPr>
          <p:cNvPr id="122884" name="Rectangle 4"/>
          <p:cNvSpPr>
            <a:spLocks noGrp="1" noChangeArrowheads="1"/>
          </p:cNvSpPr>
          <p:nvPr>
            <p:ph type="sldNum" sz="quarter" idx="4"/>
          </p:nvPr>
        </p:nvSpPr>
        <p:spPr bwMode="auto">
          <a:xfrm>
            <a:off x="6553200" y="639127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eaLnBrk="0" hangingPunct="0">
              <a:defRPr sz="1400">
                <a:effectLst/>
                <a:latin typeface="Times New Roman" pitchFamily="18" charset="0"/>
              </a:defRPr>
            </a:lvl1pPr>
          </a:lstStyle>
          <a:p>
            <a:fld id="{E0E3372D-C190-4722-AFAF-F4E12A25826E}" type="slidenum">
              <a:rPr lang="en-US"/>
              <a:pPr/>
              <a:t>‹#›</a:t>
            </a:fld>
            <a:endParaRPr lang="en-US"/>
          </a:p>
        </p:txBody>
      </p:sp>
      <p:sp>
        <p:nvSpPr>
          <p:cNvPr id="122885" name="Rectangle 5"/>
          <p:cNvSpPr>
            <a:spLocks noGrp="1" noChangeArrowheads="1"/>
          </p:cNvSpPr>
          <p:nvPr>
            <p:ph type="title"/>
          </p:nvPr>
        </p:nvSpPr>
        <p:spPr bwMode="auto">
          <a:xfrm>
            <a:off x="0" y="0"/>
            <a:ext cx="9144000" cy="9906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8" rIns="92075" bIns="46038" numCol="1" anchor="ctr" anchorCtr="1" compatLnSpc="1">
            <a:prstTxWarp prst="textNoShape">
              <a:avLst/>
            </a:prstTxWarp>
          </a:bodyPr>
          <a:lstStyle/>
          <a:p>
            <a:pPr lvl="0"/>
            <a:r>
              <a:rPr lang="en-US" smtClean="0"/>
              <a:t>Click to edit Master title style</a:t>
            </a:r>
          </a:p>
        </p:txBody>
      </p:sp>
      <p:sp>
        <p:nvSpPr>
          <p:cNvPr id="122886" name="Rectangle 6"/>
          <p:cNvSpPr>
            <a:spLocks noGrp="1" noChangeArrowheads="1"/>
          </p:cNvSpPr>
          <p:nvPr>
            <p:ph type="body" idx="1"/>
          </p:nvPr>
        </p:nvSpPr>
        <p:spPr bwMode="auto">
          <a:xfrm>
            <a:off x="685800" y="990600"/>
            <a:ext cx="8305800" cy="541020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5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iming>
    <p:tnLst>
      <p:par>
        <p:cTn id="1" dur="indefinite" restart="never" nodeType="tmRoot"/>
      </p:par>
    </p:tnLst>
  </p:timing>
  <p:txStyles>
    <p:titleStyle>
      <a:lvl1pPr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2pPr>
      <a:lvl3pPr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3pPr>
      <a:lvl4pPr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4pPr>
      <a:lvl5pPr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5pPr>
      <a:lvl6pPr marL="457200"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6pPr>
      <a:lvl7pPr marL="914400"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7pPr>
      <a:lvl8pPr marL="1371600"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8pPr>
      <a:lvl9pPr marL="1828800"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55000"/>
        <a:buFont typeface="Monotype Sorts" pitchFamily="2" charset="2"/>
        <a:buChar char="l"/>
        <a:defRPr sz="30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Monotype Sorts" pitchFamily="2" charset="2"/>
        <a:buChar char="n"/>
        <a:defRPr sz="2800">
          <a:solidFill>
            <a:schemeClr val="tx1"/>
          </a:solidFill>
          <a:effectLst>
            <a:outerShdw blurRad="38100" dist="38100" dir="2700000" algn="tl">
              <a:srgbClr val="C0C0C0"/>
            </a:outerShdw>
          </a:effectLst>
          <a:latin typeface="+mn-lt"/>
        </a:defRPr>
      </a:lvl2pPr>
      <a:lvl3pPr marL="1200150" indent="-342900" algn="l" rtl="0" eaLnBrk="0" fontAlgn="base" hangingPunct="0">
        <a:spcBef>
          <a:spcPct val="20000"/>
        </a:spcBef>
        <a:spcAft>
          <a:spcPct val="0"/>
        </a:spcAft>
        <a:buClr>
          <a:schemeClr val="accent2"/>
        </a:buClr>
        <a:buSzPct val="100000"/>
        <a:buChar char="–"/>
        <a:defRPr sz="2600">
          <a:solidFill>
            <a:schemeClr val="tx1"/>
          </a:solidFill>
          <a:effectLst>
            <a:outerShdw blurRad="38100" dist="38100" dir="2700000" algn="tl">
              <a:srgbClr val="C0C0C0"/>
            </a:outerShdw>
          </a:effectLst>
          <a:latin typeface="+mn-lt"/>
        </a:defRPr>
      </a:lvl3pPr>
      <a:lvl4pPr marL="1657350" indent="-285750" algn="l" rtl="0" eaLnBrk="0" fontAlgn="base" hangingPunct="0">
        <a:spcBef>
          <a:spcPct val="0"/>
        </a:spcBef>
        <a:spcAft>
          <a:spcPct val="0"/>
        </a:spcAft>
        <a:buClr>
          <a:schemeClr val="accent2"/>
        </a:buClr>
        <a:buChar char="–"/>
        <a:defRPr sz="2400">
          <a:solidFill>
            <a:schemeClr val="tx1"/>
          </a:solidFill>
          <a:effectLst>
            <a:outerShdw blurRad="38100" dist="38100" dir="2700000" algn="tl">
              <a:srgbClr val="C0C0C0"/>
            </a:outerShdw>
          </a:effectLst>
          <a:latin typeface="+mn-lt"/>
        </a:defRPr>
      </a:lvl4pPr>
      <a:lvl5pPr marL="2057400" indent="-228600" algn="l" rtl="0" eaLnBrk="0" fontAlgn="base" hangingPunct="0">
        <a:spcBef>
          <a:spcPct val="0"/>
        </a:spcBef>
        <a:spcAft>
          <a:spcPct val="0"/>
        </a:spcAft>
        <a:buClr>
          <a:schemeClr val="accent2"/>
        </a:buClr>
        <a:buSzPct val="100000"/>
        <a:buChar char="»"/>
        <a:defRPr sz="2200">
          <a:solidFill>
            <a:schemeClr val="tx1"/>
          </a:solidFill>
          <a:effectLst>
            <a:outerShdw blurRad="38100" dist="38100" dir="2700000" algn="tl">
              <a:srgbClr val="C0C0C0"/>
            </a:outerShdw>
          </a:effectLst>
          <a:latin typeface="+mn-lt"/>
        </a:defRPr>
      </a:lvl5pPr>
      <a:lvl6pPr marL="2514600" indent="-228600" algn="l" rtl="0" eaLnBrk="0" fontAlgn="base" hangingPunct="0">
        <a:spcBef>
          <a:spcPct val="0"/>
        </a:spcBef>
        <a:spcAft>
          <a:spcPct val="0"/>
        </a:spcAft>
        <a:buClr>
          <a:schemeClr val="accent2"/>
        </a:buClr>
        <a:buSzPct val="100000"/>
        <a:buChar char="»"/>
        <a:defRPr sz="2200">
          <a:solidFill>
            <a:schemeClr val="tx1"/>
          </a:solidFill>
          <a:effectLst>
            <a:outerShdw blurRad="38100" dist="38100" dir="2700000" algn="tl">
              <a:srgbClr val="C0C0C0"/>
            </a:outerShdw>
          </a:effectLst>
          <a:latin typeface="+mn-lt"/>
        </a:defRPr>
      </a:lvl6pPr>
      <a:lvl7pPr marL="2971800" indent="-228600" algn="l" rtl="0" eaLnBrk="0" fontAlgn="base" hangingPunct="0">
        <a:spcBef>
          <a:spcPct val="0"/>
        </a:spcBef>
        <a:spcAft>
          <a:spcPct val="0"/>
        </a:spcAft>
        <a:buClr>
          <a:schemeClr val="accent2"/>
        </a:buClr>
        <a:buSzPct val="100000"/>
        <a:buChar char="»"/>
        <a:defRPr sz="2200">
          <a:solidFill>
            <a:schemeClr val="tx1"/>
          </a:solidFill>
          <a:effectLst>
            <a:outerShdw blurRad="38100" dist="38100" dir="2700000" algn="tl">
              <a:srgbClr val="C0C0C0"/>
            </a:outerShdw>
          </a:effectLst>
          <a:latin typeface="+mn-lt"/>
        </a:defRPr>
      </a:lvl7pPr>
      <a:lvl8pPr marL="3429000" indent="-228600" algn="l" rtl="0" eaLnBrk="0" fontAlgn="base" hangingPunct="0">
        <a:spcBef>
          <a:spcPct val="0"/>
        </a:spcBef>
        <a:spcAft>
          <a:spcPct val="0"/>
        </a:spcAft>
        <a:buClr>
          <a:schemeClr val="accent2"/>
        </a:buClr>
        <a:buSzPct val="100000"/>
        <a:buChar char="»"/>
        <a:defRPr sz="2200">
          <a:solidFill>
            <a:schemeClr val="tx1"/>
          </a:solidFill>
          <a:effectLst>
            <a:outerShdw blurRad="38100" dist="38100" dir="2700000" algn="tl">
              <a:srgbClr val="C0C0C0"/>
            </a:outerShdw>
          </a:effectLst>
          <a:latin typeface="+mn-lt"/>
        </a:defRPr>
      </a:lvl8pPr>
      <a:lvl9pPr marL="3886200" indent="-228600" algn="l" rtl="0" eaLnBrk="0" fontAlgn="base" hangingPunct="0">
        <a:spcBef>
          <a:spcPct val="0"/>
        </a:spcBef>
        <a:spcAft>
          <a:spcPct val="0"/>
        </a:spcAft>
        <a:buClr>
          <a:schemeClr val="accent2"/>
        </a:buClr>
        <a:buSzPct val="100000"/>
        <a:buChar char="»"/>
        <a:defRPr sz="22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4.png"/><Relationship Id="rId9" Type="http://schemas.openxmlformats.org/officeDocument/2006/relationships/image" Target="../media/image23.png"/><Relationship Id="rId1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39.png"/><Relationship Id="rId3" Type="http://schemas.openxmlformats.org/officeDocument/2006/relationships/image" Target="../media/image23.png"/><Relationship Id="rId7" Type="http://schemas.openxmlformats.org/officeDocument/2006/relationships/image" Target="../media/image44.png"/><Relationship Id="rId12"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3.png"/><Relationship Id="rId11" Type="http://schemas.openxmlformats.org/officeDocument/2006/relationships/image" Target="../media/image37.png"/><Relationship Id="rId5" Type="http://schemas.openxmlformats.org/officeDocument/2006/relationships/image" Target="../media/image42.png"/><Relationship Id="rId15" Type="http://schemas.openxmlformats.org/officeDocument/2006/relationships/image" Target="../media/image47.png"/><Relationship Id="rId10" Type="http://schemas.openxmlformats.org/officeDocument/2006/relationships/image" Target="../media/image36.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46.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51.png"/><Relationship Id="rId11" Type="http://schemas.openxmlformats.org/officeDocument/2006/relationships/image" Target="../media/image43.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52.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55.png"/><Relationship Id="rId11" Type="http://schemas.openxmlformats.org/officeDocument/2006/relationships/image" Target="../media/image26.png"/><Relationship Id="rId5" Type="http://schemas.openxmlformats.org/officeDocument/2006/relationships/image" Target="../media/image54.png"/><Relationship Id="rId10" Type="http://schemas.openxmlformats.org/officeDocument/2006/relationships/image" Target="../media/image25.png"/><Relationship Id="rId4" Type="http://schemas.openxmlformats.org/officeDocument/2006/relationships/image" Target="../media/image53.pn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18" Type="http://schemas.openxmlformats.org/officeDocument/2006/relationships/image" Target="../media/image57.png"/><Relationship Id="rId3" Type="http://schemas.openxmlformats.org/officeDocument/2006/relationships/image" Target="../media/image67.png"/><Relationship Id="rId21" Type="http://schemas.openxmlformats.org/officeDocument/2006/relationships/image" Target="../media/image79.pn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62.png"/><Relationship Id="rId2" Type="http://schemas.openxmlformats.org/officeDocument/2006/relationships/notesSlide" Target="../notesSlides/notesSlide21.xml"/><Relationship Id="rId16" Type="http://schemas.openxmlformats.org/officeDocument/2006/relationships/image" Target="../media/image56.png"/><Relationship Id="rId20" Type="http://schemas.openxmlformats.org/officeDocument/2006/relationships/image" Target="../media/image58.png"/><Relationship Id="rId1" Type="http://schemas.openxmlformats.org/officeDocument/2006/relationships/slideLayout" Target="../slideLayouts/slideLayout13.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61.png"/><Relationship Id="rId10" Type="http://schemas.openxmlformats.org/officeDocument/2006/relationships/image" Target="../media/image74.png"/><Relationship Id="rId19" Type="http://schemas.openxmlformats.org/officeDocument/2006/relationships/image" Target="../media/image63.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 Id="rId22" Type="http://schemas.openxmlformats.org/officeDocument/2006/relationships/image" Target="../media/image80.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8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slideLayout" Target="../slideLayouts/slideLayout23.xml"/><Relationship Id="rId7" Type="http://schemas.openxmlformats.org/officeDocument/2006/relationships/image" Target="../media/image88.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video" Target="../media/media7.wmv"/><Relationship Id="rId16" Type="http://schemas.openxmlformats.org/officeDocument/2006/relationships/image" Target="../media/image26.png"/><Relationship Id="rId1" Type="http://schemas.microsoft.com/office/2007/relationships/media" Target="../media/media7.wmv"/><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5" Type="http://schemas.openxmlformats.org/officeDocument/2006/relationships/image" Target="../media/image25.png"/><Relationship Id="rId10" Type="http://schemas.openxmlformats.org/officeDocument/2006/relationships/image" Target="../media/image91.png"/><Relationship Id="rId19" Type="http://schemas.openxmlformats.org/officeDocument/2006/relationships/image" Target="../media/image93.png"/><Relationship Id="rId4" Type="http://schemas.openxmlformats.org/officeDocument/2006/relationships/notesSlide" Target="../notesSlides/notesSlide27.xml"/><Relationship Id="rId9" Type="http://schemas.openxmlformats.org/officeDocument/2006/relationships/image" Target="../media/image90.png"/><Relationship Id="rId1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3.png"/><Relationship Id="rId18" Type="http://schemas.openxmlformats.org/officeDocument/2006/relationships/image" Target="../media/image108.pn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4.png"/><Relationship Id="rId17" Type="http://schemas.openxmlformats.org/officeDocument/2006/relationships/image" Target="../media/image107.png"/><Relationship Id="rId2" Type="http://schemas.openxmlformats.org/officeDocument/2006/relationships/notesSlide" Target="../notesSlides/notesSlide29.xml"/><Relationship Id="rId16" Type="http://schemas.openxmlformats.org/officeDocument/2006/relationships/image" Target="../media/image106.png"/><Relationship Id="rId1" Type="http://schemas.openxmlformats.org/officeDocument/2006/relationships/slideLayout" Target="../slideLayouts/slideLayout17.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5.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1.png"/><Relationship Id="rId7" Type="http://schemas.openxmlformats.org/officeDocument/2006/relationships/image" Target="../media/image112.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11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8.wmv"/><Relationship Id="rId1" Type="http://schemas.microsoft.com/office/2007/relationships/media" Target="../media/media8.wmv"/><Relationship Id="rId5" Type="http://schemas.openxmlformats.org/officeDocument/2006/relationships/image" Target="../media/image11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9.wmv"/><Relationship Id="rId1" Type="http://schemas.microsoft.com/office/2007/relationships/media" Target="../media/media9.wmv"/><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0.wmv"/><Relationship Id="rId1" Type="http://schemas.microsoft.com/office/2007/relationships/media" Target="../media/media10.wmv"/><Relationship Id="rId5" Type="http://schemas.openxmlformats.org/officeDocument/2006/relationships/image" Target="../media/image12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125.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1.wmv"/><Relationship Id="rId1" Type="http://schemas.microsoft.com/office/2007/relationships/media" Target="../media/media11.wmv"/><Relationship Id="rId5" Type="http://schemas.openxmlformats.org/officeDocument/2006/relationships/image" Target="../media/image126.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jpeg"/></Relationships>
</file>

<file path=ppt/slides/_rels/slide3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134.png"/><Relationship Id="rId4" Type="http://schemas.openxmlformats.org/officeDocument/2006/relationships/image" Target="../media/image13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2.wmv"/><Relationship Id="rId1" Type="http://schemas.microsoft.com/office/2007/relationships/media" Target="../media/media12.wmv"/><Relationship Id="rId5" Type="http://schemas.openxmlformats.org/officeDocument/2006/relationships/image" Target="../media/image135.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slideLayout" Target="../slideLayouts/slideLayout24.xml"/><Relationship Id="rId7" Type="http://schemas.openxmlformats.org/officeDocument/2006/relationships/image" Target="../media/image139.png"/><Relationship Id="rId2" Type="http://schemas.openxmlformats.org/officeDocument/2006/relationships/video" Target="../media/media13.wmv"/><Relationship Id="rId1" Type="http://schemas.microsoft.com/office/2007/relationships/media" Target="../media/media13.wmv"/><Relationship Id="rId6" Type="http://schemas.openxmlformats.org/officeDocument/2006/relationships/image" Target="../media/image138.png"/><Relationship Id="rId11" Type="http://schemas.openxmlformats.org/officeDocument/2006/relationships/image" Target="../media/image143.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notesSlide" Target="../notesSlides/notesSlide42.xml"/><Relationship Id="rId9" Type="http://schemas.openxmlformats.org/officeDocument/2006/relationships/image" Target="../media/image141.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7.pn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4.wmv"/><Relationship Id="rId1" Type="http://schemas.microsoft.com/office/2007/relationships/media" Target="../media/media14.wmv"/><Relationship Id="rId4" Type="http://schemas.openxmlformats.org/officeDocument/2006/relationships/image" Target="../media/image14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r>
              <a:rPr lang="en-US" sz="3800"/>
              <a:t>Parallel Controllable Texture Synthesis</a:t>
            </a:r>
          </a:p>
        </p:txBody>
      </p:sp>
      <p:sp>
        <p:nvSpPr>
          <p:cNvPr id="4099" name="Rectangle 3"/>
          <p:cNvSpPr>
            <a:spLocks noGrp="1" noChangeArrowheads="1"/>
          </p:cNvSpPr>
          <p:nvPr>
            <p:ph type="subTitle" idx="1"/>
          </p:nvPr>
        </p:nvSpPr>
        <p:spPr>
          <a:xfrm>
            <a:off x="0" y="2528888"/>
            <a:ext cx="9144000" cy="1752600"/>
          </a:xfrm>
        </p:spPr>
        <p:txBody>
          <a:bodyPr/>
          <a:lstStyle/>
          <a:p>
            <a:r>
              <a:rPr lang="en-US" sz="2600"/>
              <a:t>Sylvain Lefebvre   -   Hugues Hoppe</a:t>
            </a:r>
          </a:p>
          <a:p>
            <a:endParaRPr lang="en-US" sz="2600"/>
          </a:p>
          <a:p>
            <a:r>
              <a:rPr lang="en-US" sz="2600"/>
              <a:t>Microsoft Research</a:t>
            </a:r>
          </a:p>
        </p:txBody>
      </p:sp>
      <p:pic>
        <p:nvPicPr>
          <p:cNvPr id="4102" name="Picture 6" descr="teaser"/>
          <p:cNvPicPr>
            <a:picLocks noChangeAspect="1" noChangeArrowheads="1"/>
          </p:cNvPicPr>
          <p:nvPr/>
        </p:nvPicPr>
        <p:blipFill>
          <a:blip r:embed="rId3">
            <a:extLst>
              <a:ext uri="{28A0092B-C50C-407E-A947-70E740481C1C}">
                <a14:useLocalDpi xmlns:a14="http://schemas.microsoft.com/office/drawing/2010/main" val="0"/>
              </a:ext>
            </a:extLst>
          </a:blip>
          <a:srcRect l="43378"/>
          <a:stretch>
            <a:fillRect/>
          </a:stretch>
        </p:blipFill>
        <p:spPr bwMode="auto">
          <a:xfrm>
            <a:off x="3657600" y="4662488"/>
            <a:ext cx="5334000" cy="1814512"/>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teaser"/>
          <p:cNvPicPr>
            <a:picLocks noChangeAspect="1" noChangeArrowheads="1"/>
          </p:cNvPicPr>
          <p:nvPr/>
        </p:nvPicPr>
        <p:blipFill>
          <a:blip r:embed="rId3">
            <a:extLst>
              <a:ext uri="{28A0092B-C50C-407E-A947-70E740481C1C}">
                <a14:useLocalDpi xmlns:a14="http://schemas.microsoft.com/office/drawing/2010/main" val="0"/>
              </a:ext>
            </a:extLst>
          </a:blip>
          <a:srcRect r="56522"/>
          <a:stretch>
            <a:fillRect/>
          </a:stretch>
        </p:blipFill>
        <p:spPr bwMode="auto">
          <a:xfrm>
            <a:off x="228600" y="4800600"/>
            <a:ext cx="3352800" cy="14874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685800" y="609600"/>
            <a:ext cx="8305800" cy="4789488"/>
          </a:xfrm>
        </p:spPr>
        <p:txBody>
          <a:bodyPr/>
          <a:lstStyle/>
          <a:p>
            <a:endParaRPr lang="en-US"/>
          </a:p>
          <a:p>
            <a:r>
              <a:rPr lang="en-US"/>
              <a:t>Tile-based</a:t>
            </a:r>
          </a:p>
          <a:p>
            <a:pPr>
              <a:buFont typeface="Monotype Sorts" pitchFamily="2" charset="2"/>
              <a:buNone/>
            </a:pPr>
            <a:r>
              <a:rPr lang="en-US" sz="2800"/>
              <a:t>	 </a:t>
            </a:r>
            <a:r>
              <a:rPr lang="en-US" sz="2800">
                <a:solidFill>
                  <a:schemeClr val="folHlink"/>
                </a:solidFill>
              </a:rPr>
              <a:t>+</a:t>
            </a:r>
            <a:r>
              <a:rPr lang="en-US" sz="2800"/>
              <a:t> On-demand evaluation</a:t>
            </a:r>
          </a:p>
          <a:p>
            <a:pPr lvl="1">
              <a:buFont typeface="Monotype Sorts" pitchFamily="2" charset="2"/>
              <a:buNone/>
            </a:pPr>
            <a:r>
              <a:rPr lang="en-US">
                <a:solidFill>
                  <a:schemeClr val="hlink"/>
                </a:solidFill>
              </a:rPr>
              <a:t>-</a:t>
            </a:r>
            <a:r>
              <a:rPr lang="en-US"/>
              <a:t>  Variety limited by number of tiles</a:t>
            </a:r>
          </a:p>
          <a:p>
            <a:pPr lvl="1">
              <a:buFont typeface="Monotype Sorts" pitchFamily="2" charset="2"/>
              <a:buNone/>
            </a:pPr>
            <a:r>
              <a:rPr lang="en-US">
                <a:solidFill>
                  <a:schemeClr val="hlink"/>
                </a:solidFill>
              </a:rPr>
              <a:t>-</a:t>
            </a:r>
            <a:r>
              <a:rPr lang="en-US"/>
              <a:t>  Distinctive features </a:t>
            </a:r>
            <a:r>
              <a:rPr lang="en-US">
                <a:sym typeface="Wingdings" pitchFamily="2" charset="2"/>
              </a:rPr>
              <a:t>reveal tiling structure</a:t>
            </a:r>
          </a:p>
        </p:txBody>
      </p:sp>
      <p:sp>
        <p:nvSpPr>
          <p:cNvPr id="17410" name="Rectangle 2"/>
          <p:cNvSpPr>
            <a:spLocks noGrp="1" noChangeArrowheads="1"/>
          </p:cNvSpPr>
          <p:nvPr>
            <p:ph type="title"/>
          </p:nvPr>
        </p:nvSpPr>
        <p:spPr/>
        <p:txBody>
          <a:bodyPr/>
          <a:lstStyle/>
          <a:p>
            <a:r>
              <a:rPr lang="en-US"/>
              <a:t>Previous work</a:t>
            </a:r>
          </a:p>
        </p:txBody>
      </p:sp>
      <p:pic>
        <p:nvPicPr>
          <p:cNvPr id="17664" name="Picture 256" descr="wei_gh"/>
          <p:cNvPicPr>
            <a:picLocks noChangeAspect="1" noChangeArrowheads="1"/>
          </p:cNvPicPr>
          <p:nvPr/>
        </p:nvPicPr>
        <p:blipFill>
          <a:blip r:embed="rId3">
            <a:extLst>
              <a:ext uri="{28A0092B-C50C-407E-A947-70E740481C1C}">
                <a14:useLocalDpi xmlns:a14="http://schemas.microsoft.com/office/drawing/2010/main" val="0"/>
              </a:ext>
            </a:extLst>
          </a:blip>
          <a:srcRect t="13467" r="74590" b="13805"/>
          <a:stretch>
            <a:fillRect/>
          </a:stretch>
        </p:blipFill>
        <p:spPr bwMode="auto">
          <a:xfrm>
            <a:off x="0" y="4151313"/>
            <a:ext cx="1676400" cy="1560512"/>
          </a:xfrm>
          <a:prstGeom prst="rect">
            <a:avLst/>
          </a:prstGeom>
          <a:noFill/>
          <a:extLst>
            <a:ext uri="{909E8E84-426E-40DD-AFC4-6F175D3DCCD1}">
              <a14:hiddenFill xmlns:a14="http://schemas.microsoft.com/office/drawing/2010/main">
                <a:solidFill>
                  <a:srgbClr val="FFFFFF"/>
                </a:solidFill>
              </a14:hiddenFill>
            </a:ext>
          </a:extLst>
        </p:spPr>
      </p:pic>
      <p:pic>
        <p:nvPicPr>
          <p:cNvPr id="17665" name="Picture 257" descr="wei_gh"/>
          <p:cNvPicPr>
            <a:picLocks noChangeAspect="1" noChangeArrowheads="1"/>
          </p:cNvPicPr>
          <p:nvPr/>
        </p:nvPicPr>
        <p:blipFill>
          <a:blip r:embed="rId3">
            <a:extLst>
              <a:ext uri="{28A0092B-C50C-407E-A947-70E740481C1C}">
                <a14:useLocalDpi xmlns:a14="http://schemas.microsoft.com/office/drawing/2010/main" val="0"/>
              </a:ext>
            </a:extLst>
          </a:blip>
          <a:srcRect l="47316" t="-1096" r="16203"/>
          <a:stretch>
            <a:fillRect/>
          </a:stretch>
        </p:blipFill>
        <p:spPr bwMode="auto">
          <a:xfrm>
            <a:off x="2133600" y="3903663"/>
            <a:ext cx="2286000" cy="2058987"/>
          </a:xfrm>
          <a:prstGeom prst="rect">
            <a:avLst/>
          </a:prstGeom>
          <a:noFill/>
          <a:extLst>
            <a:ext uri="{909E8E84-426E-40DD-AFC4-6F175D3DCCD1}">
              <a14:hiddenFill xmlns:a14="http://schemas.microsoft.com/office/drawing/2010/main">
                <a:solidFill>
                  <a:srgbClr val="FFFFFF"/>
                </a:solidFill>
              </a14:hiddenFill>
            </a:ext>
          </a:extLst>
        </p:spPr>
      </p:pic>
      <p:sp>
        <p:nvSpPr>
          <p:cNvPr id="17666" name="Text Box 258"/>
          <p:cNvSpPr txBox="1">
            <a:spLocks noChangeArrowheads="1"/>
          </p:cNvSpPr>
          <p:nvPr/>
        </p:nvSpPr>
        <p:spPr bwMode="auto">
          <a:xfrm>
            <a:off x="3197225" y="1339850"/>
            <a:ext cx="4727575" cy="336550"/>
          </a:xfrm>
          <a:prstGeom prst="rect">
            <a:avLst/>
          </a:prstGeom>
          <a:solidFill>
            <a:schemeClr val="bg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600">
                <a:effectLst/>
              </a:rPr>
              <a:t>[Cohen et al. 2003, Lefebvre et al 2003, Wei 2004]</a:t>
            </a:r>
          </a:p>
        </p:txBody>
      </p:sp>
      <p:sp>
        <p:nvSpPr>
          <p:cNvPr id="17668" name="Text Box 260"/>
          <p:cNvSpPr txBox="1">
            <a:spLocks noChangeArrowheads="1"/>
          </p:cNvSpPr>
          <p:nvPr/>
        </p:nvSpPr>
        <p:spPr bwMode="auto">
          <a:xfrm>
            <a:off x="476250" y="5729288"/>
            <a:ext cx="6667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Tiles</a:t>
            </a:r>
          </a:p>
        </p:txBody>
      </p:sp>
      <p:sp>
        <p:nvSpPr>
          <p:cNvPr id="17669" name="Text Box 261"/>
          <p:cNvSpPr txBox="1">
            <a:spLocks noChangeArrowheads="1"/>
          </p:cNvSpPr>
          <p:nvPr/>
        </p:nvSpPr>
        <p:spPr bwMode="auto">
          <a:xfrm>
            <a:off x="1847850" y="5957888"/>
            <a:ext cx="29527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Combined to form a texture</a:t>
            </a:r>
          </a:p>
        </p:txBody>
      </p:sp>
      <p:pic>
        <p:nvPicPr>
          <p:cNvPr id="17671" name="Picture 263" descr="wang_flowe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3733800"/>
            <a:ext cx="2438400" cy="2397125"/>
          </a:xfrm>
          <a:prstGeom prst="rect">
            <a:avLst/>
          </a:prstGeom>
          <a:noFill/>
          <a:extLst>
            <a:ext uri="{909E8E84-426E-40DD-AFC4-6F175D3DCCD1}">
              <a14:hiddenFill xmlns:a14="http://schemas.microsoft.com/office/drawing/2010/main">
                <a:solidFill>
                  <a:srgbClr val="FFFFFF"/>
                </a:solidFill>
              </a14:hiddenFill>
            </a:ext>
          </a:extLst>
        </p:spPr>
      </p:pic>
      <p:pic>
        <p:nvPicPr>
          <p:cNvPr id="17672" name="Picture 264" descr="wangtiles"/>
          <p:cNvPicPr>
            <a:picLocks noChangeAspect="1" noChangeArrowheads="1"/>
          </p:cNvPicPr>
          <p:nvPr/>
        </p:nvPicPr>
        <p:blipFill>
          <a:blip r:embed="rId5" cstate="print">
            <a:extLst>
              <a:ext uri="{28A0092B-C50C-407E-A947-70E740481C1C}">
                <a14:useLocalDpi xmlns:a14="http://schemas.microsoft.com/office/drawing/2010/main" val="0"/>
              </a:ext>
            </a:extLst>
          </a:blip>
          <a:srcRect r="72459"/>
          <a:stretch>
            <a:fillRect/>
          </a:stretch>
        </p:blipFill>
        <p:spPr bwMode="auto">
          <a:xfrm>
            <a:off x="4972050" y="3913188"/>
            <a:ext cx="1047750" cy="2038350"/>
          </a:xfrm>
          <a:prstGeom prst="rect">
            <a:avLst/>
          </a:prstGeom>
          <a:noFill/>
          <a:extLst>
            <a:ext uri="{909E8E84-426E-40DD-AFC4-6F175D3DCCD1}">
              <a14:hiddenFill xmlns:a14="http://schemas.microsoft.com/office/drawing/2010/main">
                <a:solidFill>
                  <a:srgbClr val="FFFFFF"/>
                </a:solidFill>
              </a14:hiddenFill>
            </a:ext>
          </a:extLst>
        </p:spPr>
      </p:pic>
      <p:sp>
        <p:nvSpPr>
          <p:cNvPr id="17673" name="Line 265"/>
          <p:cNvSpPr>
            <a:spLocks noChangeShapeType="1"/>
          </p:cNvSpPr>
          <p:nvPr/>
        </p:nvSpPr>
        <p:spPr bwMode="auto">
          <a:xfrm>
            <a:off x="6096000" y="4932363"/>
            <a:ext cx="38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74" name="Line 266"/>
          <p:cNvSpPr>
            <a:spLocks noChangeShapeType="1"/>
          </p:cNvSpPr>
          <p:nvPr/>
        </p:nvSpPr>
        <p:spPr bwMode="auto">
          <a:xfrm>
            <a:off x="1676400" y="4932363"/>
            <a:ext cx="38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79" name="Text Box 271"/>
          <p:cNvSpPr txBox="1">
            <a:spLocks noChangeArrowheads="1"/>
          </p:cNvSpPr>
          <p:nvPr/>
        </p:nvSpPr>
        <p:spPr bwMode="auto">
          <a:xfrm>
            <a:off x="3497263" y="3633788"/>
            <a:ext cx="1031875" cy="3048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effectLst/>
              </a:rPr>
              <a:t>[Wei 2004]</a:t>
            </a:r>
          </a:p>
        </p:txBody>
      </p:sp>
      <p:sp>
        <p:nvSpPr>
          <p:cNvPr id="17680" name="Text Box 272"/>
          <p:cNvSpPr txBox="1">
            <a:spLocks noChangeArrowheads="1"/>
          </p:cNvSpPr>
          <p:nvPr/>
        </p:nvSpPr>
        <p:spPr bwMode="auto">
          <a:xfrm>
            <a:off x="7462838" y="3429000"/>
            <a:ext cx="1681162" cy="3048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effectLst/>
              </a:rPr>
              <a:t>[Cohen et al. 2003]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6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6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66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6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66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411">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411">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411">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411">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67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67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67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67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67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6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uiExpand="1" build="p"/>
      <p:bldP spid="17666" grpId="0" animBg="1"/>
      <p:bldP spid="17668" grpId="0"/>
      <p:bldP spid="17669" grpId="0"/>
      <p:bldP spid="17673" grpId="0" animBg="1"/>
      <p:bldP spid="17674" grpId="0" animBg="1"/>
      <p:bldP spid="17679" grpId="0"/>
      <p:bldP spid="1768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1" name="Rectangle 5"/>
          <p:cNvSpPr>
            <a:spLocks noGrp="1" noChangeArrowheads="1"/>
          </p:cNvSpPr>
          <p:nvPr>
            <p:ph type="body" idx="1"/>
          </p:nvPr>
        </p:nvSpPr>
        <p:spPr>
          <a:xfrm>
            <a:off x="685800" y="609600"/>
            <a:ext cx="8305800" cy="5410200"/>
          </a:xfrm>
        </p:spPr>
        <p:txBody>
          <a:bodyPr/>
          <a:lstStyle/>
          <a:p>
            <a:endParaRPr lang="en-US"/>
          </a:p>
          <a:p>
            <a:r>
              <a:rPr lang="en-US"/>
              <a:t>Exemplar based texture synthesis</a:t>
            </a:r>
          </a:p>
          <a:p>
            <a:pPr lvl="1"/>
            <a:r>
              <a:rPr lang="en-US"/>
              <a:t>Patch based</a:t>
            </a:r>
          </a:p>
          <a:p>
            <a:pPr lvl="1"/>
            <a:r>
              <a:rPr lang="en-US"/>
              <a:t>Pixel based</a:t>
            </a:r>
          </a:p>
          <a:p>
            <a:endParaRPr lang="en-US"/>
          </a:p>
          <a:p>
            <a:r>
              <a:rPr lang="en-US"/>
              <a:t>Patch based</a:t>
            </a:r>
          </a:p>
          <a:p>
            <a:pPr lvl="1">
              <a:buFont typeface="Monotype Sorts" pitchFamily="2" charset="2"/>
              <a:buNone/>
            </a:pPr>
            <a:r>
              <a:rPr lang="en-US">
                <a:solidFill>
                  <a:schemeClr val="hlink"/>
                </a:solidFill>
              </a:rPr>
              <a:t>-  </a:t>
            </a:r>
            <a:r>
              <a:rPr lang="en-US"/>
              <a:t>Sequential</a:t>
            </a:r>
            <a:r>
              <a:rPr lang="en-US">
                <a:solidFill>
                  <a:schemeClr val="folHlink"/>
                </a:solidFill>
              </a:rPr>
              <a:t> </a:t>
            </a:r>
          </a:p>
          <a:p>
            <a:pPr lvl="1">
              <a:buFont typeface="Monotype Sorts" pitchFamily="2" charset="2"/>
              <a:buNone/>
            </a:pPr>
            <a:r>
              <a:rPr lang="en-US">
                <a:solidFill>
                  <a:schemeClr val="folHlink"/>
                </a:solidFill>
              </a:rPr>
              <a:t>+</a:t>
            </a:r>
            <a:r>
              <a:rPr lang="en-US"/>
              <a:t> Best results</a:t>
            </a:r>
          </a:p>
          <a:p>
            <a:pPr lvl="1">
              <a:buFont typeface="Monotype Sorts" pitchFamily="2" charset="2"/>
              <a:buNone/>
            </a:pPr>
            <a:r>
              <a:rPr lang="en-US">
                <a:solidFill>
                  <a:schemeClr val="hlink"/>
                </a:solidFill>
              </a:rPr>
              <a:t>-</a:t>
            </a:r>
            <a:r>
              <a:rPr lang="en-US"/>
              <a:t>  Little fine-scale variety</a:t>
            </a:r>
          </a:p>
          <a:p>
            <a:pPr lvl="1">
              <a:buFont typeface="Monotype Sorts" pitchFamily="2" charset="2"/>
              <a:buNone/>
            </a:pPr>
            <a:endParaRPr lang="en-US"/>
          </a:p>
          <a:p>
            <a:pPr>
              <a:buFont typeface="Monotype Sorts" pitchFamily="2" charset="2"/>
              <a:buNone/>
            </a:pPr>
            <a:endParaRPr lang="en-US"/>
          </a:p>
        </p:txBody>
      </p:sp>
      <p:pic>
        <p:nvPicPr>
          <p:cNvPr id="126982" name="Picture 6" descr="whitesto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3581400"/>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126983" name="Rectangle 7"/>
          <p:cNvSpPr>
            <a:spLocks noGrp="1" noChangeArrowheads="1"/>
          </p:cNvSpPr>
          <p:nvPr>
            <p:ph type="title"/>
          </p:nvPr>
        </p:nvSpPr>
        <p:spPr/>
        <p:txBody>
          <a:bodyPr/>
          <a:lstStyle/>
          <a:p>
            <a:r>
              <a:rPr lang="en-US"/>
              <a:t>Traditional synthesis approaches</a:t>
            </a:r>
          </a:p>
        </p:txBody>
      </p:sp>
      <p:grpSp>
        <p:nvGrpSpPr>
          <p:cNvPr id="126986" name="Group 10"/>
          <p:cNvGrpSpPr>
            <a:grpSpLocks/>
          </p:cNvGrpSpPr>
          <p:nvPr/>
        </p:nvGrpSpPr>
        <p:grpSpPr bwMode="auto">
          <a:xfrm>
            <a:off x="6715125" y="3200400"/>
            <a:ext cx="2047875" cy="2209800"/>
            <a:chOff x="4464" y="1008"/>
            <a:chExt cx="1290" cy="1392"/>
          </a:xfrm>
        </p:grpSpPr>
        <p:grpSp>
          <p:nvGrpSpPr>
            <p:cNvPr id="126987" name="Group 11"/>
            <p:cNvGrpSpPr>
              <a:grpSpLocks/>
            </p:cNvGrpSpPr>
            <p:nvPr/>
          </p:nvGrpSpPr>
          <p:grpSpPr bwMode="auto">
            <a:xfrm>
              <a:off x="4464" y="1008"/>
              <a:ext cx="1290" cy="1352"/>
              <a:chOff x="4464" y="1008"/>
              <a:chExt cx="1290" cy="1352"/>
            </a:xfrm>
          </p:grpSpPr>
          <p:pic>
            <p:nvPicPr>
              <p:cNvPr id="126988" name="Picture 12" descr="patch1"/>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256" y="1782"/>
                <a:ext cx="498" cy="512"/>
              </a:xfrm>
              <a:prstGeom prst="rect">
                <a:avLst/>
              </a:prstGeom>
              <a:noFill/>
              <a:extLst>
                <a:ext uri="{909E8E84-426E-40DD-AFC4-6F175D3DCCD1}">
                  <a14:hiddenFill xmlns:a14="http://schemas.microsoft.com/office/drawing/2010/main">
                    <a:solidFill>
                      <a:srgbClr val="FFFFFF"/>
                    </a:solidFill>
                  </a14:hiddenFill>
                </a:ext>
              </a:extLst>
            </p:spPr>
          </p:pic>
          <p:grpSp>
            <p:nvGrpSpPr>
              <p:cNvPr id="126989" name="Group 13"/>
              <p:cNvGrpSpPr>
                <a:grpSpLocks/>
              </p:cNvGrpSpPr>
              <p:nvPr/>
            </p:nvGrpSpPr>
            <p:grpSpPr bwMode="auto">
              <a:xfrm>
                <a:off x="4464" y="1008"/>
                <a:ext cx="1223" cy="1352"/>
                <a:chOff x="4464" y="1008"/>
                <a:chExt cx="1223" cy="1352"/>
              </a:xfrm>
            </p:grpSpPr>
            <p:pic>
              <p:nvPicPr>
                <p:cNvPr id="126990" name="Picture 14" descr="patch2"/>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184" y="1440"/>
                  <a:ext cx="494" cy="536"/>
                </a:xfrm>
                <a:prstGeom prst="rect">
                  <a:avLst/>
                </a:prstGeom>
                <a:noFill/>
                <a:extLst>
                  <a:ext uri="{909E8E84-426E-40DD-AFC4-6F175D3DCCD1}">
                    <a14:hiddenFill xmlns:a14="http://schemas.microsoft.com/office/drawing/2010/main">
                      <a:solidFill>
                        <a:srgbClr val="FFFFFF"/>
                      </a:solidFill>
                    </a14:hiddenFill>
                  </a:ext>
                </a:extLst>
              </p:spPr>
            </p:pic>
            <p:pic>
              <p:nvPicPr>
                <p:cNvPr id="126991" name="Picture 15" descr="patch0"/>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232" y="1336"/>
                  <a:ext cx="455" cy="488"/>
                </a:xfrm>
                <a:prstGeom prst="rect">
                  <a:avLst/>
                </a:prstGeom>
                <a:noFill/>
                <a:extLst>
                  <a:ext uri="{909E8E84-426E-40DD-AFC4-6F175D3DCCD1}">
                    <a14:hiddenFill xmlns:a14="http://schemas.microsoft.com/office/drawing/2010/main">
                      <a:solidFill>
                        <a:srgbClr val="FFFFFF"/>
                      </a:solidFill>
                    </a14:hiddenFill>
                  </a:ext>
                </a:extLst>
              </p:spPr>
            </p:pic>
            <p:pic>
              <p:nvPicPr>
                <p:cNvPr id="126992" name="Picture 16" descr="patch2"/>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184" y="1008"/>
                  <a:ext cx="494" cy="536"/>
                </a:xfrm>
                <a:prstGeom prst="rect">
                  <a:avLst/>
                </a:prstGeom>
                <a:noFill/>
                <a:extLst>
                  <a:ext uri="{909E8E84-426E-40DD-AFC4-6F175D3DCCD1}">
                    <a14:hiddenFill xmlns:a14="http://schemas.microsoft.com/office/drawing/2010/main">
                      <a:solidFill>
                        <a:srgbClr val="FFFFFF"/>
                      </a:solidFill>
                    </a14:hiddenFill>
                  </a:ext>
                </a:extLst>
              </p:spPr>
            </p:pic>
            <p:pic>
              <p:nvPicPr>
                <p:cNvPr id="126993" name="Picture 17" descr="patch2"/>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512" y="1152"/>
                  <a:ext cx="494" cy="536"/>
                </a:xfrm>
                <a:prstGeom prst="rect">
                  <a:avLst/>
                </a:prstGeom>
                <a:noFill/>
                <a:extLst>
                  <a:ext uri="{909E8E84-426E-40DD-AFC4-6F175D3DCCD1}">
                    <a14:hiddenFill xmlns:a14="http://schemas.microsoft.com/office/drawing/2010/main">
                      <a:solidFill>
                        <a:srgbClr val="FFFFFF"/>
                      </a:solidFill>
                    </a14:hiddenFill>
                  </a:ext>
                </a:extLst>
              </p:spPr>
            </p:pic>
            <p:pic>
              <p:nvPicPr>
                <p:cNvPr id="126994" name="Picture 18" descr="patch2"/>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512" y="1824"/>
                  <a:ext cx="494" cy="536"/>
                </a:xfrm>
                <a:prstGeom prst="rect">
                  <a:avLst/>
                </a:prstGeom>
                <a:noFill/>
                <a:extLst>
                  <a:ext uri="{909E8E84-426E-40DD-AFC4-6F175D3DCCD1}">
                    <a14:hiddenFill xmlns:a14="http://schemas.microsoft.com/office/drawing/2010/main">
                      <a:solidFill>
                        <a:srgbClr val="FFFFFF"/>
                      </a:solidFill>
                    </a14:hiddenFill>
                  </a:ext>
                </a:extLst>
              </p:spPr>
            </p:pic>
            <p:pic>
              <p:nvPicPr>
                <p:cNvPr id="126995" name="Picture 19" descr="patch0"/>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800" y="1864"/>
                  <a:ext cx="455" cy="488"/>
                </a:xfrm>
                <a:prstGeom prst="rect">
                  <a:avLst/>
                </a:prstGeom>
                <a:noFill/>
                <a:extLst>
                  <a:ext uri="{909E8E84-426E-40DD-AFC4-6F175D3DCCD1}">
                    <a14:hiddenFill xmlns:a14="http://schemas.microsoft.com/office/drawing/2010/main">
                      <a:solidFill>
                        <a:srgbClr val="FFFFFF"/>
                      </a:solidFill>
                    </a14:hiddenFill>
                  </a:ext>
                </a:extLst>
              </p:spPr>
            </p:pic>
            <p:pic>
              <p:nvPicPr>
                <p:cNvPr id="126996" name="Picture 20" descr="patch2"/>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464" y="1536"/>
                  <a:ext cx="494" cy="536"/>
                </a:xfrm>
                <a:prstGeom prst="rect">
                  <a:avLst/>
                </a:prstGeom>
                <a:noFill/>
                <a:extLst>
                  <a:ext uri="{909E8E84-426E-40DD-AFC4-6F175D3DCCD1}">
                    <a14:hiddenFill xmlns:a14="http://schemas.microsoft.com/office/drawing/2010/main">
                      <a:solidFill>
                        <a:srgbClr val="FFFFFF"/>
                      </a:solidFill>
                    </a14:hiddenFill>
                  </a:ext>
                </a:extLst>
              </p:spPr>
            </p:pic>
            <p:pic>
              <p:nvPicPr>
                <p:cNvPr id="126997" name="Picture 21" descr="patch0"/>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677" y="1113"/>
                  <a:ext cx="455" cy="488"/>
                </a:xfrm>
                <a:prstGeom prst="rect">
                  <a:avLst/>
                </a:prstGeom>
                <a:noFill/>
                <a:extLst>
                  <a:ext uri="{909E8E84-426E-40DD-AFC4-6F175D3DCCD1}">
                    <a14:hiddenFill xmlns:a14="http://schemas.microsoft.com/office/drawing/2010/main">
                      <a:solidFill>
                        <a:srgbClr val="FFFFFF"/>
                      </a:solidFill>
                    </a14:hiddenFill>
                  </a:ext>
                </a:extLst>
              </p:spPr>
            </p:pic>
            <p:pic>
              <p:nvPicPr>
                <p:cNvPr id="126998" name="Picture 22" descr="patch1"/>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944" y="1056"/>
                  <a:ext cx="498" cy="512"/>
                </a:xfrm>
                <a:prstGeom prst="rect">
                  <a:avLst/>
                </a:prstGeom>
                <a:noFill/>
                <a:extLst>
                  <a:ext uri="{909E8E84-426E-40DD-AFC4-6F175D3DCCD1}">
                    <a14:hiddenFill xmlns:a14="http://schemas.microsoft.com/office/drawing/2010/main">
                      <a:solidFill>
                        <a:srgbClr val="FFFFFF"/>
                      </a:solidFill>
                    </a14:hiddenFill>
                  </a:ext>
                </a:extLst>
              </p:spPr>
            </p:pic>
            <p:pic>
              <p:nvPicPr>
                <p:cNvPr id="126999" name="Picture 23" descr="patch1"/>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046" y="1809"/>
                  <a:ext cx="498" cy="512"/>
                </a:xfrm>
                <a:prstGeom prst="rect">
                  <a:avLst/>
                </a:prstGeom>
                <a:noFill/>
                <a:extLst>
                  <a:ext uri="{909E8E84-426E-40DD-AFC4-6F175D3DCCD1}">
                    <a14:hiddenFill xmlns:a14="http://schemas.microsoft.com/office/drawing/2010/main">
                      <a:solidFill>
                        <a:srgbClr val="FFFFFF"/>
                      </a:solidFill>
                    </a14:hiddenFill>
                  </a:ext>
                </a:extLst>
              </p:spPr>
            </p:pic>
            <p:pic>
              <p:nvPicPr>
                <p:cNvPr id="127000" name="Picture 24" descr="patch1"/>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022" y="1264"/>
                  <a:ext cx="498" cy="512"/>
                </a:xfrm>
                <a:prstGeom prst="rect">
                  <a:avLst/>
                </a:prstGeom>
                <a:noFill/>
                <a:extLst>
                  <a:ext uri="{909E8E84-426E-40DD-AFC4-6F175D3DCCD1}">
                    <a14:hiddenFill xmlns:a14="http://schemas.microsoft.com/office/drawing/2010/main">
                      <a:solidFill>
                        <a:srgbClr val="FFFFFF"/>
                      </a:solidFill>
                    </a14:hiddenFill>
                  </a:ext>
                </a:extLst>
              </p:spPr>
            </p:pic>
            <p:pic>
              <p:nvPicPr>
                <p:cNvPr id="127001" name="Picture 25" descr="patch1"/>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704" y="1776"/>
                  <a:ext cx="498" cy="512"/>
                </a:xfrm>
                <a:prstGeom prst="rect">
                  <a:avLst/>
                </a:prstGeom>
                <a:noFill/>
                <a:extLst>
                  <a:ext uri="{909E8E84-426E-40DD-AFC4-6F175D3DCCD1}">
                    <a14:hiddenFill xmlns:a14="http://schemas.microsoft.com/office/drawing/2010/main">
                      <a:solidFill>
                        <a:srgbClr val="FFFFFF"/>
                      </a:solidFill>
                    </a14:hiddenFill>
                  </a:ext>
                </a:extLst>
              </p:spPr>
            </p:pic>
            <p:pic>
              <p:nvPicPr>
                <p:cNvPr id="127002" name="Picture 26" descr="patch1"/>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875" y="1564"/>
                  <a:ext cx="498" cy="512"/>
                </a:xfrm>
                <a:prstGeom prst="rect">
                  <a:avLst/>
                </a:prstGeom>
                <a:noFill/>
                <a:extLst>
                  <a:ext uri="{909E8E84-426E-40DD-AFC4-6F175D3DCCD1}">
                    <a14:hiddenFill xmlns:a14="http://schemas.microsoft.com/office/drawing/2010/main">
                      <a:solidFill>
                        <a:srgbClr val="FFFFFF"/>
                      </a:solidFill>
                    </a14:hiddenFill>
                  </a:ext>
                </a:extLst>
              </p:spPr>
            </p:pic>
            <p:pic>
              <p:nvPicPr>
                <p:cNvPr id="127003" name="Picture 27" descr="patch1"/>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022" y="1552"/>
                  <a:ext cx="498" cy="512"/>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27004" name="Group 28"/>
            <p:cNvGrpSpPr>
              <a:grpSpLocks/>
            </p:cNvGrpSpPr>
            <p:nvPr/>
          </p:nvGrpSpPr>
          <p:grpSpPr bwMode="auto">
            <a:xfrm>
              <a:off x="4464" y="1023"/>
              <a:ext cx="1245" cy="1377"/>
              <a:chOff x="4464" y="1023"/>
              <a:chExt cx="1245" cy="1377"/>
            </a:xfrm>
          </p:grpSpPr>
          <p:sp>
            <p:nvSpPr>
              <p:cNvPr id="127005" name="Rectangle 29"/>
              <p:cNvSpPr>
                <a:spLocks noChangeArrowheads="1"/>
              </p:cNvSpPr>
              <p:nvPr/>
            </p:nvSpPr>
            <p:spPr bwMode="auto">
              <a:xfrm>
                <a:off x="4479" y="1104"/>
                <a:ext cx="123" cy="124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06" name="Rectangle 30"/>
              <p:cNvSpPr>
                <a:spLocks noChangeArrowheads="1"/>
              </p:cNvSpPr>
              <p:nvPr/>
            </p:nvSpPr>
            <p:spPr bwMode="auto">
              <a:xfrm>
                <a:off x="5574" y="1152"/>
                <a:ext cx="123" cy="124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07" name="Rectangle 31"/>
              <p:cNvSpPr>
                <a:spLocks noChangeArrowheads="1"/>
              </p:cNvSpPr>
              <p:nvPr/>
            </p:nvSpPr>
            <p:spPr bwMode="auto">
              <a:xfrm>
                <a:off x="4464" y="2220"/>
                <a:ext cx="1152" cy="13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08" name="Rectangle 32"/>
              <p:cNvSpPr>
                <a:spLocks noChangeArrowheads="1"/>
              </p:cNvSpPr>
              <p:nvPr/>
            </p:nvSpPr>
            <p:spPr bwMode="auto">
              <a:xfrm>
                <a:off x="4557" y="1023"/>
                <a:ext cx="1152" cy="2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27009" name="Rectangle 33"/>
          <p:cNvSpPr>
            <a:spLocks noChangeArrowheads="1"/>
          </p:cNvSpPr>
          <p:nvPr/>
        </p:nvSpPr>
        <p:spPr bwMode="auto">
          <a:xfrm>
            <a:off x="6943725" y="3590925"/>
            <a:ext cx="1524000" cy="1524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7010" name="Picture 34" descr="patch0"/>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743575" y="3686175"/>
            <a:ext cx="722313" cy="774700"/>
          </a:xfrm>
          <a:prstGeom prst="rect">
            <a:avLst/>
          </a:prstGeom>
          <a:noFill/>
          <a:extLst>
            <a:ext uri="{909E8E84-426E-40DD-AFC4-6F175D3DCCD1}">
              <a14:hiddenFill xmlns:a14="http://schemas.microsoft.com/office/drawing/2010/main">
                <a:solidFill>
                  <a:srgbClr val="FFFFFF"/>
                </a:solidFill>
              </a14:hiddenFill>
            </a:ext>
          </a:extLst>
        </p:spPr>
      </p:pic>
      <p:pic>
        <p:nvPicPr>
          <p:cNvPr id="127011" name="Picture 35" descr="patch1"/>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029325" y="3683000"/>
            <a:ext cx="790575" cy="812800"/>
          </a:xfrm>
          <a:prstGeom prst="rect">
            <a:avLst/>
          </a:prstGeom>
          <a:noFill/>
          <a:extLst>
            <a:ext uri="{909E8E84-426E-40DD-AFC4-6F175D3DCCD1}">
              <a14:hiddenFill xmlns:a14="http://schemas.microsoft.com/office/drawing/2010/main">
                <a:solidFill>
                  <a:srgbClr val="FFFFFF"/>
                </a:solidFill>
              </a14:hiddenFill>
            </a:ext>
          </a:extLst>
        </p:spPr>
      </p:pic>
      <p:pic>
        <p:nvPicPr>
          <p:cNvPr id="127012" name="Picture 36" descr="patch2"/>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678488" y="3724275"/>
            <a:ext cx="784225" cy="850900"/>
          </a:xfrm>
          <a:prstGeom prst="rect">
            <a:avLst/>
          </a:prstGeom>
          <a:noFill/>
          <a:extLst>
            <a:ext uri="{909E8E84-426E-40DD-AFC4-6F175D3DCCD1}">
              <a14:hiddenFill xmlns:a14="http://schemas.microsoft.com/office/drawing/2010/main">
                <a:solidFill>
                  <a:srgbClr val="FFFFFF"/>
                </a:solidFill>
              </a14:hiddenFill>
            </a:ext>
          </a:extLst>
        </p:spPr>
      </p:pic>
      <p:sp>
        <p:nvSpPr>
          <p:cNvPr id="127111" name="Text Box 135"/>
          <p:cNvSpPr txBox="1">
            <a:spLocks noChangeArrowheads="1"/>
          </p:cNvSpPr>
          <p:nvPr/>
        </p:nvSpPr>
        <p:spPr bwMode="auto">
          <a:xfrm>
            <a:off x="5662613" y="5357813"/>
            <a:ext cx="3405187" cy="825500"/>
          </a:xfrm>
          <a:prstGeom prst="rect">
            <a:avLst/>
          </a:prstGeom>
          <a:solidFill>
            <a:schemeClr val="bg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600">
                <a:effectLst/>
              </a:rPr>
              <a:t>[Praun et al 2000, Liang et al 2001, </a:t>
            </a:r>
          </a:p>
          <a:p>
            <a:pPr algn="l"/>
            <a:r>
              <a:rPr lang="en-US" sz="1600">
                <a:effectLst/>
              </a:rPr>
              <a:t> Efros and Freeman 2001, </a:t>
            </a:r>
          </a:p>
          <a:p>
            <a:pPr algn="l"/>
            <a:r>
              <a:rPr lang="en-US" sz="1600">
                <a:effectLst/>
              </a:rPr>
              <a:t> Kwatra et al 2003]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2698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698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6981">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6981">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71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698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6981">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6981">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698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700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7010"/>
                                        </p:tgtEl>
                                        <p:attrNameLst>
                                          <p:attrName>style.visibility</p:attrName>
                                        </p:attrNameLst>
                                      </p:cBhvr>
                                      <p:to>
                                        <p:strVal val="visible"/>
                                      </p:to>
                                    </p:set>
                                  </p:childTnLst>
                                </p:cTn>
                              </p:par>
                              <p:par>
                                <p:cTn id="29" presetID="49" presetClass="path" presetSubtype="0" accel="50000" decel="50000" fill="hold" nodeType="withEffect">
                                  <p:stCondLst>
                                    <p:cond delay="0"/>
                                  </p:stCondLst>
                                  <p:childTnLst>
                                    <p:animMotion origin="layout" path="M 2.77778E-7 1.85185E-6 L 0.12517 -0.01621 " pathEditMode="relative" rAng="0" ptsTypes="AA">
                                      <p:cBhvr>
                                        <p:cTn id="30" dur="1000" fill="hold"/>
                                        <p:tgtEl>
                                          <p:spTgt spid="127010"/>
                                        </p:tgtEl>
                                        <p:attrNameLst>
                                          <p:attrName>ppt_x</p:attrName>
                                          <p:attrName>ppt_y</p:attrName>
                                        </p:attrNameLst>
                                      </p:cBhvr>
                                      <p:rCtr x="6250" y="-810"/>
                                    </p:animMotion>
                                  </p:childTnLst>
                                </p:cTn>
                              </p:par>
                            </p:childTnLst>
                          </p:cTn>
                        </p:par>
                        <p:par>
                          <p:cTn id="31" fill="hold" nodeType="afterGroup">
                            <p:stCondLst>
                              <p:cond delay="1000"/>
                            </p:stCondLst>
                            <p:childTnLst>
                              <p:par>
                                <p:cTn id="32" presetID="1" presetClass="entr" presetSubtype="0" fill="hold" nodeType="afterEffect">
                                  <p:stCondLst>
                                    <p:cond delay="0"/>
                                  </p:stCondLst>
                                  <p:childTnLst>
                                    <p:set>
                                      <p:cBhvr>
                                        <p:cTn id="33" dur="1" fill="hold">
                                          <p:stCondLst>
                                            <p:cond delay="0"/>
                                          </p:stCondLst>
                                        </p:cTn>
                                        <p:tgtEl>
                                          <p:spTgt spid="127011"/>
                                        </p:tgtEl>
                                        <p:attrNameLst>
                                          <p:attrName>style.visibility</p:attrName>
                                        </p:attrNameLst>
                                      </p:cBhvr>
                                      <p:to>
                                        <p:strVal val="visible"/>
                                      </p:to>
                                    </p:set>
                                  </p:childTnLst>
                                </p:cTn>
                              </p:par>
                              <p:par>
                                <p:cTn id="34" presetID="49" presetClass="path" presetSubtype="0" accel="50000" decel="50000" fill="hold" nodeType="withEffect">
                                  <p:stCondLst>
                                    <p:cond delay="0"/>
                                  </p:stCondLst>
                                  <p:childTnLst>
                                    <p:animMotion origin="layout" path="M 8.33333E-7 -3.7037E-6 L 0.13177 0.00047 " pathEditMode="relative" rAng="0" ptsTypes="AA">
                                      <p:cBhvr>
                                        <p:cTn id="35" dur="1000" fill="hold"/>
                                        <p:tgtEl>
                                          <p:spTgt spid="127011"/>
                                        </p:tgtEl>
                                        <p:attrNameLst>
                                          <p:attrName>ppt_x</p:attrName>
                                          <p:attrName>ppt_y</p:attrName>
                                        </p:attrNameLst>
                                      </p:cBhvr>
                                      <p:rCtr x="6580" y="23"/>
                                    </p:animMotion>
                                  </p:childTnLst>
                                </p:cTn>
                              </p:par>
                            </p:childTnLst>
                          </p:cTn>
                        </p:par>
                        <p:par>
                          <p:cTn id="36" fill="hold" nodeType="afterGroup">
                            <p:stCondLst>
                              <p:cond delay="2000"/>
                            </p:stCondLst>
                            <p:childTnLst>
                              <p:par>
                                <p:cTn id="37" presetID="1" presetClass="entr" presetSubtype="0" fill="hold" nodeType="afterEffect">
                                  <p:stCondLst>
                                    <p:cond delay="0"/>
                                  </p:stCondLst>
                                  <p:childTnLst>
                                    <p:set>
                                      <p:cBhvr>
                                        <p:cTn id="38" dur="1" fill="hold">
                                          <p:stCondLst>
                                            <p:cond delay="0"/>
                                          </p:stCondLst>
                                        </p:cTn>
                                        <p:tgtEl>
                                          <p:spTgt spid="127012"/>
                                        </p:tgtEl>
                                        <p:attrNameLst>
                                          <p:attrName>style.visibility</p:attrName>
                                        </p:attrNameLst>
                                      </p:cBhvr>
                                      <p:to>
                                        <p:strVal val="visible"/>
                                      </p:to>
                                    </p:set>
                                  </p:childTnLst>
                                </p:cTn>
                              </p:par>
                              <p:par>
                                <p:cTn id="39" presetID="49" presetClass="path" presetSubtype="0" accel="50000" decel="50000" fill="hold" nodeType="withEffect">
                                  <p:stCondLst>
                                    <p:cond delay="0"/>
                                  </p:stCondLst>
                                  <p:childTnLst>
                                    <p:animMotion origin="layout" path="M -1.38889E-6 4.81481E-6 L 0.14705 0.03842 " pathEditMode="relative" rAng="0" ptsTypes="AA">
                                      <p:cBhvr>
                                        <p:cTn id="40" dur="1000" fill="hold"/>
                                        <p:tgtEl>
                                          <p:spTgt spid="127012"/>
                                        </p:tgtEl>
                                        <p:attrNameLst>
                                          <p:attrName>ppt_x</p:attrName>
                                          <p:attrName>ppt_y</p:attrName>
                                        </p:attrNameLst>
                                      </p:cBhvr>
                                      <p:rCtr x="7344" y="1921"/>
                                    </p:animMotion>
                                  </p:childTnLst>
                                </p:cTn>
                              </p:par>
                            </p:childTnLst>
                          </p:cTn>
                        </p:par>
                        <p:par>
                          <p:cTn id="41" fill="hold" nodeType="afterGroup">
                            <p:stCondLst>
                              <p:cond delay="3000"/>
                            </p:stCondLst>
                            <p:childTnLst>
                              <p:par>
                                <p:cTn id="42" presetID="1" presetClass="entr" presetSubtype="0" fill="hold" nodeType="afterEffect">
                                  <p:stCondLst>
                                    <p:cond delay="0"/>
                                  </p:stCondLst>
                                  <p:childTnLst>
                                    <p:set>
                                      <p:cBhvr>
                                        <p:cTn id="43" dur="1" fill="hold">
                                          <p:stCondLst>
                                            <p:cond delay="0"/>
                                          </p:stCondLst>
                                        </p:cTn>
                                        <p:tgtEl>
                                          <p:spTgt spid="1269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009" grpId="0" animBg="1"/>
      <p:bldP spid="1271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530" name="Group 2"/>
          <p:cNvGrpSpPr>
            <a:grpSpLocks/>
          </p:cNvGrpSpPr>
          <p:nvPr/>
        </p:nvGrpSpPr>
        <p:grpSpPr bwMode="auto">
          <a:xfrm>
            <a:off x="5926138" y="1343025"/>
            <a:ext cx="2890837" cy="1119188"/>
            <a:chOff x="3843" y="2607"/>
            <a:chExt cx="1821" cy="705"/>
          </a:xfrm>
        </p:grpSpPr>
        <p:pic>
          <p:nvPicPr>
            <p:cNvPr id="150531" name="Picture 3" descr="pixels_whitestones"/>
            <p:cNvPicPr>
              <a:picLocks noChangeAspect="1" noChangeArrowheads="1"/>
            </p:cNvPicPr>
            <p:nvPr/>
          </p:nvPicPr>
          <p:blipFill>
            <a:blip r:embed="rId3">
              <a:extLst>
                <a:ext uri="{28A0092B-C50C-407E-A947-70E740481C1C}">
                  <a14:useLocalDpi xmlns:a14="http://schemas.microsoft.com/office/drawing/2010/main" val="0"/>
                </a:ext>
              </a:extLst>
            </a:blip>
            <a:srcRect l="38008" t="69194" r="49490" b="28410"/>
            <a:stretch>
              <a:fillRect/>
            </a:stretch>
          </p:blipFill>
          <p:spPr bwMode="auto">
            <a:xfrm>
              <a:off x="3843" y="3216"/>
              <a:ext cx="621" cy="96"/>
            </a:xfrm>
            <a:prstGeom prst="rect">
              <a:avLst/>
            </a:prstGeom>
            <a:noFill/>
            <a:extLst>
              <a:ext uri="{909E8E84-426E-40DD-AFC4-6F175D3DCCD1}">
                <a14:hiddenFill xmlns:a14="http://schemas.microsoft.com/office/drawing/2010/main">
                  <a:solidFill>
                    <a:srgbClr val="FFFFFF"/>
                  </a:solidFill>
                </a14:hiddenFill>
              </a:ext>
            </a:extLst>
          </p:spPr>
        </p:pic>
        <p:pic>
          <p:nvPicPr>
            <p:cNvPr id="150532" name="Picture 4" descr="pixels_whitestones"/>
            <p:cNvPicPr>
              <a:picLocks noChangeAspect="1" noChangeArrowheads="1"/>
            </p:cNvPicPr>
            <p:nvPr/>
          </p:nvPicPr>
          <p:blipFill>
            <a:blip r:embed="rId3">
              <a:extLst>
                <a:ext uri="{28A0092B-C50C-407E-A947-70E740481C1C}">
                  <a14:useLocalDpi xmlns:a14="http://schemas.microsoft.com/office/drawing/2010/main" val="0"/>
                </a:ext>
              </a:extLst>
            </a:blip>
            <a:srcRect l="38008" t="53845" r="25333" b="30806"/>
            <a:stretch>
              <a:fillRect/>
            </a:stretch>
          </p:blipFill>
          <p:spPr bwMode="auto">
            <a:xfrm>
              <a:off x="3843" y="2607"/>
              <a:ext cx="1821" cy="615"/>
            </a:xfrm>
            <a:prstGeom prst="rect">
              <a:avLst/>
            </a:prstGeom>
            <a:noFill/>
            <a:extLst>
              <a:ext uri="{909E8E84-426E-40DD-AFC4-6F175D3DCCD1}">
                <a14:hiddenFill xmlns:a14="http://schemas.microsoft.com/office/drawing/2010/main">
                  <a:solidFill>
                    <a:srgbClr val="FFFFFF"/>
                  </a:solidFill>
                </a14:hiddenFill>
              </a:ext>
            </a:extLst>
          </p:spPr>
        </p:pic>
      </p:grpSp>
      <p:sp>
        <p:nvSpPr>
          <p:cNvPr id="150533" name="Rectangle 5"/>
          <p:cNvSpPr>
            <a:spLocks noGrp="1" noChangeArrowheads="1"/>
          </p:cNvSpPr>
          <p:nvPr>
            <p:ph type="body" idx="1"/>
          </p:nvPr>
        </p:nvSpPr>
        <p:spPr>
          <a:xfrm>
            <a:off x="492125" y="1069975"/>
            <a:ext cx="8305800" cy="5410200"/>
          </a:xfrm>
        </p:spPr>
        <p:txBody>
          <a:bodyPr/>
          <a:lstStyle/>
          <a:p>
            <a:r>
              <a:rPr lang="en-US"/>
              <a:t>Pixel-based</a:t>
            </a:r>
            <a:endParaRPr lang="en-US">
              <a:solidFill>
                <a:schemeClr val="folHlink"/>
              </a:solidFill>
            </a:endParaRPr>
          </a:p>
          <a:p>
            <a:pPr lvl="1">
              <a:buFont typeface="Monotype Sorts" pitchFamily="2" charset="2"/>
              <a:buNone/>
            </a:pPr>
            <a:r>
              <a:rPr lang="en-US">
                <a:solidFill>
                  <a:schemeClr val="folHlink"/>
                </a:solidFill>
              </a:rPr>
              <a:t>+</a:t>
            </a:r>
            <a:r>
              <a:rPr lang="en-US"/>
              <a:t> Fine-scale variety</a:t>
            </a:r>
          </a:p>
          <a:p>
            <a:pPr lvl="1">
              <a:buFont typeface="Monotype Sorts" pitchFamily="2" charset="2"/>
              <a:buNone/>
            </a:pPr>
            <a:r>
              <a:rPr lang="en-US">
                <a:solidFill>
                  <a:schemeClr val="hlink"/>
                </a:solidFill>
              </a:rPr>
              <a:t>-  </a:t>
            </a:r>
            <a:r>
              <a:rPr lang="en-US"/>
              <a:t>Sequential</a:t>
            </a:r>
          </a:p>
          <a:p>
            <a:endParaRPr lang="en-US"/>
          </a:p>
          <a:p>
            <a:endParaRPr lang="en-US"/>
          </a:p>
          <a:p>
            <a:endParaRPr lang="en-US"/>
          </a:p>
          <a:p>
            <a:r>
              <a:rPr lang="en-US"/>
              <a:t>Multiresolution approach</a:t>
            </a:r>
          </a:p>
        </p:txBody>
      </p:sp>
      <p:sp>
        <p:nvSpPr>
          <p:cNvPr id="150535" name="Rectangle 7"/>
          <p:cNvSpPr>
            <a:spLocks noGrp="1" noChangeArrowheads="1"/>
          </p:cNvSpPr>
          <p:nvPr>
            <p:ph type="title"/>
          </p:nvPr>
        </p:nvSpPr>
        <p:spPr/>
        <p:txBody>
          <a:bodyPr/>
          <a:lstStyle/>
          <a:p>
            <a:r>
              <a:rPr lang="en-US"/>
              <a:t>Traditional synthesis approaches</a:t>
            </a:r>
          </a:p>
        </p:txBody>
      </p:sp>
      <p:grpSp>
        <p:nvGrpSpPr>
          <p:cNvPr id="150565" name="Group 37"/>
          <p:cNvGrpSpPr>
            <a:grpSpLocks/>
          </p:cNvGrpSpPr>
          <p:nvPr/>
        </p:nvGrpSpPr>
        <p:grpSpPr bwMode="auto">
          <a:xfrm>
            <a:off x="5845175" y="2157413"/>
            <a:ext cx="2438400" cy="304800"/>
            <a:chOff x="3696" y="2400"/>
            <a:chExt cx="1536" cy="192"/>
          </a:xfrm>
        </p:grpSpPr>
        <p:pic>
          <p:nvPicPr>
            <p:cNvPr id="150566" name="Picture 38" descr="pixels_whitestones"/>
            <p:cNvPicPr>
              <a:picLocks noChangeAspect="1" noChangeArrowheads="1"/>
            </p:cNvPicPr>
            <p:nvPr/>
          </p:nvPicPr>
          <p:blipFill>
            <a:blip r:embed="rId3">
              <a:extLst>
                <a:ext uri="{28A0092B-C50C-407E-A947-70E740481C1C}">
                  <a14:useLocalDpi xmlns:a14="http://schemas.microsoft.com/office/drawing/2010/main" val="0"/>
                </a:ext>
              </a:extLst>
            </a:blip>
            <a:srcRect l="36981" t="69194" r="34030" b="28410"/>
            <a:stretch>
              <a:fillRect/>
            </a:stretch>
          </p:blipFill>
          <p:spPr bwMode="auto">
            <a:xfrm>
              <a:off x="3696" y="2496"/>
              <a:ext cx="1440" cy="96"/>
            </a:xfrm>
            <a:prstGeom prst="rect">
              <a:avLst/>
            </a:prstGeom>
            <a:noFill/>
            <a:extLst>
              <a:ext uri="{909E8E84-426E-40DD-AFC4-6F175D3DCCD1}">
                <a14:hiddenFill xmlns:a14="http://schemas.microsoft.com/office/drawing/2010/main">
                  <a:solidFill>
                    <a:srgbClr val="FFFFFF"/>
                  </a:solidFill>
                </a14:hiddenFill>
              </a:ext>
            </a:extLst>
          </p:spPr>
        </p:pic>
        <p:grpSp>
          <p:nvGrpSpPr>
            <p:cNvPr id="150567" name="Group 39"/>
            <p:cNvGrpSpPr>
              <a:grpSpLocks/>
            </p:cNvGrpSpPr>
            <p:nvPr/>
          </p:nvGrpSpPr>
          <p:grpSpPr bwMode="auto">
            <a:xfrm>
              <a:off x="4944" y="2400"/>
              <a:ext cx="288" cy="192"/>
              <a:chOff x="672" y="2736"/>
              <a:chExt cx="288" cy="192"/>
            </a:xfrm>
          </p:grpSpPr>
          <p:sp>
            <p:nvSpPr>
              <p:cNvPr id="150568" name="Rectangle 40"/>
              <p:cNvSpPr>
                <a:spLocks noChangeArrowheads="1"/>
              </p:cNvSpPr>
              <p:nvPr/>
            </p:nvSpPr>
            <p:spPr bwMode="blackGray">
              <a:xfrm>
                <a:off x="768" y="2832"/>
                <a:ext cx="96" cy="96"/>
              </a:xfrm>
              <a:prstGeom prst="rect">
                <a:avLst/>
              </a:prstGeom>
              <a:solidFill>
                <a:schemeClr val="bg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569" name="Rectangle 41"/>
              <p:cNvSpPr>
                <a:spLocks noChangeArrowheads="1"/>
              </p:cNvSpPr>
              <p:nvPr/>
            </p:nvSpPr>
            <p:spPr bwMode="blackGray">
              <a:xfrm>
                <a:off x="672" y="2832"/>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570" name="Rectangle 42"/>
              <p:cNvSpPr>
                <a:spLocks noChangeArrowheads="1"/>
              </p:cNvSpPr>
              <p:nvPr/>
            </p:nvSpPr>
            <p:spPr bwMode="blackGray">
              <a:xfrm>
                <a:off x="672" y="2736"/>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571" name="Rectangle 43"/>
              <p:cNvSpPr>
                <a:spLocks noChangeArrowheads="1"/>
              </p:cNvSpPr>
              <p:nvPr/>
            </p:nvSpPr>
            <p:spPr bwMode="blackGray">
              <a:xfrm>
                <a:off x="768" y="2736"/>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572" name="Rectangle 44"/>
              <p:cNvSpPr>
                <a:spLocks noChangeArrowheads="1"/>
              </p:cNvSpPr>
              <p:nvPr/>
            </p:nvSpPr>
            <p:spPr bwMode="blackGray">
              <a:xfrm>
                <a:off x="864" y="2736"/>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sp>
        <p:nvSpPr>
          <p:cNvPr id="150573" name="Line 45"/>
          <p:cNvSpPr>
            <a:spLocks noChangeShapeType="1"/>
          </p:cNvSpPr>
          <p:nvPr/>
        </p:nvSpPr>
        <p:spPr bwMode="blackGray">
          <a:xfrm>
            <a:off x="8207375" y="2366963"/>
            <a:ext cx="533400" cy="1587"/>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574" name="Line 46"/>
          <p:cNvSpPr>
            <a:spLocks noChangeShapeType="1"/>
          </p:cNvSpPr>
          <p:nvPr/>
        </p:nvSpPr>
        <p:spPr bwMode="blackGray">
          <a:xfrm flipH="1">
            <a:off x="5997575" y="2443163"/>
            <a:ext cx="2743200" cy="4572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575" name="Line 47"/>
          <p:cNvSpPr>
            <a:spLocks noChangeShapeType="1"/>
          </p:cNvSpPr>
          <p:nvPr/>
        </p:nvSpPr>
        <p:spPr bwMode="blackGray">
          <a:xfrm>
            <a:off x="6149975" y="2976563"/>
            <a:ext cx="2590800" cy="1587"/>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nvGrpSpPr>
          <p:cNvPr id="150576" name="Group 48"/>
          <p:cNvGrpSpPr>
            <a:grpSpLocks/>
          </p:cNvGrpSpPr>
          <p:nvPr/>
        </p:nvGrpSpPr>
        <p:grpSpPr bwMode="auto">
          <a:xfrm>
            <a:off x="5845175" y="2157413"/>
            <a:ext cx="2286000" cy="304800"/>
            <a:chOff x="3696" y="2208"/>
            <a:chExt cx="1440" cy="192"/>
          </a:xfrm>
        </p:grpSpPr>
        <p:pic>
          <p:nvPicPr>
            <p:cNvPr id="150577" name="Picture 49" descr="pixels_whitestones"/>
            <p:cNvPicPr>
              <a:picLocks noChangeAspect="1" noChangeArrowheads="1"/>
            </p:cNvPicPr>
            <p:nvPr/>
          </p:nvPicPr>
          <p:blipFill>
            <a:blip r:embed="rId3">
              <a:extLst>
                <a:ext uri="{28A0092B-C50C-407E-A947-70E740481C1C}">
                  <a14:useLocalDpi xmlns:a14="http://schemas.microsoft.com/office/drawing/2010/main" val="0"/>
                </a:ext>
              </a:extLst>
            </a:blip>
            <a:srcRect l="36981" t="69194" r="35963" b="28410"/>
            <a:stretch>
              <a:fillRect/>
            </a:stretch>
          </p:blipFill>
          <p:spPr bwMode="auto">
            <a:xfrm>
              <a:off x="3696" y="2304"/>
              <a:ext cx="1344" cy="96"/>
            </a:xfrm>
            <a:prstGeom prst="rect">
              <a:avLst/>
            </a:prstGeom>
            <a:noFill/>
            <a:extLst>
              <a:ext uri="{909E8E84-426E-40DD-AFC4-6F175D3DCCD1}">
                <a14:hiddenFill xmlns:a14="http://schemas.microsoft.com/office/drawing/2010/main">
                  <a:solidFill>
                    <a:srgbClr val="FFFFFF"/>
                  </a:solidFill>
                </a14:hiddenFill>
              </a:ext>
            </a:extLst>
          </p:spPr>
        </p:pic>
        <p:grpSp>
          <p:nvGrpSpPr>
            <p:cNvPr id="150578" name="Group 50"/>
            <p:cNvGrpSpPr>
              <a:grpSpLocks/>
            </p:cNvGrpSpPr>
            <p:nvPr/>
          </p:nvGrpSpPr>
          <p:grpSpPr bwMode="auto">
            <a:xfrm>
              <a:off x="4848" y="2208"/>
              <a:ext cx="288" cy="192"/>
              <a:chOff x="672" y="2736"/>
              <a:chExt cx="288" cy="192"/>
            </a:xfrm>
          </p:grpSpPr>
          <p:sp>
            <p:nvSpPr>
              <p:cNvPr id="150579" name="Rectangle 51"/>
              <p:cNvSpPr>
                <a:spLocks noChangeArrowheads="1"/>
              </p:cNvSpPr>
              <p:nvPr/>
            </p:nvSpPr>
            <p:spPr bwMode="blackGray">
              <a:xfrm>
                <a:off x="768" y="2832"/>
                <a:ext cx="96" cy="96"/>
              </a:xfrm>
              <a:prstGeom prst="rect">
                <a:avLst/>
              </a:prstGeom>
              <a:solidFill>
                <a:schemeClr val="bg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580" name="Rectangle 52"/>
              <p:cNvSpPr>
                <a:spLocks noChangeArrowheads="1"/>
              </p:cNvSpPr>
              <p:nvPr/>
            </p:nvSpPr>
            <p:spPr bwMode="blackGray">
              <a:xfrm>
                <a:off x="672" y="2832"/>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581" name="Rectangle 53"/>
              <p:cNvSpPr>
                <a:spLocks noChangeArrowheads="1"/>
              </p:cNvSpPr>
              <p:nvPr/>
            </p:nvSpPr>
            <p:spPr bwMode="blackGray">
              <a:xfrm>
                <a:off x="672" y="2736"/>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582" name="Rectangle 54"/>
              <p:cNvSpPr>
                <a:spLocks noChangeArrowheads="1"/>
              </p:cNvSpPr>
              <p:nvPr/>
            </p:nvSpPr>
            <p:spPr bwMode="blackGray">
              <a:xfrm>
                <a:off x="768" y="2736"/>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583" name="Rectangle 55"/>
              <p:cNvSpPr>
                <a:spLocks noChangeArrowheads="1"/>
              </p:cNvSpPr>
              <p:nvPr/>
            </p:nvSpPr>
            <p:spPr bwMode="blackGray">
              <a:xfrm>
                <a:off x="864" y="2736"/>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grpSp>
        <p:nvGrpSpPr>
          <p:cNvPr id="150584" name="Group 56"/>
          <p:cNvGrpSpPr>
            <a:grpSpLocks/>
          </p:cNvGrpSpPr>
          <p:nvPr/>
        </p:nvGrpSpPr>
        <p:grpSpPr bwMode="auto">
          <a:xfrm>
            <a:off x="5845175" y="2157413"/>
            <a:ext cx="2133600" cy="304800"/>
            <a:chOff x="3696" y="2208"/>
            <a:chExt cx="1344" cy="192"/>
          </a:xfrm>
        </p:grpSpPr>
        <p:pic>
          <p:nvPicPr>
            <p:cNvPr id="150585" name="Picture 57" descr="pixels_whitestones"/>
            <p:cNvPicPr>
              <a:picLocks noChangeAspect="1" noChangeArrowheads="1"/>
            </p:cNvPicPr>
            <p:nvPr/>
          </p:nvPicPr>
          <p:blipFill>
            <a:blip r:embed="rId3">
              <a:extLst>
                <a:ext uri="{28A0092B-C50C-407E-A947-70E740481C1C}">
                  <a14:useLocalDpi xmlns:a14="http://schemas.microsoft.com/office/drawing/2010/main" val="0"/>
                </a:ext>
              </a:extLst>
            </a:blip>
            <a:srcRect l="36981" t="69194" r="37897" b="28410"/>
            <a:stretch>
              <a:fillRect/>
            </a:stretch>
          </p:blipFill>
          <p:spPr bwMode="auto">
            <a:xfrm>
              <a:off x="3696" y="2304"/>
              <a:ext cx="1248" cy="96"/>
            </a:xfrm>
            <a:prstGeom prst="rect">
              <a:avLst/>
            </a:prstGeom>
            <a:noFill/>
            <a:extLst>
              <a:ext uri="{909E8E84-426E-40DD-AFC4-6F175D3DCCD1}">
                <a14:hiddenFill xmlns:a14="http://schemas.microsoft.com/office/drawing/2010/main">
                  <a:solidFill>
                    <a:srgbClr val="FFFFFF"/>
                  </a:solidFill>
                </a14:hiddenFill>
              </a:ext>
            </a:extLst>
          </p:spPr>
        </p:pic>
        <p:grpSp>
          <p:nvGrpSpPr>
            <p:cNvPr id="150586" name="Group 58"/>
            <p:cNvGrpSpPr>
              <a:grpSpLocks/>
            </p:cNvGrpSpPr>
            <p:nvPr/>
          </p:nvGrpSpPr>
          <p:grpSpPr bwMode="auto">
            <a:xfrm>
              <a:off x="4752" y="2208"/>
              <a:ext cx="288" cy="192"/>
              <a:chOff x="672" y="2736"/>
              <a:chExt cx="288" cy="192"/>
            </a:xfrm>
          </p:grpSpPr>
          <p:sp>
            <p:nvSpPr>
              <p:cNvPr id="150587" name="Rectangle 59"/>
              <p:cNvSpPr>
                <a:spLocks noChangeArrowheads="1"/>
              </p:cNvSpPr>
              <p:nvPr/>
            </p:nvSpPr>
            <p:spPr bwMode="blackGray">
              <a:xfrm>
                <a:off x="768" y="2832"/>
                <a:ext cx="96" cy="96"/>
              </a:xfrm>
              <a:prstGeom prst="rect">
                <a:avLst/>
              </a:prstGeom>
              <a:solidFill>
                <a:schemeClr val="bg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588" name="Rectangle 60"/>
              <p:cNvSpPr>
                <a:spLocks noChangeArrowheads="1"/>
              </p:cNvSpPr>
              <p:nvPr/>
            </p:nvSpPr>
            <p:spPr bwMode="blackGray">
              <a:xfrm>
                <a:off x="672" y="2832"/>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589" name="Rectangle 61"/>
              <p:cNvSpPr>
                <a:spLocks noChangeArrowheads="1"/>
              </p:cNvSpPr>
              <p:nvPr/>
            </p:nvSpPr>
            <p:spPr bwMode="blackGray">
              <a:xfrm>
                <a:off x="672" y="2736"/>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590" name="Rectangle 62"/>
              <p:cNvSpPr>
                <a:spLocks noChangeArrowheads="1"/>
              </p:cNvSpPr>
              <p:nvPr/>
            </p:nvSpPr>
            <p:spPr bwMode="blackGray">
              <a:xfrm>
                <a:off x="768" y="2736"/>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591" name="Rectangle 63"/>
              <p:cNvSpPr>
                <a:spLocks noChangeArrowheads="1"/>
              </p:cNvSpPr>
              <p:nvPr/>
            </p:nvSpPr>
            <p:spPr bwMode="blackGray">
              <a:xfrm>
                <a:off x="864" y="2736"/>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grpSp>
        <p:nvGrpSpPr>
          <p:cNvPr id="150592" name="Group 64"/>
          <p:cNvGrpSpPr>
            <a:grpSpLocks/>
          </p:cNvGrpSpPr>
          <p:nvPr/>
        </p:nvGrpSpPr>
        <p:grpSpPr bwMode="auto">
          <a:xfrm>
            <a:off x="5845175" y="2157413"/>
            <a:ext cx="1981200" cy="304800"/>
            <a:chOff x="3696" y="2256"/>
            <a:chExt cx="1248" cy="192"/>
          </a:xfrm>
        </p:grpSpPr>
        <p:pic>
          <p:nvPicPr>
            <p:cNvPr id="150593" name="Picture 65" descr="pixels_whitestones"/>
            <p:cNvPicPr>
              <a:picLocks noChangeAspect="1" noChangeArrowheads="1"/>
            </p:cNvPicPr>
            <p:nvPr/>
          </p:nvPicPr>
          <p:blipFill>
            <a:blip r:embed="rId3">
              <a:extLst>
                <a:ext uri="{28A0092B-C50C-407E-A947-70E740481C1C}">
                  <a14:useLocalDpi xmlns:a14="http://schemas.microsoft.com/office/drawing/2010/main" val="0"/>
                </a:ext>
              </a:extLst>
            </a:blip>
            <a:srcRect l="36981" t="69194" r="39828" b="28410"/>
            <a:stretch>
              <a:fillRect/>
            </a:stretch>
          </p:blipFill>
          <p:spPr bwMode="auto">
            <a:xfrm>
              <a:off x="3696" y="2352"/>
              <a:ext cx="1152" cy="96"/>
            </a:xfrm>
            <a:prstGeom prst="rect">
              <a:avLst/>
            </a:prstGeom>
            <a:noFill/>
            <a:extLst>
              <a:ext uri="{909E8E84-426E-40DD-AFC4-6F175D3DCCD1}">
                <a14:hiddenFill xmlns:a14="http://schemas.microsoft.com/office/drawing/2010/main">
                  <a:solidFill>
                    <a:srgbClr val="FFFFFF"/>
                  </a:solidFill>
                </a14:hiddenFill>
              </a:ext>
            </a:extLst>
          </p:spPr>
        </p:pic>
        <p:grpSp>
          <p:nvGrpSpPr>
            <p:cNvPr id="150594" name="Group 66"/>
            <p:cNvGrpSpPr>
              <a:grpSpLocks/>
            </p:cNvGrpSpPr>
            <p:nvPr/>
          </p:nvGrpSpPr>
          <p:grpSpPr bwMode="auto">
            <a:xfrm>
              <a:off x="4656" y="2256"/>
              <a:ext cx="288" cy="192"/>
              <a:chOff x="672" y="2736"/>
              <a:chExt cx="288" cy="192"/>
            </a:xfrm>
          </p:grpSpPr>
          <p:sp>
            <p:nvSpPr>
              <p:cNvPr id="150595" name="Rectangle 67"/>
              <p:cNvSpPr>
                <a:spLocks noChangeArrowheads="1"/>
              </p:cNvSpPr>
              <p:nvPr/>
            </p:nvSpPr>
            <p:spPr bwMode="blackGray">
              <a:xfrm>
                <a:off x="768" y="2832"/>
                <a:ext cx="96" cy="96"/>
              </a:xfrm>
              <a:prstGeom prst="rect">
                <a:avLst/>
              </a:prstGeom>
              <a:solidFill>
                <a:schemeClr val="bg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596" name="Rectangle 68"/>
              <p:cNvSpPr>
                <a:spLocks noChangeArrowheads="1"/>
              </p:cNvSpPr>
              <p:nvPr/>
            </p:nvSpPr>
            <p:spPr bwMode="blackGray">
              <a:xfrm>
                <a:off x="672" y="2832"/>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597" name="Rectangle 69"/>
              <p:cNvSpPr>
                <a:spLocks noChangeArrowheads="1"/>
              </p:cNvSpPr>
              <p:nvPr/>
            </p:nvSpPr>
            <p:spPr bwMode="blackGray">
              <a:xfrm>
                <a:off x="672" y="2736"/>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598" name="Rectangle 70"/>
              <p:cNvSpPr>
                <a:spLocks noChangeArrowheads="1"/>
              </p:cNvSpPr>
              <p:nvPr/>
            </p:nvSpPr>
            <p:spPr bwMode="blackGray">
              <a:xfrm>
                <a:off x="768" y="2736"/>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599" name="Rectangle 71"/>
              <p:cNvSpPr>
                <a:spLocks noChangeArrowheads="1"/>
              </p:cNvSpPr>
              <p:nvPr/>
            </p:nvSpPr>
            <p:spPr bwMode="blackGray">
              <a:xfrm>
                <a:off x="864" y="2736"/>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grpSp>
        <p:nvGrpSpPr>
          <p:cNvPr id="150600" name="Group 72"/>
          <p:cNvGrpSpPr>
            <a:grpSpLocks/>
          </p:cNvGrpSpPr>
          <p:nvPr/>
        </p:nvGrpSpPr>
        <p:grpSpPr bwMode="auto">
          <a:xfrm>
            <a:off x="5845175" y="2157413"/>
            <a:ext cx="1828800" cy="304800"/>
            <a:chOff x="3984" y="2256"/>
            <a:chExt cx="1152" cy="192"/>
          </a:xfrm>
        </p:grpSpPr>
        <p:pic>
          <p:nvPicPr>
            <p:cNvPr id="150601" name="Picture 73" descr="pixels_whitestones"/>
            <p:cNvPicPr>
              <a:picLocks noChangeAspect="1" noChangeArrowheads="1"/>
            </p:cNvPicPr>
            <p:nvPr/>
          </p:nvPicPr>
          <p:blipFill>
            <a:blip r:embed="rId3">
              <a:extLst>
                <a:ext uri="{28A0092B-C50C-407E-A947-70E740481C1C}">
                  <a14:useLocalDpi xmlns:a14="http://schemas.microsoft.com/office/drawing/2010/main" val="0"/>
                </a:ext>
              </a:extLst>
            </a:blip>
            <a:srcRect l="36981" t="69194" r="41760" b="28410"/>
            <a:stretch>
              <a:fillRect/>
            </a:stretch>
          </p:blipFill>
          <p:spPr bwMode="auto">
            <a:xfrm>
              <a:off x="3984" y="2352"/>
              <a:ext cx="1056" cy="96"/>
            </a:xfrm>
            <a:prstGeom prst="rect">
              <a:avLst/>
            </a:prstGeom>
            <a:noFill/>
            <a:extLst>
              <a:ext uri="{909E8E84-426E-40DD-AFC4-6F175D3DCCD1}">
                <a14:hiddenFill xmlns:a14="http://schemas.microsoft.com/office/drawing/2010/main">
                  <a:solidFill>
                    <a:srgbClr val="FFFFFF"/>
                  </a:solidFill>
                </a14:hiddenFill>
              </a:ext>
            </a:extLst>
          </p:spPr>
        </p:pic>
        <p:grpSp>
          <p:nvGrpSpPr>
            <p:cNvPr id="150602" name="Group 74"/>
            <p:cNvGrpSpPr>
              <a:grpSpLocks/>
            </p:cNvGrpSpPr>
            <p:nvPr/>
          </p:nvGrpSpPr>
          <p:grpSpPr bwMode="auto">
            <a:xfrm>
              <a:off x="4848" y="2256"/>
              <a:ext cx="288" cy="192"/>
              <a:chOff x="672" y="2736"/>
              <a:chExt cx="288" cy="192"/>
            </a:xfrm>
          </p:grpSpPr>
          <p:sp>
            <p:nvSpPr>
              <p:cNvPr id="150603" name="Rectangle 75"/>
              <p:cNvSpPr>
                <a:spLocks noChangeArrowheads="1"/>
              </p:cNvSpPr>
              <p:nvPr/>
            </p:nvSpPr>
            <p:spPr bwMode="blackGray">
              <a:xfrm>
                <a:off x="768" y="2832"/>
                <a:ext cx="96" cy="96"/>
              </a:xfrm>
              <a:prstGeom prst="rect">
                <a:avLst/>
              </a:prstGeom>
              <a:solidFill>
                <a:schemeClr val="bg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604" name="Rectangle 76"/>
              <p:cNvSpPr>
                <a:spLocks noChangeArrowheads="1"/>
              </p:cNvSpPr>
              <p:nvPr/>
            </p:nvSpPr>
            <p:spPr bwMode="blackGray">
              <a:xfrm>
                <a:off x="672" y="2832"/>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605" name="Rectangle 77"/>
              <p:cNvSpPr>
                <a:spLocks noChangeArrowheads="1"/>
              </p:cNvSpPr>
              <p:nvPr/>
            </p:nvSpPr>
            <p:spPr bwMode="blackGray">
              <a:xfrm>
                <a:off x="672" y="2736"/>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606" name="Rectangle 78"/>
              <p:cNvSpPr>
                <a:spLocks noChangeArrowheads="1"/>
              </p:cNvSpPr>
              <p:nvPr/>
            </p:nvSpPr>
            <p:spPr bwMode="blackGray">
              <a:xfrm>
                <a:off x="768" y="2736"/>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607" name="Rectangle 79"/>
              <p:cNvSpPr>
                <a:spLocks noChangeArrowheads="1"/>
              </p:cNvSpPr>
              <p:nvPr/>
            </p:nvSpPr>
            <p:spPr bwMode="blackGray">
              <a:xfrm>
                <a:off x="864" y="2736"/>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grpSp>
        <p:nvGrpSpPr>
          <p:cNvPr id="150608" name="Group 80"/>
          <p:cNvGrpSpPr>
            <a:grpSpLocks/>
          </p:cNvGrpSpPr>
          <p:nvPr/>
        </p:nvGrpSpPr>
        <p:grpSpPr bwMode="auto">
          <a:xfrm>
            <a:off x="5845175" y="2157413"/>
            <a:ext cx="1371600" cy="304800"/>
            <a:chOff x="3696" y="2256"/>
            <a:chExt cx="864" cy="192"/>
          </a:xfrm>
        </p:grpSpPr>
        <p:pic>
          <p:nvPicPr>
            <p:cNvPr id="150609" name="Picture 81" descr="pixels_whitestones"/>
            <p:cNvPicPr>
              <a:picLocks noChangeAspect="1" noChangeArrowheads="1"/>
            </p:cNvPicPr>
            <p:nvPr/>
          </p:nvPicPr>
          <p:blipFill>
            <a:blip r:embed="rId3">
              <a:extLst>
                <a:ext uri="{28A0092B-C50C-407E-A947-70E740481C1C}">
                  <a14:useLocalDpi xmlns:a14="http://schemas.microsoft.com/office/drawing/2010/main" val="0"/>
                </a:ext>
              </a:extLst>
            </a:blip>
            <a:srcRect l="36981" t="69194" r="47559" b="28410"/>
            <a:stretch>
              <a:fillRect/>
            </a:stretch>
          </p:blipFill>
          <p:spPr bwMode="auto">
            <a:xfrm>
              <a:off x="3696" y="2352"/>
              <a:ext cx="768" cy="96"/>
            </a:xfrm>
            <a:prstGeom prst="rect">
              <a:avLst/>
            </a:prstGeom>
            <a:noFill/>
            <a:extLst>
              <a:ext uri="{909E8E84-426E-40DD-AFC4-6F175D3DCCD1}">
                <a14:hiddenFill xmlns:a14="http://schemas.microsoft.com/office/drawing/2010/main">
                  <a:solidFill>
                    <a:srgbClr val="FFFFFF"/>
                  </a:solidFill>
                </a14:hiddenFill>
              </a:ext>
            </a:extLst>
          </p:spPr>
        </p:pic>
        <p:grpSp>
          <p:nvGrpSpPr>
            <p:cNvPr id="150610" name="Group 82"/>
            <p:cNvGrpSpPr>
              <a:grpSpLocks/>
            </p:cNvGrpSpPr>
            <p:nvPr/>
          </p:nvGrpSpPr>
          <p:grpSpPr bwMode="auto">
            <a:xfrm>
              <a:off x="4272" y="2256"/>
              <a:ext cx="288" cy="192"/>
              <a:chOff x="672" y="2736"/>
              <a:chExt cx="288" cy="192"/>
            </a:xfrm>
          </p:grpSpPr>
          <p:sp>
            <p:nvSpPr>
              <p:cNvPr id="150611" name="Rectangle 83"/>
              <p:cNvSpPr>
                <a:spLocks noChangeArrowheads="1"/>
              </p:cNvSpPr>
              <p:nvPr/>
            </p:nvSpPr>
            <p:spPr bwMode="blackGray">
              <a:xfrm>
                <a:off x="768" y="2832"/>
                <a:ext cx="96" cy="96"/>
              </a:xfrm>
              <a:prstGeom prst="rect">
                <a:avLst/>
              </a:prstGeom>
              <a:solidFill>
                <a:schemeClr val="bg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612" name="Rectangle 84"/>
              <p:cNvSpPr>
                <a:spLocks noChangeArrowheads="1"/>
              </p:cNvSpPr>
              <p:nvPr/>
            </p:nvSpPr>
            <p:spPr bwMode="blackGray">
              <a:xfrm>
                <a:off x="672" y="2832"/>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613" name="Rectangle 85"/>
              <p:cNvSpPr>
                <a:spLocks noChangeArrowheads="1"/>
              </p:cNvSpPr>
              <p:nvPr/>
            </p:nvSpPr>
            <p:spPr bwMode="blackGray">
              <a:xfrm>
                <a:off x="672" y="2736"/>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614" name="Rectangle 86"/>
              <p:cNvSpPr>
                <a:spLocks noChangeArrowheads="1"/>
              </p:cNvSpPr>
              <p:nvPr/>
            </p:nvSpPr>
            <p:spPr bwMode="blackGray">
              <a:xfrm>
                <a:off x="768" y="2736"/>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615" name="Rectangle 87"/>
              <p:cNvSpPr>
                <a:spLocks noChangeArrowheads="1"/>
              </p:cNvSpPr>
              <p:nvPr/>
            </p:nvSpPr>
            <p:spPr bwMode="blackGray">
              <a:xfrm>
                <a:off x="864" y="2736"/>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grpSp>
        <p:nvGrpSpPr>
          <p:cNvPr id="150616" name="Group 88"/>
          <p:cNvGrpSpPr>
            <a:grpSpLocks/>
          </p:cNvGrpSpPr>
          <p:nvPr/>
        </p:nvGrpSpPr>
        <p:grpSpPr bwMode="auto">
          <a:xfrm>
            <a:off x="5845175" y="2157413"/>
            <a:ext cx="1676400" cy="304800"/>
            <a:chOff x="3936" y="2304"/>
            <a:chExt cx="1056" cy="192"/>
          </a:xfrm>
        </p:grpSpPr>
        <p:pic>
          <p:nvPicPr>
            <p:cNvPr id="150617" name="Picture 89" descr="pixels_whitestones"/>
            <p:cNvPicPr>
              <a:picLocks noChangeAspect="1" noChangeArrowheads="1"/>
            </p:cNvPicPr>
            <p:nvPr/>
          </p:nvPicPr>
          <p:blipFill>
            <a:blip r:embed="rId3">
              <a:extLst>
                <a:ext uri="{28A0092B-C50C-407E-A947-70E740481C1C}">
                  <a14:useLocalDpi xmlns:a14="http://schemas.microsoft.com/office/drawing/2010/main" val="0"/>
                </a:ext>
              </a:extLst>
            </a:blip>
            <a:srcRect l="36981" t="69194" r="43694" b="28410"/>
            <a:stretch>
              <a:fillRect/>
            </a:stretch>
          </p:blipFill>
          <p:spPr bwMode="auto">
            <a:xfrm>
              <a:off x="3936" y="2400"/>
              <a:ext cx="960" cy="96"/>
            </a:xfrm>
            <a:prstGeom prst="rect">
              <a:avLst/>
            </a:prstGeom>
            <a:noFill/>
            <a:extLst>
              <a:ext uri="{909E8E84-426E-40DD-AFC4-6F175D3DCCD1}">
                <a14:hiddenFill xmlns:a14="http://schemas.microsoft.com/office/drawing/2010/main">
                  <a:solidFill>
                    <a:srgbClr val="FFFFFF"/>
                  </a:solidFill>
                </a14:hiddenFill>
              </a:ext>
            </a:extLst>
          </p:spPr>
        </p:pic>
        <p:grpSp>
          <p:nvGrpSpPr>
            <p:cNvPr id="150618" name="Group 90"/>
            <p:cNvGrpSpPr>
              <a:grpSpLocks/>
            </p:cNvGrpSpPr>
            <p:nvPr/>
          </p:nvGrpSpPr>
          <p:grpSpPr bwMode="auto">
            <a:xfrm>
              <a:off x="4704" y="2304"/>
              <a:ext cx="288" cy="192"/>
              <a:chOff x="672" y="2736"/>
              <a:chExt cx="288" cy="192"/>
            </a:xfrm>
          </p:grpSpPr>
          <p:sp>
            <p:nvSpPr>
              <p:cNvPr id="150619" name="Rectangle 91"/>
              <p:cNvSpPr>
                <a:spLocks noChangeArrowheads="1"/>
              </p:cNvSpPr>
              <p:nvPr/>
            </p:nvSpPr>
            <p:spPr bwMode="blackGray">
              <a:xfrm>
                <a:off x="768" y="2832"/>
                <a:ext cx="96" cy="96"/>
              </a:xfrm>
              <a:prstGeom prst="rect">
                <a:avLst/>
              </a:prstGeom>
              <a:solidFill>
                <a:schemeClr val="bg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620" name="Rectangle 92"/>
              <p:cNvSpPr>
                <a:spLocks noChangeArrowheads="1"/>
              </p:cNvSpPr>
              <p:nvPr/>
            </p:nvSpPr>
            <p:spPr bwMode="blackGray">
              <a:xfrm>
                <a:off x="672" y="2832"/>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621" name="Rectangle 93"/>
              <p:cNvSpPr>
                <a:spLocks noChangeArrowheads="1"/>
              </p:cNvSpPr>
              <p:nvPr/>
            </p:nvSpPr>
            <p:spPr bwMode="blackGray">
              <a:xfrm>
                <a:off x="672" y="2736"/>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622" name="Rectangle 94"/>
              <p:cNvSpPr>
                <a:spLocks noChangeArrowheads="1"/>
              </p:cNvSpPr>
              <p:nvPr/>
            </p:nvSpPr>
            <p:spPr bwMode="blackGray">
              <a:xfrm>
                <a:off x="768" y="2736"/>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623" name="Rectangle 95"/>
              <p:cNvSpPr>
                <a:spLocks noChangeArrowheads="1"/>
              </p:cNvSpPr>
              <p:nvPr/>
            </p:nvSpPr>
            <p:spPr bwMode="blackGray">
              <a:xfrm>
                <a:off x="864" y="2736"/>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grpSp>
        <p:nvGrpSpPr>
          <p:cNvPr id="150624" name="Group 96"/>
          <p:cNvGrpSpPr>
            <a:grpSpLocks/>
          </p:cNvGrpSpPr>
          <p:nvPr/>
        </p:nvGrpSpPr>
        <p:grpSpPr bwMode="auto">
          <a:xfrm>
            <a:off x="5845175" y="2157413"/>
            <a:ext cx="1524000" cy="304800"/>
            <a:chOff x="3696" y="2256"/>
            <a:chExt cx="960" cy="192"/>
          </a:xfrm>
        </p:grpSpPr>
        <p:pic>
          <p:nvPicPr>
            <p:cNvPr id="150625" name="Picture 97" descr="pixels_whitestones"/>
            <p:cNvPicPr>
              <a:picLocks noChangeAspect="1" noChangeArrowheads="1"/>
            </p:cNvPicPr>
            <p:nvPr/>
          </p:nvPicPr>
          <p:blipFill>
            <a:blip r:embed="rId3">
              <a:extLst>
                <a:ext uri="{28A0092B-C50C-407E-A947-70E740481C1C}">
                  <a14:useLocalDpi xmlns:a14="http://schemas.microsoft.com/office/drawing/2010/main" val="0"/>
                </a:ext>
              </a:extLst>
            </a:blip>
            <a:srcRect l="36981" t="69194" r="45627" b="28410"/>
            <a:stretch>
              <a:fillRect/>
            </a:stretch>
          </p:blipFill>
          <p:spPr bwMode="auto">
            <a:xfrm>
              <a:off x="3696" y="2352"/>
              <a:ext cx="864" cy="96"/>
            </a:xfrm>
            <a:prstGeom prst="rect">
              <a:avLst/>
            </a:prstGeom>
            <a:noFill/>
            <a:extLst>
              <a:ext uri="{909E8E84-426E-40DD-AFC4-6F175D3DCCD1}">
                <a14:hiddenFill xmlns:a14="http://schemas.microsoft.com/office/drawing/2010/main">
                  <a:solidFill>
                    <a:srgbClr val="FFFFFF"/>
                  </a:solidFill>
                </a14:hiddenFill>
              </a:ext>
            </a:extLst>
          </p:spPr>
        </p:pic>
        <p:grpSp>
          <p:nvGrpSpPr>
            <p:cNvPr id="150626" name="Group 98"/>
            <p:cNvGrpSpPr>
              <a:grpSpLocks/>
            </p:cNvGrpSpPr>
            <p:nvPr/>
          </p:nvGrpSpPr>
          <p:grpSpPr bwMode="auto">
            <a:xfrm>
              <a:off x="4368" y="2256"/>
              <a:ext cx="288" cy="192"/>
              <a:chOff x="672" y="2736"/>
              <a:chExt cx="288" cy="192"/>
            </a:xfrm>
          </p:grpSpPr>
          <p:sp>
            <p:nvSpPr>
              <p:cNvPr id="150627" name="Rectangle 99"/>
              <p:cNvSpPr>
                <a:spLocks noChangeArrowheads="1"/>
              </p:cNvSpPr>
              <p:nvPr/>
            </p:nvSpPr>
            <p:spPr bwMode="blackGray">
              <a:xfrm>
                <a:off x="768" y="2832"/>
                <a:ext cx="96" cy="96"/>
              </a:xfrm>
              <a:prstGeom prst="rect">
                <a:avLst/>
              </a:prstGeom>
              <a:solidFill>
                <a:schemeClr val="bg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628" name="Rectangle 100"/>
              <p:cNvSpPr>
                <a:spLocks noChangeArrowheads="1"/>
              </p:cNvSpPr>
              <p:nvPr/>
            </p:nvSpPr>
            <p:spPr bwMode="blackGray">
              <a:xfrm>
                <a:off x="672" y="2832"/>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629" name="Rectangle 101"/>
              <p:cNvSpPr>
                <a:spLocks noChangeArrowheads="1"/>
              </p:cNvSpPr>
              <p:nvPr/>
            </p:nvSpPr>
            <p:spPr bwMode="blackGray">
              <a:xfrm>
                <a:off x="672" y="2736"/>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630" name="Rectangle 102"/>
              <p:cNvSpPr>
                <a:spLocks noChangeArrowheads="1"/>
              </p:cNvSpPr>
              <p:nvPr/>
            </p:nvSpPr>
            <p:spPr bwMode="blackGray">
              <a:xfrm>
                <a:off x="768" y="2736"/>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631" name="Rectangle 103"/>
              <p:cNvSpPr>
                <a:spLocks noChangeArrowheads="1"/>
              </p:cNvSpPr>
              <p:nvPr/>
            </p:nvSpPr>
            <p:spPr bwMode="blackGray">
              <a:xfrm>
                <a:off x="864" y="2736"/>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grpSp>
        <p:nvGrpSpPr>
          <p:cNvPr id="150705" name="Group 177"/>
          <p:cNvGrpSpPr>
            <a:grpSpLocks/>
          </p:cNvGrpSpPr>
          <p:nvPr/>
        </p:nvGrpSpPr>
        <p:grpSpPr bwMode="auto">
          <a:xfrm>
            <a:off x="5959475" y="2157413"/>
            <a:ext cx="1104900" cy="304800"/>
            <a:chOff x="3624" y="1200"/>
            <a:chExt cx="696" cy="192"/>
          </a:xfrm>
        </p:grpSpPr>
        <p:pic>
          <p:nvPicPr>
            <p:cNvPr id="150633" name="Picture 105" descr="pixels_whitestones"/>
            <p:cNvPicPr>
              <a:picLocks noChangeAspect="1" noChangeArrowheads="1"/>
            </p:cNvPicPr>
            <p:nvPr/>
          </p:nvPicPr>
          <p:blipFill>
            <a:blip r:embed="rId3">
              <a:extLst>
                <a:ext uri="{28A0092B-C50C-407E-A947-70E740481C1C}">
                  <a14:useLocalDpi xmlns:a14="http://schemas.microsoft.com/office/drawing/2010/main" val="0"/>
                </a:ext>
              </a:extLst>
            </a:blip>
            <a:srcRect l="38431" t="69344" r="49490" b="28410"/>
            <a:stretch>
              <a:fillRect/>
            </a:stretch>
          </p:blipFill>
          <p:spPr bwMode="auto">
            <a:xfrm>
              <a:off x="3624" y="1302"/>
              <a:ext cx="600" cy="90"/>
            </a:xfrm>
            <a:prstGeom prst="rect">
              <a:avLst/>
            </a:prstGeom>
            <a:noFill/>
            <a:extLst>
              <a:ext uri="{909E8E84-426E-40DD-AFC4-6F175D3DCCD1}">
                <a14:hiddenFill xmlns:a14="http://schemas.microsoft.com/office/drawing/2010/main">
                  <a:solidFill>
                    <a:srgbClr val="FFFFFF"/>
                  </a:solidFill>
                </a14:hiddenFill>
              </a:ext>
            </a:extLst>
          </p:spPr>
        </p:pic>
        <p:grpSp>
          <p:nvGrpSpPr>
            <p:cNvPr id="150634" name="Group 106"/>
            <p:cNvGrpSpPr>
              <a:grpSpLocks/>
            </p:cNvGrpSpPr>
            <p:nvPr/>
          </p:nvGrpSpPr>
          <p:grpSpPr bwMode="auto">
            <a:xfrm>
              <a:off x="4032" y="1200"/>
              <a:ext cx="288" cy="192"/>
              <a:chOff x="672" y="2736"/>
              <a:chExt cx="288" cy="192"/>
            </a:xfrm>
          </p:grpSpPr>
          <p:sp>
            <p:nvSpPr>
              <p:cNvPr id="150635" name="Rectangle 107"/>
              <p:cNvSpPr>
                <a:spLocks noChangeArrowheads="1"/>
              </p:cNvSpPr>
              <p:nvPr/>
            </p:nvSpPr>
            <p:spPr bwMode="blackGray">
              <a:xfrm>
                <a:off x="768" y="2832"/>
                <a:ext cx="96" cy="96"/>
              </a:xfrm>
              <a:prstGeom prst="rect">
                <a:avLst/>
              </a:prstGeom>
              <a:solidFill>
                <a:schemeClr val="bg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636" name="Rectangle 108"/>
              <p:cNvSpPr>
                <a:spLocks noChangeArrowheads="1"/>
              </p:cNvSpPr>
              <p:nvPr/>
            </p:nvSpPr>
            <p:spPr bwMode="blackGray">
              <a:xfrm>
                <a:off x="672" y="2832"/>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637" name="Rectangle 109"/>
              <p:cNvSpPr>
                <a:spLocks noChangeArrowheads="1"/>
              </p:cNvSpPr>
              <p:nvPr/>
            </p:nvSpPr>
            <p:spPr bwMode="blackGray">
              <a:xfrm>
                <a:off x="672" y="2736"/>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638" name="Rectangle 110"/>
              <p:cNvSpPr>
                <a:spLocks noChangeArrowheads="1"/>
              </p:cNvSpPr>
              <p:nvPr/>
            </p:nvSpPr>
            <p:spPr bwMode="blackGray">
              <a:xfrm>
                <a:off x="768" y="2736"/>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639" name="Rectangle 111"/>
              <p:cNvSpPr>
                <a:spLocks noChangeArrowheads="1"/>
              </p:cNvSpPr>
              <p:nvPr/>
            </p:nvSpPr>
            <p:spPr bwMode="blackGray">
              <a:xfrm>
                <a:off x="864" y="2736"/>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sp>
        <p:nvSpPr>
          <p:cNvPr id="150640" name="Rectangle 112"/>
          <p:cNvSpPr>
            <a:spLocks noChangeArrowheads="1"/>
          </p:cNvSpPr>
          <p:nvPr/>
        </p:nvSpPr>
        <p:spPr bwMode="auto">
          <a:xfrm>
            <a:off x="5692775" y="2062163"/>
            <a:ext cx="228600" cy="4572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641" name="Rectangle 113"/>
          <p:cNvSpPr>
            <a:spLocks noChangeArrowheads="1"/>
          </p:cNvSpPr>
          <p:nvPr/>
        </p:nvSpPr>
        <p:spPr bwMode="blackGray">
          <a:xfrm>
            <a:off x="5921375" y="1338263"/>
            <a:ext cx="2895600" cy="188595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pic>
        <p:nvPicPr>
          <p:cNvPr id="150642" name="Picture 114" descr="whitesto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2175" y="2243138"/>
            <a:ext cx="990600" cy="990600"/>
          </a:xfrm>
          <a:prstGeom prst="rect">
            <a:avLst/>
          </a:prstGeom>
          <a:noFill/>
          <a:extLst>
            <a:ext uri="{909E8E84-426E-40DD-AFC4-6F175D3DCCD1}">
              <a14:hiddenFill xmlns:a14="http://schemas.microsoft.com/office/drawing/2010/main">
                <a:solidFill>
                  <a:srgbClr val="FFFFFF"/>
                </a:solidFill>
              </a14:hiddenFill>
            </a:ext>
          </a:extLst>
        </p:spPr>
      </p:pic>
      <p:grpSp>
        <p:nvGrpSpPr>
          <p:cNvPr id="150643" name="Group 115"/>
          <p:cNvGrpSpPr>
            <a:grpSpLocks/>
          </p:cNvGrpSpPr>
          <p:nvPr/>
        </p:nvGrpSpPr>
        <p:grpSpPr bwMode="auto">
          <a:xfrm>
            <a:off x="4778375" y="2366963"/>
            <a:ext cx="228600" cy="152400"/>
            <a:chOff x="672" y="2736"/>
            <a:chExt cx="288" cy="192"/>
          </a:xfrm>
        </p:grpSpPr>
        <p:sp>
          <p:nvSpPr>
            <p:cNvPr id="150644" name="Rectangle 116"/>
            <p:cNvSpPr>
              <a:spLocks noChangeArrowheads="1"/>
            </p:cNvSpPr>
            <p:nvPr/>
          </p:nvSpPr>
          <p:spPr bwMode="blackGray">
            <a:xfrm>
              <a:off x="768" y="2832"/>
              <a:ext cx="96" cy="96"/>
            </a:xfrm>
            <a:prstGeom prst="rect">
              <a:avLst/>
            </a:prstGeom>
            <a:solidFill>
              <a:schemeClr val="tx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645" name="Rectangle 117"/>
            <p:cNvSpPr>
              <a:spLocks noChangeArrowheads="1"/>
            </p:cNvSpPr>
            <p:nvPr/>
          </p:nvSpPr>
          <p:spPr bwMode="blackGray">
            <a:xfrm>
              <a:off x="672" y="2832"/>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646" name="Rectangle 118"/>
            <p:cNvSpPr>
              <a:spLocks noChangeArrowheads="1"/>
            </p:cNvSpPr>
            <p:nvPr/>
          </p:nvSpPr>
          <p:spPr bwMode="blackGray">
            <a:xfrm>
              <a:off x="672" y="2736"/>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647" name="Rectangle 119"/>
            <p:cNvSpPr>
              <a:spLocks noChangeArrowheads="1"/>
            </p:cNvSpPr>
            <p:nvPr/>
          </p:nvSpPr>
          <p:spPr bwMode="blackGray">
            <a:xfrm>
              <a:off x="768" y="2736"/>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648" name="Rectangle 120"/>
            <p:cNvSpPr>
              <a:spLocks noChangeArrowheads="1"/>
            </p:cNvSpPr>
            <p:nvPr/>
          </p:nvSpPr>
          <p:spPr bwMode="blackGray">
            <a:xfrm>
              <a:off x="864" y="2736"/>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150649" name="Freeform 121"/>
          <p:cNvSpPr>
            <a:spLocks/>
          </p:cNvSpPr>
          <p:nvPr/>
        </p:nvSpPr>
        <p:spPr bwMode="auto">
          <a:xfrm>
            <a:off x="4854575" y="1643063"/>
            <a:ext cx="1905000" cy="647700"/>
          </a:xfrm>
          <a:custGeom>
            <a:avLst/>
            <a:gdLst>
              <a:gd name="T0" fmla="*/ 1200 w 1200"/>
              <a:gd name="T1" fmla="*/ 312 h 408"/>
              <a:gd name="T2" fmla="*/ 528 w 1200"/>
              <a:gd name="T3" fmla="*/ 24 h 408"/>
              <a:gd name="T4" fmla="*/ 96 w 1200"/>
              <a:gd name="T5" fmla="*/ 168 h 408"/>
              <a:gd name="T6" fmla="*/ 0 w 1200"/>
              <a:gd name="T7" fmla="*/ 408 h 408"/>
            </a:gdLst>
            <a:ahLst/>
            <a:cxnLst>
              <a:cxn ang="0">
                <a:pos x="T0" y="T1"/>
              </a:cxn>
              <a:cxn ang="0">
                <a:pos x="T2" y="T3"/>
              </a:cxn>
              <a:cxn ang="0">
                <a:pos x="T4" y="T5"/>
              </a:cxn>
              <a:cxn ang="0">
                <a:pos x="T6" y="T7"/>
              </a:cxn>
            </a:cxnLst>
            <a:rect l="0" t="0" r="r" b="b"/>
            <a:pathLst>
              <a:path w="1200" h="408">
                <a:moveTo>
                  <a:pt x="1200" y="312"/>
                </a:moveTo>
                <a:cubicBezTo>
                  <a:pt x="956" y="180"/>
                  <a:pt x="712" y="48"/>
                  <a:pt x="528" y="24"/>
                </a:cubicBezTo>
                <a:cubicBezTo>
                  <a:pt x="344" y="0"/>
                  <a:pt x="184" y="104"/>
                  <a:pt x="96" y="168"/>
                </a:cubicBezTo>
                <a:cubicBezTo>
                  <a:pt x="8" y="232"/>
                  <a:pt x="4" y="320"/>
                  <a:pt x="0" y="408"/>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650" name="Freeform 122"/>
          <p:cNvSpPr>
            <a:spLocks/>
          </p:cNvSpPr>
          <p:nvPr/>
        </p:nvSpPr>
        <p:spPr bwMode="auto">
          <a:xfrm>
            <a:off x="5346700" y="2471738"/>
            <a:ext cx="1473200" cy="446087"/>
          </a:xfrm>
          <a:custGeom>
            <a:avLst/>
            <a:gdLst>
              <a:gd name="T0" fmla="*/ 0 w 928"/>
              <a:gd name="T1" fmla="*/ 198 h 281"/>
              <a:gd name="T2" fmla="*/ 266 w 928"/>
              <a:gd name="T3" fmla="*/ 270 h 281"/>
              <a:gd name="T4" fmla="*/ 818 w 928"/>
              <a:gd name="T5" fmla="*/ 132 h 281"/>
              <a:gd name="T6" fmla="*/ 926 w 928"/>
              <a:gd name="T7" fmla="*/ 0 h 281"/>
            </a:gdLst>
            <a:ahLst/>
            <a:cxnLst>
              <a:cxn ang="0">
                <a:pos x="T0" y="T1"/>
              </a:cxn>
              <a:cxn ang="0">
                <a:pos x="T2" y="T3"/>
              </a:cxn>
              <a:cxn ang="0">
                <a:pos x="T4" y="T5"/>
              </a:cxn>
              <a:cxn ang="0">
                <a:pos x="T6" y="T7"/>
              </a:cxn>
            </a:cxnLst>
            <a:rect l="0" t="0" r="r" b="b"/>
            <a:pathLst>
              <a:path w="928" h="281">
                <a:moveTo>
                  <a:pt x="0" y="198"/>
                </a:moveTo>
                <a:cubicBezTo>
                  <a:pt x="44" y="210"/>
                  <a:pt x="130" y="281"/>
                  <a:pt x="266" y="270"/>
                </a:cubicBezTo>
                <a:cubicBezTo>
                  <a:pt x="402" y="259"/>
                  <a:pt x="708" y="177"/>
                  <a:pt x="818" y="132"/>
                </a:cubicBezTo>
                <a:cubicBezTo>
                  <a:pt x="928" y="87"/>
                  <a:pt x="904" y="27"/>
                  <a:pt x="926" y="0"/>
                </a:cubicBezTo>
              </a:path>
            </a:pathLst>
          </a:custGeom>
          <a:noFill/>
          <a:ln w="9525" cap="flat"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50651" name="Group 123"/>
          <p:cNvGrpSpPr>
            <a:grpSpLocks/>
          </p:cNvGrpSpPr>
          <p:nvPr/>
        </p:nvGrpSpPr>
        <p:grpSpPr bwMode="auto">
          <a:xfrm>
            <a:off x="5159375" y="2671763"/>
            <a:ext cx="228600" cy="152400"/>
            <a:chOff x="3264" y="3456"/>
            <a:chExt cx="144" cy="96"/>
          </a:xfrm>
        </p:grpSpPr>
        <p:grpSp>
          <p:nvGrpSpPr>
            <p:cNvPr id="150652" name="Group 124"/>
            <p:cNvGrpSpPr>
              <a:grpSpLocks/>
            </p:cNvGrpSpPr>
            <p:nvPr/>
          </p:nvGrpSpPr>
          <p:grpSpPr bwMode="auto">
            <a:xfrm>
              <a:off x="3264" y="3456"/>
              <a:ext cx="144" cy="96"/>
              <a:chOff x="672" y="2736"/>
              <a:chExt cx="288" cy="192"/>
            </a:xfrm>
          </p:grpSpPr>
          <p:sp>
            <p:nvSpPr>
              <p:cNvPr id="150653" name="Rectangle 125"/>
              <p:cNvSpPr>
                <a:spLocks noChangeArrowheads="1"/>
              </p:cNvSpPr>
              <p:nvPr/>
            </p:nvSpPr>
            <p:spPr bwMode="blackGray">
              <a:xfrm>
                <a:off x="768" y="2832"/>
                <a:ext cx="96" cy="96"/>
              </a:xfrm>
              <a:prstGeom prst="rect">
                <a:avLst/>
              </a:prstGeom>
              <a:solidFill>
                <a:srgbClr val="FF0000"/>
              </a:solidFill>
              <a:ln w="19050" algn="ctr">
                <a:solidFill>
                  <a:schemeClr val="hlink"/>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654" name="Rectangle 126"/>
              <p:cNvSpPr>
                <a:spLocks noChangeArrowheads="1"/>
              </p:cNvSpPr>
              <p:nvPr/>
            </p:nvSpPr>
            <p:spPr bwMode="blackGray">
              <a:xfrm>
                <a:off x="672" y="2832"/>
                <a:ext cx="96" cy="96"/>
              </a:xfrm>
              <a:prstGeom prst="rect">
                <a:avLst/>
              </a:prstGeom>
              <a:noFill/>
              <a:ln w="19050" algn="ctr">
                <a:solidFill>
                  <a:schemeClr val="hlink"/>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655" name="Rectangle 127"/>
              <p:cNvSpPr>
                <a:spLocks noChangeArrowheads="1"/>
              </p:cNvSpPr>
              <p:nvPr/>
            </p:nvSpPr>
            <p:spPr bwMode="blackGray">
              <a:xfrm>
                <a:off x="672" y="2736"/>
                <a:ext cx="96" cy="96"/>
              </a:xfrm>
              <a:prstGeom prst="rect">
                <a:avLst/>
              </a:prstGeom>
              <a:noFill/>
              <a:ln w="19050" algn="ctr">
                <a:solidFill>
                  <a:schemeClr val="hlink"/>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656" name="Rectangle 128"/>
              <p:cNvSpPr>
                <a:spLocks noChangeArrowheads="1"/>
              </p:cNvSpPr>
              <p:nvPr/>
            </p:nvSpPr>
            <p:spPr bwMode="blackGray">
              <a:xfrm>
                <a:off x="768" y="2736"/>
                <a:ext cx="96" cy="96"/>
              </a:xfrm>
              <a:prstGeom prst="rect">
                <a:avLst/>
              </a:prstGeom>
              <a:noFill/>
              <a:ln w="19050" algn="ctr">
                <a:solidFill>
                  <a:schemeClr val="hlink"/>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0657" name="Rectangle 129"/>
              <p:cNvSpPr>
                <a:spLocks noChangeArrowheads="1"/>
              </p:cNvSpPr>
              <p:nvPr/>
            </p:nvSpPr>
            <p:spPr bwMode="blackGray">
              <a:xfrm>
                <a:off x="864" y="2736"/>
                <a:ext cx="96" cy="96"/>
              </a:xfrm>
              <a:prstGeom prst="rect">
                <a:avLst/>
              </a:prstGeom>
              <a:noFill/>
              <a:ln w="19050" algn="ctr">
                <a:solidFill>
                  <a:schemeClr val="hlink"/>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150658" name="Rectangle 130"/>
            <p:cNvSpPr>
              <a:spLocks noChangeArrowheads="1"/>
            </p:cNvSpPr>
            <p:nvPr/>
          </p:nvSpPr>
          <p:spPr bwMode="auto">
            <a:xfrm>
              <a:off x="3360" y="3504"/>
              <a:ext cx="48" cy="4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9050"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50659" name="Rectangle 131"/>
          <p:cNvSpPr>
            <a:spLocks noChangeArrowheads="1"/>
          </p:cNvSpPr>
          <p:nvPr/>
        </p:nvSpPr>
        <p:spPr bwMode="auto">
          <a:xfrm>
            <a:off x="6759575" y="2309813"/>
            <a:ext cx="152400" cy="152400"/>
          </a:xfrm>
          <a:prstGeom prst="rect">
            <a:avLst/>
          </a:prstGeom>
          <a:solidFill>
            <a:schemeClr val="hlink"/>
          </a:solidFill>
          <a:ln w="9525" algn="ctr">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50661" name="Picture 133" descr="rd_lvl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5250" y="5354638"/>
            <a:ext cx="812800" cy="812800"/>
          </a:xfrm>
          <a:prstGeom prst="rect">
            <a:avLst/>
          </a:prstGeom>
          <a:noFill/>
          <a:extLst>
            <a:ext uri="{909E8E84-426E-40DD-AFC4-6F175D3DCCD1}">
              <a14:hiddenFill xmlns:a14="http://schemas.microsoft.com/office/drawing/2010/main">
                <a:solidFill>
                  <a:srgbClr val="FFFFFF"/>
                </a:solidFill>
              </a14:hiddenFill>
            </a:ext>
          </a:extLst>
        </p:spPr>
      </p:pic>
      <p:sp>
        <p:nvSpPr>
          <p:cNvPr id="150662" name="Rectangle 134"/>
          <p:cNvSpPr>
            <a:spLocks noChangeArrowheads="1"/>
          </p:cNvSpPr>
          <p:nvPr/>
        </p:nvSpPr>
        <p:spPr bwMode="auto">
          <a:xfrm>
            <a:off x="5143500" y="5340350"/>
            <a:ext cx="920750" cy="83185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663" name="Line 135"/>
          <p:cNvSpPr>
            <a:spLocks noChangeShapeType="1"/>
          </p:cNvSpPr>
          <p:nvPr/>
        </p:nvSpPr>
        <p:spPr bwMode="auto">
          <a:xfrm>
            <a:off x="2482850" y="5786438"/>
            <a:ext cx="838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664" name="Line 136"/>
          <p:cNvSpPr>
            <a:spLocks noChangeShapeType="1"/>
          </p:cNvSpPr>
          <p:nvPr/>
        </p:nvSpPr>
        <p:spPr bwMode="auto">
          <a:xfrm>
            <a:off x="4159250" y="5786438"/>
            <a:ext cx="838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50665" name="Picture 137" descr="rd_lvl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4250" y="5557838"/>
            <a:ext cx="406400" cy="406400"/>
          </a:xfrm>
          <a:prstGeom prst="rect">
            <a:avLst/>
          </a:prstGeom>
          <a:noFill/>
          <a:extLst>
            <a:ext uri="{909E8E84-426E-40DD-AFC4-6F175D3DCCD1}">
              <a14:hiddenFill xmlns:a14="http://schemas.microsoft.com/office/drawing/2010/main">
                <a:solidFill>
                  <a:srgbClr val="FFFFFF"/>
                </a:solidFill>
              </a14:hiddenFill>
            </a:ext>
          </a:extLst>
        </p:spPr>
      </p:pic>
      <p:pic>
        <p:nvPicPr>
          <p:cNvPr id="150666" name="Picture 138" descr="rd_lvl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1850" y="5659438"/>
            <a:ext cx="203200" cy="203200"/>
          </a:xfrm>
          <a:prstGeom prst="rect">
            <a:avLst/>
          </a:prstGeom>
          <a:noFill/>
          <a:extLst>
            <a:ext uri="{909E8E84-426E-40DD-AFC4-6F175D3DCCD1}">
              <a14:hiddenFill xmlns:a14="http://schemas.microsoft.com/office/drawing/2010/main">
                <a:solidFill>
                  <a:srgbClr val="FFFFFF"/>
                </a:solidFill>
              </a14:hiddenFill>
            </a:ext>
          </a:extLst>
        </p:spPr>
      </p:pic>
      <p:sp>
        <p:nvSpPr>
          <p:cNvPr id="150667" name="Text Box 139"/>
          <p:cNvSpPr txBox="1">
            <a:spLocks noChangeArrowheads="1"/>
          </p:cNvSpPr>
          <p:nvPr/>
        </p:nvSpPr>
        <p:spPr bwMode="auto">
          <a:xfrm>
            <a:off x="1676400" y="5216525"/>
            <a:ext cx="1187450" cy="36671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folHlink"/>
                </a:solidFill>
                <a:effectLst/>
              </a:rPr>
              <a:t>read</a:t>
            </a:r>
            <a:r>
              <a:rPr lang="en-US">
                <a:effectLst/>
              </a:rPr>
              <a:t>/</a:t>
            </a:r>
            <a:r>
              <a:rPr lang="en-US">
                <a:solidFill>
                  <a:srgbClr val="FF3333"/>
                </a:solidFill>
                <a:effectLst/>
              </a:rPr>
              <a:t>write</a:t>
            </a:r>
          </a:p>
        </p:txBody>
      </p:sp>
      <p:sp>
        <p:nvSpPr>
          <p:cNvPr id="150668" name="Text Box 140"/>
          <p:cNvSpPr txBox="1">
            <a:spLocks noChangeArrowheads="1"/>
          </p:cNvSpPr>
          <p:nvPr/>
        </p:nvSpPr>
        <p:spPr bwMode="auto">
          <a:xfrm>
            <a:off x="3200400" y="5126038"/>
            <a:ext cx="11874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folHlink"/>
                </a:solidFill>
                <a:effectLst/>
              </a:rPr>
              <a:t>read</a:t>
            </a:r>
            <a:r>
              <a:rPr lang="en-US">
                <a:effectLst/>
              </a:rPr>
              <a:t>/</a:t>
            </a:r>
            <a:r>
              <a:rPr lang="en-US">
                <a:solidFill>
                  <a:srgbClr val="FF3333"/>
                </a:solidFill>
                <a:effectLst/>
              </a:rPr>
              <a:t>write</a:t>
            </a:r>
          </a:p>
        </p:txBody>
      </p:sp>
      <p:sp>
        <p:nvSpPr>
          <p:cNvPr id="150669" name="Text Box 141"/>
          <p:cNvSpPr txBox="1">
            <a:spLocks noChangeArrowheads="1"/>
          </p:cNvSpPr>
          <p:nvPr/>
        </p:nvSpPr>
        <p:spPr bwMode="auto">
          <a:xfrm>
            <a:off x="4984750" y="4973638"/>
            <a:ext cx="11874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folHlink"/>
                </a:solidFill>
                <a:effectLst/>
              </a:rPr>
              <a:t>read</a:t>
            </a:r>
            <a:r>
              <a:rPr lang="en-US">
                <a:effectLst/>
              </a:rPr>
              <a:t>/</a:t>
            </a:r>
            <a:r>
              <a:rPr lang="en-US">
                <a:solidFill>
                  <a:srgbClr val="FF3333"/>
                </a:solidFill>
                <a:effectLst/>
              </a:rPr>
              <a:t>write</a:t>
            </a:r>
          </a:p>
        </p:txBody>
      </p:sp>
      <p:sp>
        <p:nvSpPr>
          <p:cNvPr id="150670" name="Rectangle 142"/>
          <p:cNvSpPr>
            <a:spLocks noChangeArrowheads="1"/>
          </p:cNvSpPr>
          <p:nvPr/>
        </p:nvSpPr>
        <p:spPr bwMode="auto">
          <a:xfrm>
            <a:off x="3517900" y="5543550"/>
            <a:ext cx="412750" cy="415925"/>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671" name="Text Box 143"/>
          <p:cNvSpPr txBox="1">
            <a:spLocks noChangeArrowheads="1"/>
          </p:cNvSpPr>
          <p:nvPr/>
        </p:nvSpPr>
        <p:spPr bwMode="auto">
          <a:xfrm>
            <a:off x="3359150" y="6110288"/>
            <a:ext cx="9207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Level 1</a:t>
            </a:r>
          </a:p>
        </p:txBody>
      </p:sp>
      <p:sp>
        <p:nvSpPr>
          <p:cNvPr id="150672" name="Rectangle 144"/>
          <p:cNvSpPr>
            <a:spLocks noChangeArrowheads="1"/>
          </p:cNvSpPr>
          <p:nvPr/>
        </p:nvSpPr>
        <p:spPr bwMode="auto">
          <a:xfrm>
            <a:off x="3517900" y="5556250"/>
            <a:ext cx="412750" cy="4064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673" name="Rectangle 145"/>
          <p:cNvSpPr>
            <a:spLocks noChangeArrowheads="1"/>
          </p:cNvSpPr>
          <p:nvPr/>
        </p:nvSpPr>
        <p:spPr bwMode="auto">
          <a:xfrm>
            <a:off x="2108200" y="5651500"/>
            <a:ext cx="222250" cy="27305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674" name="Rectangle 146"/>
          <p:cNvSpPr>
            <a:spLocks noChangeArrowheads="1"/>
          </p:cNvSpPr>
          <p:nvPr/>
        </p:nvSpPr>
        <p:spPr bwMode="auto">
          <a:xfrm>
            <a:off x="2101850" y="5661025"/>
            <a:ext cx="203200" cy="200025"/>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675" name="Text Box 147"/>
          <p:cNvSpPr txBox="1">
            <a:spLocks noChangeArrowheads="1"/>
          </p:cNvSpPr>
          <p:nvPr/>
        </p:nvSpPr>
        <p:spPr bwMode="auto">
          <a:xfrm>
            <a:off x="1835150" y="6110288"/>
            <a:ext cx="9207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Level 0</a:t>
            </a:r>
          </a:p>
        </p:txBody>
      </p:sp>
      <p:sp>
        <p:nvSpPr>
          <p:cNvPr id="150676" name="Rectangle 148"/>
          <p:cNvSpPr>
            <a:spLocks noChangeArrowheads="1"/>
          </p:cNvSpPr>
          <p:nvPr/>
        </p:nvSpPr>
        <p:spPr bwMode="auto">
          <a:xfrm>
            <a:off x="5175250" y="5353050"/>
            <a:ext cx="812800" cy="80645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677" name="Text Box 149"/>
          <p:cNvSpPr txBox="1">
            <a:spLocks noChangeArrowheads="1"/>
          </p:cNvSpPr>
          <p:nvPr/>
        </p:nvSpPr>
        <p:spPr bwMode="auto">
          <a:xfrm>
            <a:off x="5181600" y="6110288"/>
            <a:ext cx="9207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Level 2</a:t>
            </a:r>
          </a:p>
        </p:txBody>
      </p:sp>
      <p:grpSp>
        <p:nvGrpSpPr>
          <p:cNvPr id="150693" name="Group 165"/>
          <p:cNvGrpSpPr>
            <a:grpSpLocks/>
          </p:cNvGrpSpPr>
          <p:nvPr/>
        </p:nvGrpSpPr>
        <p:grpSpPr bwMode="auto">
          <a:xfrm>
            <a:off x="7321550" y="4191000"/>
            <a:ext cx="639763" cy="2133600"/>
            <a:chOff x="4990" y="2112"/>
            <a:chExt cx="633" cy="2112"/>
          </a:xfrm>
        </p:grpSpPr>
        <p:pic>
          <p:nvPicPr>
            <p:cNvPr id="150694" name="Picture 166" descr="pyr_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600000">
              <a:off x="5277" y="2112"/>
              <a:ext cx="10" cy="10"/>
            </a:xfrm>
            <a:prstGeom prst="rect">
              <a:avLst/>
            </a:prstGeom>
            <a:noFill/>
            <a:extLst>
              <a:ext uri="{909E8E84-426E-40DD-AFC4-6F175D3DCCD1}">
                <a14:hiddenFill xmlns:a14="http://schemas.microsoft.com/office/drawing/2010/main">
                  <a:solidFill>
                    <a:srgbClr val="FFFFFF"/>
                  </a:solidFill>
                </a14:hiddenFill>
              </a:ext>
            </a:extLst>
          </p:spPr>
        </p:pic>
        <p:pic>
          <p:nvPicPr>
            <p:cNvPr id="150695" name="Picture 167" descr="pyr_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90" y="3595"/>
              <a:ext cx="633" cy="629"/>
            </a:xfrm>
            <a:prstGeom prst="rect">
              <a:avLst/>
            </a:prstGeom>
            <a:noFill/>
            <a:extLst>
              <a:ext uri="{909E8E84-426E-40DD-AFC4-6F175D3DCCD1}">
                <a14:hiddenFill xmlns:a14="http://schemas.microsoft.com/office/drawing/2010/main">
                  <a:solidFill>
                    <a:srgbClr val="FFFFFF"/>
                  </a:solidFill>
                </a14:hiddenFill>
              </a:ext>
            </a:extLst>
          </p:spPr>
        </p:pic>
        <p:pic>
          <p:nvPicPr>
            <p:cNvPr id="150696" name="Picture 168" descr="pyr_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600000">
              <a:off x="5128" y="3057"/>
              <a:ext cx="317" cy="314"/>
            </a:xfrm>
            <a:prstGeom prst="rect">
              <a:avLst/>
            </a:prstGeom>
            <a:noFill/>
            <a:extLst>
              <a:ext uri="{909E8E84-426E-40DD-AFC4-6F175D3DCCD1}">
                <a14:hiddenFill xmlns:a14="http://schemas.microsoft.com/office/drawing/2010/main">
                  <a:solidFill>
                    <a:srgbClr val="FFFFFF"/>
                  </a:solidFill>
                </a14:hiddenFill>
              </a:ext>
            </a:extLst>
          </p:spPr>
        </p:pic>
        <p:pic>
          <p:nvPicPr>
            <p:cNvPr id="150697" name="Picture 169" descr="pyr_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14" y="2741"/>
              <a:ext cx="159" cy="157"/>
            </a:xfrm>
            <a:prstGeom prst="rect">
              <a:avLst/>
            </a:prstGeom>
            <a:noFill/>
            <a:extLst>
              <a:ext uri="{909E8E84-426E-40DD-AFC4-6F175D3DCCD1}">
                <a14:hiddenFill xmlns:a14="http://schemas.microsoft.com/office/drawing/2010/main">
                  <a:solidFill>
                    <a:srgbClr val="FFFFFF"/>
                  </a:solidFill>
                </a14:hiddenFill>
              </a:ext>
            </a:extLst>
          </p:spPr>
        </p:pic>
        <p:pic>
          <p:nvPicPr>
            <p:cNvPr id="150698" name="Picture 170" descr="pyr_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1600000">
              <a:off x="5240" y="2561"/>
              <a:ext cx="79" cy="79"/>
            </a:xfrm>
            <a:prstGeom prst="rect">
              <a:avLst/>
            </a:prstGeom>
            <a:noFill/>
            <a:extLst>
              <a:ext uri="{909E8E84-426E-40DD-AFC4-6F175D3DCCD1}">
                <a14:hiddenFill xmlns:a14="http://schemas.microsoft.com/office/drawing/2010/main">
                  <a:solidFill>
                    <a:srgbClr val="FFFFFF"/>
                  </a:solidFill>
                </a14:hiddenFill>
              </a:ext>
            </a:extLst>
          </p:spPr>
        </p:pic>
        <p:pic>
          <p:nvPicPr>
            <p:cNvPr id="150699" name="Picture 171" descr="pyr_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a:off x="5258" y="2427"/>
              <a:ext cx="40" cy="39"/>
            </a:xfrm>
            <a:prstGeom prst="rect">
              <a:avLst/>
            </a:prstGeom>
            <a:noFill/>
            <a:extLst>
              <a:ext uri="{909E8E84-426E-40DD-AFC4-6F175D3DCCD1}">
                <a14:hiddenFill xmlns:a14="http://schemas.microsoft.com/office/drawing/2010/main">
                  <a:solidFill>
                    <a:srgbClr val="FFFFFF"/>
                  </a:solidFill>
                </a14:hiddenFill>
              </a:ext>
            </a:extLst>
          </p:spPr>
        </p:pic>
        <p:pic>
          <p:nvPicPr>
            <p:cNvPr id="150700" name="Picture 172" descr="pyr_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600000">
              <a:off x="5267" y="2269"/>
              <a:ext cx="20" cy="20"/>
            </a:xfrm>
            <a:prstGeom prst="rect">
              <a:avLst/>
            </a:prstGeom>
            <a:noFill/>
            <a:extLst>
              <a:ext uri="{909E8E84-426E-40DD-AFC4-6F175D3DCCD1}">
                <a14:hiddenFill xmlns:a14="http://schemas.microsoft.com/office/drawing/2010/main">
                  <a:solidFill>
                    <a:srgbClr val="FFFFFF"/>
                  </a:solidFill>
                </a14:hiddenFill>
              </a:ext>
            </a:extLst>
          </p:spPr>
        </p:pic>
      </p:grpSp>
      <p:sp>
        <p:nvSpPr>
          <p:cNvPr id="150701" name="Text Box 173"/>
          <p:cNvSpPr txBox="1">
            <a:spLocks noChangeArrowheads="1"/>
          </p:cNvSpPr>
          <p:nvPr/>
        </p:nvSpPr>
        <p:spPr bwMode="auto">
          <a:xfrm>
            <a:off x="4619625" y="3254375"/>
            <a:ext cx="1149350" cy="36671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Exemplar</a:t>
            </a:r>
          </a:p>
        </p:txBody>
      </p:sp>
      <p:sp>
        <p:nvSpPr>
          <p:cNvPr id="150702" name="Text Box 174"/>
          <p:cNvSpPr txBox="1">
            <a:spLocks noChangeArrowheads="1"/>
          </p:cNvSpPr>
          <p:nvPr/>
        </p:nvSpPr>
        <p:spPr bwMode="auto">
          <a:xfrm>
            <a:off x="7086600" y="6338888"/>
            <a:ext cx="11493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Exemplar</a:t>
            </a:r>
          </a:p>
        </p:txBody>
      </p:sp>
      <p:sp>
        <p:nvSpPr>
          <p:cNvPr id="150703" name="Text Box 175"/>
          <p:cNvSpPr txBox="1">
            <a:spLocks noChangeArrowheads="1"/>
          </p:cNvSpPr>
          <p:nvPr/>
        </p:nvSpPr>
        <p:spPr bwMode="auto">
          <a:xfrm>
            <a:off x="6702425" y="3254375"/>
            <a:ext cx="1428750" cy="36671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Synthesized</a:t>
            </a:r>
          </a:p>
        </p:txBody>
      </p:sp>
      <p:sp>
        <p:nvSpPr>
          <p:cNvPr id="150704" name="Text Box 176"/>
          <p:cNvSpPr txBox="1">
            <a:spLocks noChangeArrowheads="1"/>
          </p:cNvSpPr>
          <p:nvPr/>
        </p:nvSpPr>
        <p:spPr bwMode="auto">
          <a:xfrm>
            <a:off x="449263" y="2795588"/>
            <a:ext cx="3856037" cy="1069975"/>
          </a:xfrm>
          <a:prstGeom prst="rect">
            <a:avLst/>
          </a:prstGeom>
          <a:solidFill>
            <a:schemeClr val="bg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600">
                <a:effectLst/>
              </a:rPr>
              <a:t>[Garber 1981, Popat &amp; Picard 1993,</a:t>
            </a:r>
            <a:br>
              <a:rPr lang="en-US" sz="1600">
                <a:effectLst/>
              </a:rPr>
            </a:br>
            <a:r>
              <a:rPr lang="en-US" sz="1600">
                <a:effectLst/>
              </a:rPr>
              <a:t> Efros &amp; Leung 1999, Wei &amp; Levoy 2000,</a:t>
            </a:r>
          </a:p>
          <a:p>
            <a:pPr algn="l"/>
            <a:r>
              <a:rPr lang="en-US" sz="1600">
                <a:effectLst/>
              </a:rPr>
              <a:t> Ashikhmin 2001, Hertzmann et al 2001,</a:t>
            </a:r>
          </a:p>
          <a:p>
            <a:pPr algn="l"/>
            <a:r>
              <a:rPr lang="en-US" sz="1600">
                <a:effectLst/>
              </a:rPr>
              <a:t> Tong et al 2002 …]</a:t>
            </a:r>
          </a:p>
        </p:txBody>
      </p:sp>
      <p:grpSp>
        <p:nvGrpSpPr>
          <p:cNvPr id="150708" name="Group 180"/>
          <p:cNvGrpSpPr>
            <a:grpSpLocks/>
          </p:cNvGrpSpPr>
          <p:nvPr/>
        </p:nvGrpSpPr>
        <p:grpSpPr bwMode="auto">
          <a:xfrm>
            <a:off x="5749925" y="1147763"/>
            <a:ext cx="3076575" cy="2085975"/>
            <a:chOff x="3602" y="686"/>
            <a:chExt cx="1816" cy="1180"/>
          </a:xfrm>
        </p:grpSpPr>
        <p:sp>
          <p:nvSpPr>
            <p:cNvPr id="150706" name="Rectangle 178"/>
            <p:cNvSpPr>
              <a:spLocks noChangeArrowheads="1"/>
            </p:cNvSpPr>
            <p:nvPr/>
          </p:nvSpPr>
          <p:spPr bwMode="auto">
            <a:xfrm>
              <a:off x="3602" y="688"/>
              <a:ext cx="94" cy="117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707" name="Rectangle 179"/>
            <p:cNvSpPr>
              <a:spLocks noChangeArrowheads="1"/>
            </p:cNvSpPr>
            <p:nvPr/>
          </p:nvSpPr>
          <p:spPr bwMode="auto">
            <a:xfrm>
              <a:off x="3602" y="686"/>
              <a:ext cx="1816" cy="102"/>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5053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053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053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05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070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06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064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070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506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070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064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0643"/>
                                        </p:tgtEl>
                                        <p:attrNameLst>
                                          <p:attrName>style.visibility</p:attrName>
                                        </p:attrNameLst>
                                      </p:cBhvr>
                                      <p:to>
                                        <p:strVal val="visible"/>
                                      </p:to>
                                    </p:set>
                                  </p:childTnLst>
                                </p:cTn>
                              </p:par>
                              <p:par>
                                <p:cTn id="33" presetID="0" presetClass="path" presetSubtype="0" accel="50000" decel="50000" fill="hold" nodeType="withEffect">
                                  <p:stCondLst>
                                    <p:cond delay="0"/>
                                  </p:stCondLst>
                                  <p:childTnLst>
                                    <p:animMotion origin="layout" path="M 0 3.33333E-6 L 0.07604 3.33333E-6 L -0.00833 0.03889 L 0.07465 0.04259 L -0.00937 0.08796 L 0.07396 0.08796 " pathEditMode="relative" rAng="0" ptsTypes="AAAAAA">
                                      <p:cBhvr>
                                        <p:cTn id="34" dur="2000" fill="hold"/>
                                        <p:tgtEl>
                                          <p:spTgt spid="150643"/>
                                        </p:tgtEl>
                                        <p:attrNameLst>
                                          <p:attrName>ppt_x</p:attrName>
                                          <p:attrName>ppt_y</p:attrName>
                                        </p:attrNameLst>
                                      </p:cBhvr>
                                      <p:rCtr x="3333" y="4398"/>
                                    </p:animMotion>
                                  </p:childTnLst>
                                </p:cTn>
                              </p:par>
                            </p:childTnLst>
                          </p:cTn>
                        </p:par>
                        <p:par>
                          <p:cTn id="35" fill="hold" nodeType="afterGroup">
                            <p:stCondLst>
                              <p:cond delay="2000"/>
                            </p:stCondLst>
                            <p:childTnLst>
                              <p:par>
                                <p:cTn id="36" presetID="1" presetClass="exit" presetSubtype="0" fill="hold" nodeType="afterEffect">
                                  <p:stCondLst>
                                    <p:cond delay="0"/>
                                  </p:stCondLst>
                                  <p:childTnLst>
                                    <p:set>
                                      <p:cBhvr>
                                        <p:cTn id="37" dur="1" fill="hold">
                                          <p:stCondLst>
                                            <p:cond delay="0"/>
                                          </p:stCondLst>
                                        </p:cTn>
                                        <p:tgtEl>
                                          <p:spTgt spid="150643"/>
                                        </p:tgtEl>
                                        <p:attrNameLst>
                                          <p:attrName>style.visibility</p:attrName>
                                        </p:attrNameLst>
                                      </p:cBhvr>
                                      <p:to>
                                        <p:strVal val="hidden"/>
                                      </p:to>
                                    </p:set>
                                  </p:childTnLst>
                                </p:cTn>
                              </p:par>
                            </p:childTnLst>
                          </p:cTn>
                        </p:par>
                        <p:par>
                          <p:cTn id="38" fill="hold" nodeType="afterGroup">
                            <p:stCondLst>
                              <p:cond delay="2000"/>
                            </p:stCondLst>
                            <p:childTnLst>
                              <p:par>
                                <p:cTn id="39" presetID="1" presetClass="entr" presetSubtype="0" fill="hold" nodeType="afterEffect">
                                  <p:stCondLst>
                                    <p:cond delay="0"/>
                                  </p:stCondLst>
                                  <p:childTnLst>
                                    <p:set>
                                      <p:cBhvr>
                                        <p:cTn id="40" dur="1" fill="hold">
                                          <p:stCondLst>
                                            <p:cond delay="0"/>
                                          </p:stCondLst>
                                        </p:cTn>
                                        <p:tgtEl>
                                          <p:spTgt spid="150651"/>
                                        </p:tgtEl>
                                        <p:attrNameLst>
                                          <p:attrName>style.visibility</p:attrName>
                                        </p:attrNameLst>
                                      </p:cBhvr>
                                      <p:to>
                                        <p:strVal val="visible"/>
                                      </p:to>
                                    </p:set>
                                  </p:childTnLst>
                                  <p:subTnLst>
                                    <p:set>
                                      <p:cBhvr override="childStyle">
                                        <p:cTn dur="1" fill="hold" display="0" masterRel="nextClick" afterEffect="1"/>
                                        <p:tgtEl>
                                          <p:spTgt spid="150651"/>
                                        </p:tgtEl>
                                        <p:attrNameLst>
                                          <p:attrName>style.visibility</p:attrName>
                                        </p:attrNameLst>
                                      </p:cBhvr>
                                      <p:to>
                                        <p:strVal val="hidden"/>
                                      </p:to>
                                    </p:set>
                                  </p:subTnLst>
                                </p:cTn>
                              </p:par>
                              <p:par>
                                <p:cTn id="41" presetID="1" presetClass="entr" presetSubtype="0" fill="hold" grpId="0" nodeType="withEffect">
                                  <p:stCondLst>
                                    <p:cond delay="0"/>
                                  </p:stCondLst>
                                  <p:childTnLst>
                                    <p:set>
                                      <p:cBhvr>
                                        <p:cTn id="42" dur="1" fill="hold">
                                          <p:stCondLst>
                                            <p:cond delay="0"/>
                                          </p:stCondLst>
                                        </p:cTn>
                                        <p:tgtEl>
                                          <p:spTgt spid="150650"/>
                                        </p:tgtEl>
                                        <p:attrNameLst>
                                          <p:attrName>style.visibility</p:attrName>
                                        </p:attrNameLst>
                                      </p:cBhvr>
                                      <p:to>
                                        <p:strVal val="visible"/>
                                      </p:to>
                                    </p:set>
                                  </p:childTnLst>
                                  <p:subTnLst>
                                    <p:set>
                                      <p:cBhvr override="childStyle">
                                        <p:cTn dur="1" fill="hold" display="0" masterRel="nextClick" afterEffect="1"/>
                                        <p:tgtEl>
                                          <p:spTgt spid="150650"/>
                                        </p:tgtEl>
                                        <p:attrNameLst>
                                          <p:attrName>style.visibility</p:attrName>
                                        </p:attrNameLst>
                                      </p:cBhvr>
                                      <p:to>
                                        <p:strVal val="hidden"/>
                                      </p:to>
                                    </p:set>
                                  </p:subTnLst>
                                </p:cTn>
                              </p:par>
                              <p:par>
                                <p:cTn id="43" presetID="1" presetClass="entr" presetSubtype="0" fill="hold" grpId="0" nodeType="withEffect">
                                  <p:stCondLst>
                                    <p:cond delay="0"/>
                                  </p:stCondLst>
                                  <p:childTnLst>
                                    <p:set>
                                      <p:cBhvr>
                                        <p:cTn id="44" dur="1" fill="hold">
                                          <p:stCondLst>
                                            <p:cond delay="0"/>
                                          </p:stCondLst>
                                        </p:cTn>
                                        <p:tgtEl>
                                          <p:spTgt spid="150659"/>
                                        </p:tgtEl>
                                        <p:attrNameLst>
                                          <p:attrName>style.visibility</p:attrName>
                                        </p:attrNameLst>
                                      </p:cBhvr>
                                      <p:to>
                                        <p:strVal val="visible"/>
                                      </p:to>
                                    </p:set>
                                  </p:childTnLst>
                                  <p:subTnLst>
                                    <p:set>
                                      <p:cBhvr override="childStyle">
                                        <p:cTn dur="1" fill="hold" display="0" masterRel="nextClick" afterEffect="1"/>
                                        <p:tgtEl>
                                          <p:spTgt spid="150659"/>
                                        </p:tgtEl>
                                        <p:attrNameLst>
                                          <p:attrName>style.visibility</p:attrName>
                                        </p:attrNameLst>
                                      </p:cBhvr>
                                      <p:to>
                                        <p:strVal val="hidden"/>
                                      </p:to>
                                    </p:set>
                                  </p:sub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150608"/>
                                        </p:tgtEl>
                                        <p:attrNameLst>
                                          <p:attrName>style.visibility</p:attrName>
                                        </p:attrNameLst>
                                      </p:cBhvr>
                                      <p:to>
                                        <p:strVal val="visible"/>
                                      </p:to>
                                    </p:set>
                                  </p:childTnLst>
                                  <p:subTnLst>
                                    <p:set>
                                      <p:cBhvr override="childStyle">
                                        <p:cTn dur="1" fill="hold" display="0" masterRel="nextClick" afterEffect="1"/>
                                        <p:tgtEl>
                                          <p:spTgt spid="150608"/>
                                        </p:tgtEl>
                                        <p:attrNameLst>
                                          <p:attrName>style.visibility</p:attrName>
                                        </p:attrNameLst>
                                      </p:cBhvr>
                                      <p:to>
                                        <p:strVal val="hidden"/>
                                      </p:to>
                                    </p:set>
                                  </p:subTnLst>
                                </p:cTn>
                              </p:par>
                              <p:par>
                                <p:cTn id="49" presetID="1" presetClass="exit" presetSubtype="0" fill="hold" nodeType="withEffect">
                                  <p:stCondLst>
                                    <p:cond delay="0"/>
                                  </p:stCondLst>
                                  <p:childTnLst>
                                    <p:set>
                                      <p:cBhvr>
                                        <p:cTn id="50" dur="1" fill="hold">
                                          <p:stCondLst>
                                            <p:cond delay="0"/>
                                          </p:stCondLst>
                                        </p:cTn>
                                        <p:tgtEl>
                                          <p:spTgt spid="150642"/>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50701"/>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50649"/>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50705"/>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50643"/>
                                        </p:tgtEl>
                                        <p:attrNameLst>
                                          <p:attrName>style.visibility</p:attrName>
                                        </p:attrNameLst>
                                      </p:cBhvr>
                                      <p:to>
                                        <p:strVal val="hidden"/>
                                      </p:to>
                                    </p:set>
                                  </p:childTnLst>
                                </p:cTn>
                              </p:par>
                            </p:childTnLst>
                          </p:cTn>
                        </p:par>
                        <p:par>
                          <p:cTn id="59" fill="hold" nodeType="afterGroup">
                            <p:stCondLst>
                              <p:cond delay="0"/>
                            </p:stCondLst>
                            <p:childTnLst>
                              <p:par>
                                <p:cTn id="60" presetID="1" presetClass="entr" presetSubtype="0" fill="hold" nodeType="afterEffect">
                                  <p:stCondLst>
                                    <p:cond delay="0"/>
                                  </p:stCondLst>
                                  <p:childTnLst>
                                    <p:set>
                                      <p:cBhvr>
                                        <p:cTn id="61" dur="1" fill="hold">
                                          <p:stCondLst>
                                            <p:cond delay="0"/>
                                          </p:stCondLst>
                                        </p:cTn>
                                        <p:tgtEl>
                                          <p:spTgt spid="150624"/>
                                        </p:tgtEl>
                                        <p:attrNameLst>
                                          <p:attrName>style.visibility</p:attrName>
                                        </p:attrNameLst>
                                      </p:cBhvr>
                                      <p:to>
                                        <p:strVal val="visible"/>
                                      </p:to>
                                    </p:set>
                                  </p:childTnLst>
                                  <p:subTnLst>
                                    <p:set>
                                      <p:cBhvr override="childStyle">
                                        <p:cTn dur="1" fill="hold" display="0" masterRel="nextClick" afterEffect="1"/>
                                        <p:tgtEl>
                                          <p:spTgt spid="150624"/>
                                        </p:tgtEl>
                                        <p:attrNameLst>
                                          <p:attrName>style.visibility</p:attrName>
                                        </p:attrNameLst>
                                      </p:cBhvr>
                                      <p:to>
                                        <p:strVal val="hidden"/>
                                      </p:to>
                                    </p:set>
                                  </p:subTnLst>
                                </p:cTn>
                              </p:par>
                            </p:childTnLst>
                          </p:cTn>
                        </p:par>
                        <p:par>
                          <p:cTn id="62" fill="hold" nodeType="afterGroup">
                            <p:stCondLst>
                              <p:cond delay="0"/>
                            </p:stCondLst>
                            <p:childTnLst>
                              <p:par>
                                <p:cTn id="63" presetID="1" presetClass="entr" presetSubtype="0" fill="hold" nodeType="afterEffect">
                                  <p:stCondLst>
                                    <p:cond delay="300"/>
                                  </p:stCondLst>
                                  <p:childTnLst>
                                    <p:set>
                                      <p:cBhvr>
                                        <p:cTn id="64" dur="1" fill="hold">
                                          <p:stCondLst>
                                            <p:cond delay="0"/>
                                          </p:stCondLst>
                                        </p:cTn>
                                        <p:tgtEl>
                                          <p:spTgt spid="150616"/>
                                        </p:tgtEl>
                                        <p:attrNameLst>
                                          <p:attrName>style.visibility</p:attrName>
                                        </p:attrNameLst>
                                      </p:cBhvr>
                                      <p:to>
                                        <p:strVal val="visible"/>
                                      </p:to>
                                    </p:set>
                                  </p:childTnLst>
                                  <p:subTnLst>
                                    <p:set>
                                      <p:cBhvr override="childStyle">
                                        <p:cTn dur="1" fill="hold" display="0" masterRel="nextClick" afterEffect="1"/>
                                        <p:tgtEl>
                                          <p:spTgt spid="150616"/>
                                        </p:tgtEl>
                                        <p:attrNameLst>
                                          <p:attrName>style.visibility</p:attrName>
                                        </p:attrNameLst>
                                      </p:cBhvr>
                                      <p:to>
                                        <p:strVal val="hidden"/>
                                      </p:to>
                                    </p:set>
                                  </p:subTnLst>
                                </p:cTn>
                              </p:par>
                            </p:childTnLst>
                          </p:cTn>
                        </p:par>
                        <p:par>
                          <p:cTn id="65" fill="hold" nodeType="afterGroup">
                            <p:stCondLst>
                              <p:cond delay="300"/>
                            </p:stCondLst>
                            <p:childTnLst>
                              <p:par>
                                <p:cTn id="66" presetID="1" presetClass="entr" presetSubtype="0" fill="hold" nodeType="afterEffect">
                                  <p:stCondLst>
                                    <p:cond delay="300"/>
                                  </p:stCondLst>
                                  <p:childTnLst>
                                    <p:set>
                                      <p:cBhvr>
                                        <p:cTn id="67" dur="1" fill="hold">
                                          <p:stCondLst>
                                            <p:cond delay="0"/>
                                          </p:stCondLst>
                                        </p:cTn>
                                        <p:tgtEl>
                                          <p:spTgt spid="150600"/>
                                        </p:tgtEl>
                                        <p:attrNameLst>
                                          <p:attrName>style.visibility</p:attrName>
                                        </p:attrNameLst>
                                      </p:cBhvr>
                                      <p:to>
                                        <p:strVal val="visible"/>
                                      </p:to>
                                    </p:set>
                                  </p:childTnLst>
                                  <p:subTnLst>
                                    <p:set>
                                      <p:cBhvr override="childStyle">
                                        <p:cTn dur="1" fill="hold" display="0" masterRel="nextClick" afterEffect="1"/>
                                        <p:tgtEl>
                                          <p:spTgt spid="150600"/>
                                        </p:tgtEl>
                                        <p:attrNameLst>
                                          <p:attrName>style.visibility</p:attrName>
                                        </p:attrNameLst>
                                      </p:cBhvr>
                                      <p:to>
                                        <p:strVal val="hidden"/>
                                      </p:to>
                                    </p:set>
                                  </p:subTnLst>
                                </p:cTn>
                              </p:par>
                            </p:childTnLst>
                          </p:cTn>
                        </p:par>
                        <p:par>
                          <p:cTn id="68" fill="hold" nodeType="afterGroup">
                            <p:stCondLst>
                              <p:cond delay="600"/>
                            </p:stCondLst>
                            <p:childTnLst>
                              <p:par>
                                <p:cTn id="69" presetID="1" presetClass="entr" presetSubtype="0" fill="hold" nodeType="afterEffect">
                                  <p:stCondLst>
                                    <p:cond delay="300"/>
                                  </p:stCondLst>
                                  <p:childTnLst>
                                    <p:set>
                                      <p:cBhvr>
                                        <p:cTn id="70" dur="1" fill="hold">
                                          <p:stCondLst>
                                            <p:cond delay="0"/>
                                          </p:stCondLst>
                                        </p:cTn>
                                        <p:tgtEl>
                                          <p:spTgt spid="150592"/>
                                        </p:tgtEl>
                                        <p:attrNameLst>
                                          <p:attrName>style.visibility</p:attrName>
                                        </p:attrNameLst>
                                      </p:cBhvr>
                                      <p:to>
                                        <p:strVal val="visible"/>
                                      </p:to>
                                    </p:set>
                                  </p:childTnLst>
                                  <p:subTnLst>
                                    <p:set>
                                      <p:cBhvr override="childStyle">
                                        <p:cTn dur="1" fill="hold" display="0" masterRel="nextClick" afterEffect="1"/>
                                        <p:tgtEl>
                                          <p:spTgt spid="150592"/>
                                        </p:tgtEl>
                                        <p:attrNameLst>
                                          <p:attrName>style.visibility</p:attrName>
                                        </p:attrNameLst>
                                      </p:cBhvr>
                                      <p:to>
                                        <p:strVal val="hidden"/>
                                      </p:to>
                                    </p:set>
                                  </p:subTnLst>
                                </p:cTn>
                              </p:par>
                            </p:childTnLst>
                          </p:cTn>
                        </p:par>
                        <p:par>
                          <p:cTn id="71" fill="hold" nodeType="afterGroup">
                            <p:stCondLst>
                              <p:cond delay="900"/>
                            </p:stCondLst>
                            <p:childTnLst>
                              <p:par>
                                <p:cTn id="72" presetID="1" presetClass="entr" presetSubtype="0" fill="hold" nodeType="afterEffect">
                                  <p:stCondLst>
                                    <p:cond delay="300"/>
                                  </p:stCondLst>
                                  <p:childTnLst>
                                    <p:set>
                                      <p:cBhvr>
                                        <p:cTn id="73" dur="1" fill="hold">
                                          <p:stCondLst>
                                            <p:cond delay="0"/>
                                          </p:stCondLst>
                                        </p:cTn>
                                        <p:tgtEl>
                                          <p:spTgt spid="150584"/>
                                        </p:tgtEl>
                                        <p:attrNameLst>
                                          <p:attrName>style.visibility</p:attrName>
                                        </p:attrNameLst>
                                      </p:cBhvr>
                                      <p:to>
                                        <p:strVal val="visible"/>
                                      </p:to>
                                    </p:set>
                                  </p:childTnLst>
                                  <p:subTnLst>
                                    <p:set>
                                      <p:cBhvr override="childStyle">
                                        <p:cTn dur="1" fill="hold" display="0" masterRel="nextClick" afterEffect="1"/>
                                        <p:tgtEl>
                                          <p:spTgt spid="150584"/>
                                        </p:tgtEl>
                                        <p:attrNameLst>
                                          <p:attrName>style.visibility</p:attrName>
                                        </p:attrNameLst>
                                      </p:cBhvr>
                                      <p:to>
                                        <p:strVal val="hidden"/>
                                      </p:to>
                                    </p:set>
                                  </p:subTnLst>
                                </p:cTn>
                              </p:par>
                            </p:childTnLst>
                          </p:cTn>
                        </p:par>
                        <p:par>
                          <p:cTn id="74" fill="hold" nodeType="afterGroup">
                            <p:stCondLst>
                              <p:cond delay="1200"/>
                            </p:stCondLst>
                            <p:childTnLst>
                              <p:par>
                                <p:cTn id="75" presetID="1" presetClass="entr" presetSubtype="0" fill="hold" nodeType="afterEffect">
                                  <p:stCondLst>
                                    <p:cond delay="300"/>
                                  </p:stCondLst>
                                  <p:childTnLst>
                                    <p:set>
                                      <p:cBhvr>
                                        <p:cTn id="76" dur="1" fill="hold">
                                          <p:stCondLst>
                                            <p:cond delay="0"/>
                                          </p:stCondLst>
                                        </p:cTn>
                                        <p:tgtEl>
                                          <p:spTgt spid="150576"/>
                                        </p:tgtEl>
                                        <p:attrNameLst>
                                          <p:attrName>style.visibility</p:attrName>
                                        </p:attrNameLst>
                                      </p:cBhvr>
                                      <p:to>
                                        <p:strVal val="visible"/>
                                      </p:to>
                                    </p:set>
                                  </p:childTnLst>
                                  <p:subTnLst>
                                    <p:set>
                                      <p:cBhvr override="childStyle">
                                        <p:cTn dur="1" fill="hold" display="0" masterRel="nextClick" afterEffect="1"/>
                                        <p:tgtEl>
                                          <p:spTgt spid="150576"/>
                                        </p:tgtEl>
                                        <p:attrNameLst>
                                          <p:attrName>style.visibility</p:attrName>
                                        </p:attrNameLst>
                                      </p:cBhvr>
                                      <p:to>
                                        <p:strVal val="hidden"/>
                                      </p:to>
                                    </p:set>
                                  </p:subTnLst>
                                </p:cTn>
                              </p:par>
                            </p:childTnLst>
                          </p:cTn>
                        </p:par>
                        <p:par>
                          <p:cTn id="77" fill="hold" nodeType="afterGroup">
                            <p:stCondLst>
                              <p:cond delay="1500"/>
                            </p:stCondLst>
                            <p:childTnLst>
                              <p:par>
                                <p:cTn id="78" presetID="1" presetClass="entr" presetSubtype="0" fill="hold" nodeType="afterEffect">
                                  <p:stCondLst>
                                    <p:cond delay="300"/>
                                  </p:stCondLst>
                                  <p:childTnLst>
                                    <p:set>
                                      <p:cBhvr>
                                        <p:cTn id="79" dur="1" fill="hold">
                                          <p:stCondLst>
                                            <p:cond delay="0"/>
                                          </p:stCondLst>
                                        </p:cTn>
                                        <p:tgtEl>
                                          <p:spTgt spid="150565"/>
                                        </p:tgtEl>
                                        <p:attrNameLst>
                                          <p:attrName>style.visibility</p:attrName>
                                        </p:attrNameLst>
                                      </p:cBhvr>
                                      <p:to>
                                        <p:strVal val="visible"/>
                                      </p:to>
                                    </p:set>
                                  </p:childTnLst>
                                </p:cTn>
                              </p:par>
                            </p:childTnLst>
                          </p:cTn>
                        </p:par>
                        <p:par>
                          <p:cTn id="80" fill="hold" nodeType="afterGroup">
                            <p:stCondLst>
                              <p:cond delay="1800"/>
                            </p:stCondLst>
                            <p:childTnLst>
                              <p:par>
                                <p:cTn id="81" presetID="1" presetClass="entr" presetSubtype="0" fill="hold" grpId="0" nodeType="afterEffect">
                                  <p:stCondLst>
                                    <p:cond delay="0"/>
                                  </p:stCondLst>
                                  <p:childTnLst>
                                    <p:set>
                                      <p:cBhvr>
                                        <p:cTn id="82" dur="1" fill="hold">
                                          <p:stCondLst>
                                            <p:cond delay="0"/>
                                          </p:stCondLst>
                                        </p:cTn>
                                        <p:tgtEl>
                                          <p:spTgt spid="15057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5057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50575"/>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nodeType="clickEffect">
                                  <p:stCondLst>
                                    <p:cond delay="0"/>
                                  </p:stCondLst>
                                  <p:childTnLst>
                                    <p:set>
                                      <p:cBhvr>
                                        <p:cTn id="90" dur="1" fill="hold">
                                          <p:stCondLst>
                                            <p:cond delay="0"/>
                                          </p:stCondLst>
                                        </p:cTn>
                                        <p:tgtEl>
                                          <p:spTgt spid="150708"/>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150533">
                                            <p:txEl>
                                              <p:pRg st="6" end="6"/>
                                            </p:txEl>
                                          </p:spTgt>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5069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50702"/>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50661"/>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5066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50663"/>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50664"/>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50665"/>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50666"/>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50670"/>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50671"/>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50672"/>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50673"/>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50674"/>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50675"/>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50676"/>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50677"/>
                                        </p:tgtEl>
                                        <p:attrNameLst>
                                          <p:attrName>style.visibility</p:attrName>
                                        </p:attrNameLst>
                                      </p:cBhvr>
                                      <p:to>
                                        <p:strVal val="visible"/>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42" presetClass="path" presetSubtype="0" accel="50000" decel="50000" fill="hold" grpId="1" nodeType="clickEffect">
                                  <p:stCondLst>
                                    <p:cond delay="0"/>
                                  </p:stCondLst>
                                  <p:childTnLst>
                                    <p:animMotion origin="layout" path="M 2.22222E-6 -4.07407E-6 L 2.22222E-6 0.07662 " pathEditMode="relative" rAng="0" ptsTypes="AA">
                                      <p:cBhvr>
                                        <p:cTn id="130" dur="2000" fill="hold"/>
                                        <p:tgtEl>
                                          <p:spTgt spid="150673"/>
                                        </p:tgtEl>
                                        <p:attrNameLst>
                                          <p:attrName>ppt_x</p:attrName>
                                          <p:attrName>ppt_y</p:attrName>
                                        </p:attrNameLst>
                                      </p:cBhvr>
                                      <p:rCtr x="0" y="3819"/>
                                    </p:animMotion>
                                  </p:childTnLst>
                                </p:cTn>
                              </p:par>
                              <p:par>
                                <p:cTn id="131" presetID="1" presetClass="entr" presetSubtype="0" fill="hold" grpId="0" nodeType="withEffect">
                                  <p:stCondLst>
                                    <p:cond delay="0"/>
                                  </p:stCondLst>
                                  <p:childTnLst>
                                    <p:set>
                                      <p:cBhvr>
                                        <p:cTn id="132" dur="1" fill="hold">
                                          <p:stCondLst>
                                            <p:cond delay="0"/>
                                          </p:stCondLst>
                                        </p:cTn>
                                        <p:tgtEl>
                                          <p:spTgt spid="150667"/>
                                        </p:tgtEl>
                                        <p:attrNameLst>
                                          <p:attrName>style.visibility</p:attrName>
                                        </p:attrNameLst>
                                      </p:cBhvr>
                                      <p:to>
                                        <p:strVal val="visible"/>
                                      </p:to>
                                    </p:set>
                                  </p:childTnLst>
                                  <p:subTnLst>
                                    <p:set>
                                      <p:cBhvr override="childStyle">
                                        <p:cTn dur="1" fill="hold" display="0" masterRel="nextClick" afterEffect="1"/>
                                        <p:tgtEl>
                                          <p:spTgt spid="150667"/>
                                        </p:tgtEl>
                                        <p:attrNameLst>
                                          <p:attrName>style.visibility</p:attrName>
                                        </p:attrNameLst>
                                      </p:cBhvr>
                                      <p:to>
                                        <p:strVal val="hidden"/>
                                      </p:to>
                                    </p:set>
                                  </p:subTnLst>
                                </p:cTn>
                              </p:par>
                            </p:childTnLst>
                          </p:cTn>
                        </p:par>
                        <p:par>
                          <p:cTn id="133" fill="hold" nodeType="afterGroup">
                            <p:stCondLst>
                              <p:cond delay="2000"/>
                            </p:stCondLst>
                            <p:childTnLst>
                              <p:par>
                                <p:cTn id="134" presetID="42" presetClass="path" presetSubtype="0" accel="50000" decel="50000" fill="hold" grpId="1" nodeType="afterEffect">
                                  <p:stCondLst>
                                    <p:cond delay="0"/>
                                  </p:stCondLst>
                                  <p:childTnLst>
                                    <p:animMotion origin="layout" path="M 2.22222E-6 -4.07407E-6 L 2.22222E-6 0.07662 " pathEditMode="relative" rAng="0" ptsTypes="AA">
                                      <p:cBhvr>
                                        <p:cTn id="135" dur="2000" fill="hold"/>
                                        <p:tgtEl>
                                          <p:spTgt spid="150670"/>
                                        </p:tgtEl>
                                        <p:attrNameLst>
                                          <p:attrName>ppt_x</p:attrName>
                                          <p:attrName>ppt_y</p:attrName>
                                        </p:attrNameLst>
                                      </p:cBhvr>
                                      <p:rCtr x="0" y="3819"/>
                                    </p:animMotion>
                                  </p:childTnLst>
                                </p:cTn>
                              </p:par>
                              <p:par>
                                <p:cTn id="136" presetID="1" presetClass="entr" presetSubtype="0" fill="hold" grpId="0" nodeType="withEffect">
                                  <p:stCondLst>
                                    <p:cond delay="0"/>
                                  </p:stCondLst>
                                  <p:childTnLst>
                                    <p:set>
                                      <p:cBhvr>
                                        <p:cTn id="137" dur="1" fill="hold">
                                          <p:stCondLst>
                                            <p:cond delay="0"/>
                                          </p:stCondLst>
                                        </p:cTn>
                                        <p:tgtEl>
                                          <p:spTgt spid="150668"/>
                                        </p:tgtEl>
                                        <p:attrNameLst>
                                          <p:attrName>style.visibility</p:attrName>
                                        </p:attrNameLst>
                                      </p:cBhvr>
                                      <p:to>
                                        <p:strVal val="visible"/>
                                      </p:to>
                                    </p:set>
                                  </p:childTnLst>
                                  <p:subTnLst>
                                    <p:set>
                                      <p:cBhvr override="childStyle">
                                        <p:cTn dur="1" fill="hold" display="0" masterRel="nextClick" afterEffect="1"/>
                                        <p:tgtEl>
                                          <p:spTgt spid="150668"/>
                                        </p:tgtEl>
                                        <p:attrNameLst>
                                          <p:attrName>style.visibility</p:attrName>
                                        </p:attrNameLst>
                                      </p:cBhvr>
                                      <p:to>
                                        <p:strVal val="hidden"/>
                                      </p:to>
                                    </p:set>
                                  </p:subTnLst>
                                </p:cTn>
                              </p:par>
                            </p:childTnLst>
                          </p:cTn>
                        </p:par>
                        <p:par>
                          <p:cTn id="138" fill="hold" nodeType="afterGroup">
                            <p:stCondLst>
                              <p:cond delay="4000"/>
                            </p:stCondLst>
                            <p:childTnLst>
                              <p:par>
                                <p:cTn id="139" presetID="42" presetClass="path" presetSubtype="0" accel="50000" decel="50000" fill="hold" grpId="1" nodeType="afterEffect">
                                  <p:stCondLst>
                                    <p:cond delay="0"/>
                                  </p:stCondLst>
                                  <p:childTnLst>
                                    <p:animMotion origin="layout" path="M 3.88889E-6 1.48148E-6 L 0.00034 0.14676 " pathEditMode="relative" rAng="0" ptsTypes="AA">
                                      <p:cBhvr>
                                        <p:cTn id="140" dur="2000" fill="hold"/>
                                        <p:tgtEl>
                                          <p:spTgt spid="150662"/>
                                        </p:tgtEl>
                                        <p:attrNameLst>
                                          <p:attrName>ppt_x</p:attrName>
                                          <p:attrName>ppt_y</p:attrName>
                                        </p:attrNameLst>
                                      </p:cBhvr>
                                      <p:rCtr x="17" y="7338"/>
                                    </p:animMotion>
                                  </p:childTnLst>
                                </p:cTn>
                              </p:par>
                              <p:par>
                                <p:cTn id="141" presetID="1" presetClass="entr" presetSubtype="0" fill="hold" grpId="0" nodeType="withEffect">
                                  <p:stCondLst>
                                    <p:cond delay="0"/>
                                  </p:stCondLst>
                                  <p:childTnLst>
                                    <p:set>
                                      <p:cBhvr>
                                        <p:cTn id="142" dur="1" fill="hold">
                                          <p:stCondLst>
                                            <p:cond delay="0"/>
                                          </p:stCondLst>
                                        </p:cTn>
                                        <p:tgtEl>
                                          <p:spTgt spid="1506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73" grpId="0" animBg="1"/>
      <p:bldP spid="150574" grpId="0" animBg="1"/>
      <p:bldP spid="150575" grpId="0" animBg="1"/>
      <p:bldP spid="150640" grpId="0" animBg="1"/>
      <p:bldP spid="150641" grpId="0" animBg="1"/>
      <p:bldP spid="150649" grpId="0" animBg="1"/>
      <p:bldP spid="150649" grpId="1" animBg="1"/>
      <p:bldP spid="150650" grpId="0" animBg="1"/>
      <p:bldP spid="150659" grpId="0" animBg="1"/>
      <p:bldP spid="150662" grpId="0" animBg="1"/>
      <p:bldP spid="150662" grpId="1" animBg="1"/>
      <p:bldP spid="150663" grpId="0" animBg="1"/>
      <p:bldP spid="150664" grpId="0" animBg="1"/>
      <p:bldP spid="150667" grpId="0"/>
      <p:bldP spid="150668" grpId="0"/>
      <p:bldP spid="150669" grpId="0"/>
      <p:bldP spid="150670" grpId="0" animBg="1"/>
      <p:bldP spid="150670" grpId="1" animBg="1"/>
      <p:bldP spid="150671" grpId="0"/>
      <p:bldP spid="150672" grpId="0" animBg="1"/>
      <p:bldP spid="150673" grpId="0" animBg="1"/>
      <p:bldP spid="150673" grpId="1" animBg="1"/>
      <p:bldP spid="150674" grpId="0" animBg="1"/>
      <p:bldP spid="150675" grpId="0"/>
      <p:bldP spid="150676" grpId="0" animBg="1"/>
      <p:bldP spid="150677" grpId="0"/>
      <p:bldP spid="150701" grpId="0"/>
      <p:bldP spid="150701" grpId="1"/>
      <p:bldP spid="150702" grpId="0"/>
      <p:bldP spid="15070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t>Sequentiality hinders on-demand synthesis</a:t>
            </a:r>
          </a:p>
        </p:txBody>
      </p:sp>
      <p:sp>
        <p:nvSpPr>
          <p:cNvPr id="76803" name="Rectangle 3"/>
          <p:cNvSpPr>
            <a:spLocks noGrp="1" noChangeArrowheads="1"/>
          </p:cNvSpPr>
          <p:nvPr>
            <p:ph type="body" idx="1"/>
          </p:nvPr>
        </p:nvSpPr>
        <p:spPr/>
        <p:txBody>
          <a:bodyPr/>
          <a:lstStyle/>
          <a:p>
            <a:pPr>
              <a:buFont typeface="Monotype Sorts" pitchFamily="2" charset="2"/>
              <a:buNone/>
            </a:pPr>
            <a:r>
              <a:rPr lang="en-US"/>
              <a:t>		</a:t>
            </a:r>
          </a:p>
          <a:p>
            <a:endParaRPr lang="en-US"/>
          </a:p>
          <a:p>
            <a:endParaRPr lang="en-US"/>
          </a:p>
          <a:p>
            <a:endParaRPr lang="en-US"/>
          </a:p>
          <a:p>
            <a:endParaRPr lang="en-US"/>
          </a:p>
          <a:p>
            <a:endParaRPr lang="en-US">
              <a:sym typeface="Wingdings" pitchFamily="2" charset="2"/>
            </a:endParaRPr>
          </a:p>
        </p:txBody>
      </p:sp>
      <p:pic>
        <p:nvPicPr>
          <p:cNvPr id="76805" name="Picture 5" descr="yellow_large"/>
          <p:cNvPicPr>
            <a:picLocks noChangeAspect="1" noChangeArrowheads="1"/>
          </p:cNvPicPr>
          <p:nvPr/>
        </p:nvPicPr>
        <p:blipFill>
          <a:blip r:embed="rId3">
            <a:extLst>
              <a:ext uri="{28A0092B-C50C-407E-A947-70E740481C1C}">
                <a14:useLocalDpi xmlns:a14="http://schemas.microsoft.com/office/drawing/2010/main" val="0"/>
              </a:ext>
            </a:extLst>
          </a:blip>
          <a:srcRect l="-877" t="26901" b="19298"/>
          <a:stretch>
            <a:fillRect/>
          </a:stretch>
        </p:blipFill>
        <p:spPr bwMode="auto">
          <a:xfrm>
            <a:off x="1066800" y="2149475"/>
            <a:ext cx="7010400" cy="2803525"/>
          </a:xfrm>
          <a:prstGeom prst="rect">
            <a:avLst/>
          </a:prstGeom>
          <a:noFill/>
          <a:extLst>
            <a:ext uri="{909E8E84-426E-40DD-AFC4-6F175D3DCCD1}">
              <a14:hiddenFill xmlns:a14="http://schemas.microsoft.com/office/drawing/2010/main">
                <a:solidFill>
                  <a:srgbClr val="FFFFFF"/>
                </a:solidFill>
              </a14:hiddenFill>
            </a:ext>
          </a:extLst>
        </p:spPr>
      </p:pic>
      <p:sp>
        <p:nvSpPr>
          <p:cNvPr id="76810" name="Rectangle 10"/>
          <p:cNvSpPr>
            <a:spLocks noChangeArrowheads="1"/>
          </p:cNvSpPr>
          <p:nvPr/>
        </p:nvSpPr>
        <p:spPr bwMode="auto">
          <a:xfrm>
            <a:off x="1127125" y="4557713"/>
            <a:ext cx="6950075" cy="39528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6813" name="Group 13"/>
          <p:cNvGrpSpPr>
            <a:grpSpLocks/>
          </p:cNvGrpSpPr>
          <p:nvPr/>
        </p:nvGrpSpPr>
        <p:grpSpPr bwMode="auto">
          <a:xfrm>
            <a:off x="1120775" y="2152650"/>
            <a:ext cx="6956425" cy="2419350"/>
            <a:chOff x="714" y="1356"/>
            <a:chExt cx="4374" cy="1524"/>
          </a:xfrm>
        </p:grpSpPr>
        <p:sp>
          <p:nvSpPr>
            <p:cNvPr id="76808" name="Rectangle 8"/>
            <p:cNvSpPr>
              <a:spLocks noChangeArrowheads="1"/>
            </p:cNvSpPr>
            <p:nvPr/>
          </p:nvSpPr>
          <p:spPr bwMode="auto">
            <a:xfrm>
              <a:off x="714" y="1356"/>
              <a:ext cx="4374" cy="70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1" name="Rectangle 11"/>
            <p:cNvSpPr>
              <a:spLocks noChangeArrowheads="1"/>
            </p:cNvSpPr>
            <p:nvPr/>
          </p:nvSpPr>
          <p:spPr bwMode="auto">
            <a:xfrm>
              <a:off x="720" y="2064"/>
              <a:ext cx="2112" cy="816"/>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2" name="Rectangle 12"/>
            <p:cNvSpPr>
              <a:spLocks noChangeArrowheads="1"/>
            </p:cNvSpPr>
            <p:nvPr/>
          </p:nvSpPr>
          <p:spPr bwMode="auto">
            <a:xfrm>
              <a:off x="3888" y="2016"/>
              <a:ext cx="1200" cy="864"/>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6825" name="Rectangle 25"/>
          <p:cNvSpPr>
            <a:spLocks noChangeArrowheads="1"/>
          </p:cNvSpPr>
          <p:nvPr/>
        </p:nvSpPr>
        <p:spPr bwMode="auto">
          <a:xfrm>
            <a:off x="6172200" y="3276600"/>
            <a:ext cx="1905000" cy="1295400"/>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7" name="Rectangle 7"/>
          <p:cNvSpPr>
            <a:spLocks noChangeArrowheads="1"/>
          </p:cNvSpPr>
          <p:nvPr/>
        </p:nvSpPr>
        <p:spPr bwMode="auto">
          <a:xfrm>
            <a:off x="4486275" y="3276600"/>
            <a:ext cx="1676400" cy="129063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6" name="Rectangle 6"/>
          <p:cNvSpPr>
            <a:spLocks noChangeArrowheads="1"/>
          </p:cNvSpPr>
          <p:nvPr/>
        </p:nvSpPr>
        <p:spPr bwMode="auto">
          <a:xfrm>
            <a:off x="1123950" y="2152650"/>
            <a:ext cx="6953250" cy="2819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nodeType="clickEffect">
                                  <p:stCondLst>
                                    <p:cond delay="0"/>
                                  </p:stCondLst>
                                  <p:childTnLst>
                                    <p:set>
                                      <p:cBhvr rctx="PPT">
                                        <p:cTn id="6" dur="indefinite"/>
                                        <p:tgtEl>
                                          <p:spTgt spid="76813"/>
                                        </p:tgtEl>
                                        <p:attrNameLst>
                                          <p:attrName>style.opacity</p:attrName>
                                        </p:attrNameLst>
                                      </p:cBhvr>
                                      <p:to>
                                        <p:strVal val="0.5"/>
                                      </p:to>
                                    </p:set>
                                    <p:animEffect filter="image" prLst="opacity: 0.5">
                                      <p:cBhvr rctx="IE">
                                        <p:cTn id="7" dur="indefinite"/>
                                        <p:tgtEl>
                                          <p:spTgt spid="76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199" name="Picture 151" descr="l1g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3548063"/>
            <a:ext cx="381000" cy="374650"/>
          </a:xfrm>
          <a:prstGeom prst="rect">
            <a:avLst/>
          </a:prstGeom>
          <a:noFill/>
          <a:extLst>
            <a:ext uri="{909E8E84-426E-40DD-AFC4-6F175D3DCCD1}">
              <a14:hiddenFill xmlns:a14="http://schemas.microsoft.com/office/drawing/2010/main">
                <a:solidFill>
                  <a:srgbClr val="FFFFFF"/>
                </a:solidFill>
              </a14:hiddenFill>
            </a:ext>
          </a:extLst>
        </p:spPr>
      </p:pic>
      <p:pic>
        <p:nvPicPr>
          <p:cNvPr id="130200" name="Picture 152" descr="l1g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1825" y="3559175"/>
            <a:ext cx="381000" cy="374650"/>
          </a:xfrm>
          <a:prstGeom prst="rect">
            <a:avLst/>
          </a:prstGeom>
          <a:noFill/>
          <a:extLst>
            <a:ext uri="{909E8E84-426E-40DD-AFC4-6F175D3DCCD1}">
              <a14:hiddenFill xmlns:a14="http://schemas.microsoft.com/office/drawing/2010/main">
                <a:solidFill>
                  <a:srgbClr val="FFFFFF"/>
                </a:solidFill>
              </a14:hiddenFill>
            </a:ext>
          </a:extLst>
        </p:spPr>
      </p:pic>
      <p:pic>
        <p:nvPicPr>
          <p:cNvPr id="130201" name="Picture 153" descr="l1g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8600" y="3552825"/>
            <a:ext cx="381000" cy="374650"/>
          </a:xfrm>
          <a:prstGeom prst="rect">
            <a:avLst/>
          </a:prstGeom>
          <a:noFill/>
          <a:extLst>
            <a:ext uri="{909E8E84-426E-40DD-AFC4-6F175D3DCCD1}">
              <a14:hiddenFill xmlns:a14="http://schemas.microsoft.com/office/drawing/2010/main">
                <a:solidFill>
                  <a:srgbClr val="FFFFFF"/>
                </a:solidFill>
              </a14:hiddenFill>
            </a:ext>
          </a:extLst>
        </p:spPr>
      </p:pic>
      <p:pic>
        <p:nvPicPr>
          <p:cNvPr id="130202" name="Picture 154" descr="l2g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65725" y="3409950"/>
            <a:ext cx="701675" cy="704850"/>
          </a:xfrm>
          <a:prstGeom prst="rect">
            <a:avLst/>
          </a:prstGeom>
          <a:noFill/>
          <a:extLst>
            <a:ext uri="{909E8E84-426E-40DD-AFC4-6F175D3DCCD1}">
              <a14:hiddenFill xmlns:a14="http://schemas.microsoft.com/office/drawing/2010/main">
                <a:solidFill>
                  <a:srgbClr val="FFFFFF"/>
                </a:solidFill>
              </a14:hiddenFill>
            </a:ext>
          </a:extLst>
        </p:spPr>
      </p:pic>
      <p:pic>
        <p:nvPicPr>
          <p:cNvPr id="130204" name="Picture 156" descr="l2g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51575" y="3429000"/>
            <a:ext cx="682625" cy="685800"/>
          </a:xfrm>
          <a:prstGeom prst="rect">
            <a:avLst/>
          </a:prstGeom>
          <a:noFill/>
          <a:extLst>
            <a:ext uri="{909E8E84-426E-40DD-AFC4-6F175D3DCCD1}">
              <a14:hiddenFill xmlns:a14="http://schemas.microsoft.com/office/drawing/2010/main">
                <a:solidFill>
                  <a:srgbClr val="FFFFFF"/>
                </a:solidFill>
              </a14:hiddenFill>
            </a:ext>
          </a:extLst>
        </p:spPr>
      </p:pic>
      <p:pic>
        <p:nvPicPr>
          <p:cNvPr id="130205" name="Picture 157" descr="l2g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15200" y="3429000"/>
            <a:ext cx="666750" cy="673100"/>
          </a:xfrm>
          <a:prstGeom prst="rect">
            <a:avLst/>
          </a:prstGeom>
          <a:noFill/>
          <a:extLst>
            <a:ext uri="{909E8E84-426E-40DD-AFC4-6F175D3DCCD1}">
              <a14:hiddenFill xmlns:a14="http://schemas.microsoft.com/office/drawing/2010/main">
                <a:solidFill>
                  <a:srgbClr val="FFFFFF"/>
                </a:solidFill>
              </a14:hiddenFill>
            </a:ext>
          </a:extLst>
        </p:spPr>
      </p:pic>
      <p:sp>
        <p:nvSpPr>
          <p:cNvPr id="130052" name="Rectangle 4"/>
          <p:cNvSpPr>
            <a:spLocks noGrp="1" noChangeArrowheads="1"/>
          </p:cNvSpPr>
          <p:nvPr>
            <p:ph type="body" idx="1"/>
          </p:nvPr>
        </p:nvSpPr>
        <p:spPr>
          <a:xfrm>
            <a:off x="685800" y="1981200"/>
            <a:ext cx="8305800" cy="3886200"/>
          </a:xfrm>
        </p:spPr>
        <p:txBody>
          <a:bodyPr/>
          <a:lstStyle/>
          <a:p>
            <a:r>
              <a:rPr lang="en-US"/>
              <a:t>Synthesize all pixels </a:t>
            </a:r>
            <a:r>
              <a:rPr lang="en-US" b="1" i="1"/>
              <a:t>independently</a:t>
            </a:r>
          </a:p>
        </p:txBody>
      </p:sp>
      <p:sp>
        <p:nvSpPr>
          <p:cNvPr id="130053" name="Rectangle 5"/>
          <p:cNvSpPr>
            <a:spLocks noGrp="1" noChangeArrowheads="1"/>
          </p:cNvSpPr>
          <p:nvPr>
            <p:ph type="title"/>
          </p:nvPr>
        </p:nvSpPr>
        <p:spPr/>
        <p:txBody>
          <a:bodyPr/>
          <a:lstStyle/>
          <a:p>
            <a:r>
              <a:rPr lang="en-US"/>
              <a:t>Solution: Order-independent synthesis</a:t>
            </a:r>
            <a:endParaRPr lang="en-US" sz="2400"/>
          </a:p>
        </p:txBody>
      </p:sp>
      <p:sp>
        <p:nvSpPr>
          <p:cNvPr id="130135" name="Rectangle 87"/>
          <p:cNvSpPr>
            <a:spLocks noChangeArrowheads="1"/>
          </p:cNvSpPr>
          <p:nvPr/>
        </p:nvSpPr>
        <p:spPr bwMode="auto">
          <a:xfrm>
            <a:off x="2282825" y="3546475"/>
            <a:ext cx="387350" cy="37782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167" name="Rectangle 119"/>
          <p:cNvSpPr>
            <a:spLocks noChangeArrowheads="1"/>
          </p:cNvSpPr>
          <p:nvPr/>
        </p:nvSpPr>
        <p:spPr bwMode="auto">
          <a:xfrm>
            <a:off x="3165475" y="3556000"/>
            <a:ext cx="387350" cy="37782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168" name="Rectangle 120"/>
          <p:cNvSpPr>
            <a:spLocks noChangeArrowheads="1"/>
          </p:cNvSpPr>
          <p:nvPr/>
        </p:nvSpPr>
        <p:spPr bwMode="auto">
          <a:xfrm>
            <a:off x="4040188" y="3543300"/>
            <a:ext cx="387350" cy="37782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169" name="Rectangle 121"/>
          <p:cNvSpPr>
            <a:spLocks noChangeArrowheads="1"/>
          </p:cNvSpPr>
          <p:nvPr/>
        </p:nvSpPr>
        <p:spPr bwMode="auto">
          <a:xfrm>
            <a:off x="6229350" y="3406775"/>
            <a:ext cx="714375" cy="70802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170" name="Rectangle 122"/>
          <p:cNvSpPr>
            <a:spLocks noChangeArrowheads="1"/>
          </p:cNvSpPr>
          <p:nvPr/>
        </p:nvSpPr>
        <p:spPr bwMode="auto">
          <a:xfrm>
            <a:off x="7292975" y="3397250"/>
            <a:ext cx="704850" cy="717550"/>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171" name="Rectangle 123"/>
          <p:cNvSpPr>
            <a:spLocks noChangeArrowheads="1"/>
          </p:cNvSpPr>
          <p:nvPr/>
        </p:nvSpPr>
        <p:spPr bwMode="auto">
          <a:xfrm>
            <a:off x="5153025" y="3389313"/>
            <a:ext cx="723900" cy="725487"/>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174" name="Text Box 126"/>
          <p:cNvSpPr txBox="1">
            <a:spLocks noChangeArrowheads="1"/>
          </p:cNvSpPr>
          <p:nvPr/>
        </p:nvSpPr>
        <p:spPr bwMode="auto">
          <a:xfrm>
            <a:off x="1144588" y="2895600"/>
            <a:ext cx="641350" cy="36671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folHlink"/>
                </a:solidFill>
                <a:effectLst/>
              </a:rPr>
              <a:t>read</a:t>
            </a:r>
          </a:p>
        </p:txBody>
      </p:sp>
      <p:sp>
        <p:nvSpPr>
          <p:cNvPr id="130175" name="Text Box 127"/>
          <p:cNvSpPr txBox="1">
            <a:spLocks noChangeArrowheads="1"/>
          </p:cNvSpPr>
          <p:nvPr/>
        </p:nvSpPr>
        <p:spPr bwMode="auto">
          <a:xfrm>
            <a:off x="2143125" y="2895600"/>
            <a:ext cx="666750" cy="36671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FF3333"/>
                </a:solidFill>
                <a:effectLst/>
              </a:rPr>
              <a:t>write</a:t>
            </a:r>
          </a:p>
        </p:txBody>
      </p:sp>
      <p:sp>
        <p:nvSpPr>
          <p:cNvPr id="130176" name="Text Box 128"/>
          <p:cNvSpPr txBox="1">
            <a:spLocks noChangeArrowheads="1"/>
          </p:cNvSpPr>
          <p:nvPr/>
        </p:nvSpPr>
        <p:spPr bwMode="auto">
          <a:xfrm>
            <a:off x="2155825" y="2895600"/>
            <a:ext cx="641350" cy="36671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folHlink"/>
                </a:solidFill>
                <a:effectLst/>
              </a:rPr>
              <a:t>read</a:t>
            </a:r>
          </a:p>
        </p:txBody>
      </p:sp>
      <p:sp>
        <p:nvSpPr>
          <p:cNvPr id="130177" name="Text Box 129"/>
          <p:cNvSpPr txBox="1">
            <a:spLocks noChangeArrowheads="1"/>
          </p:cNvSpPr>
          <p:nvPr/>
        </p:nvSpPr>
        <p:spPr bwMode="auto">
          <a:xfrm>
            <a:off x="3025775" y="2895600"/>
            <a:ext cx="666750" cy="36671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FF3333"/>
                </a:solidFill>
                <a:effectLst/>
              </a:rPr>
              <a:t>write</a:t>
            </a:r>
          </a:p>
        </p:txBody>
      </p:sp>
      <p:sp>
        <p:nvSpPr>
          <p:cNvPr id="130178" name="Text Box 130"/>
          <p:cNvSpPr txBox="1">
            <a:spLocks noChangeArrowheads="1"/>
          </p:cNvSpPr>
          <p:nvPr/>
        </p:nvSpPr>
        <p:spPr bwMode="auto">
          <a:xfrm>
            <a:off x="3038475" y="2900363"/>
            <a:ext cx="6413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folHlink"/>
                </a:solidFill>
                <a:effectLst/>
              </a:rPr>
              <a:t>read</a:t>
            </a:r>
          </a:p>
        </p:txBody>
      </p:sp>
      <p:sp>
        <p:nvSpPr>
          <p:cNvPr id="130179" name="Text Box 131"/>
          <p:cNvSpPr txBox="1">
            <a:spLocks noChangeArrowheads="1"/>
          </p:cNvSpPr>
          <p:nvPr/>
        </p:nvSpPr>
        <p:spPr bwMode="auto">
          <a:xfrm>
            <a:off x="3900488" y="2895600"/>
            <a:ext cx="666750" cy="36671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FF3333"/>
                </a:solidFill>
                <a:effectLst/>
              </a:rPr>
              <a:t>write</a:t>
            </a:r>
          </a:p>
        </p:txBody>
      </p:sp>
      <p:sp>
        <p:nvSpPr>
          <p:cNvPr id="130180" name="Text Box 132"/>
          <p:cNvSpPr txBox="1">
            <a:spLocks noChangeArrowheads="1"/>
          </p:cNvSpPr>
          <p:nvPr/>
        </p:nvSpPr>
        <p:spPr bwMode="auto">
          <a:xfrm>
            <a:off x="3913188" y="2900363"/>
            <a:ext cx="6413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folHlink"/>
                </a:solidFill>
                <a:effectLst/>
              </a:rPr>
              <a:t>read</a:t>
            </a:r>
          </a:p>
        </p:txBody>
      </p:sp>
      <p:sp>
        <p:nvSpPr>
          <p:cNvPr id="130181" name="Text Box 133"/>
          <p:cNvSpPr txBox="1">
            <a:spLocks noChangeArrowheads="1"/>
          </p:cNvSpPr>
          <p:nvPr/>
        </p:nvSpPr>
        <p:spPr bwMode="auto">
          <a:xfrm>
            <a:off x="5189538" y="2895600"/>
            <a:ext cx="666750" cy="36671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FF3333"/>
                </a:solidFill>
                <a:effectLst/>
              </a:rPr>
              <a:t>write</a:t>
            </a:r>
          </a:p>
        </p:txBody>
      </p:sp>
      <p:sp>
        <p:nvSpPr>
          <p:cNvPr id="130182" name="Text Box 134"/>
          <p:cNvSpPr txBox="1">
            <a:spLocks noChangeArrowheads="1"/>
          </p:cNvSpPr>
          <p:nvPr/>
        </p:nvSpPr>
        <p:spPr bwMode="auto">
          <a:xfrm>
            <a:off x="5202238" y="2900363"/>
            <a:ext cx="6413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folHlink"/>
                </a:solidFill>
                <a:effectLst/>
              </a:rPr>
              <a:t>read</a:t>
            </a:r>
          </a:p>
        </p:txBody>
      </p:sp>
      <p:sp>
        <p:nvSpPr>
          <p:cNvPr id="130183" name="Text Box 135"/>
          <p:cNvSpPr txBox="1">
            <a:spLocks noChangeArrowheads="1"/>
          </p:cNvSpPr>
          <p:nvPr/>
        </p:nvSpPr>
        <p:spPr bwMode="auto">
          <a:xfrm>
            <a:off x="6269038" y="2895600"/>
            <a:ext cx="666750" cy="36671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FF3333"/>
                </a:solidFill>
                <a:effectLst/>
              </a:rPr>
              <a:t>write</a:t>
            </a:r>
          </a:p>
        </p:txBody>
      </p:sp>
      <p:sp>
        <p:nvSpPr>
          <p:cNvPr id="130184" name="Text Box 136"/>
          <p:cNvSpPr txBox="1">
            <a:spLocks noChangeArrowheads="1"/>
          </p:cNvSpPr>
          <p:nvPr/>
        </p:nvSpPr>
        <p:spPr bwMode="auto">
          <a:xfrm>
            <a:off x="6281738" y="2900363"/>
            <a:ext cx="6413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folHlink"/>
                </a:solidFill>
                <a:effectLst/>
              </a:rPr>
              <a:t>read</a:t>
            </a:r>
          </a:p>
        </p:txBody>
      </p:sp>
      <p:sp>
        <p:nvSpPr>
          <p:cNvPr id="130185" name="Text Box 137"/>
          <p:cNvSpPr txBox="1">
            <a:spLocks noChangeArrowheads="1"/>
          </p:cNvSpPr>
          <p:nvPr/>
        </p:nvSpPr>
        <p:spPr bwMode="auto">
          <a:xfrm>
            <a:off x="7407275" y="2895600"/>
            <a:ext cx="666750" cy="36671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FF3333"/>
                </a:solidFill>
                <a:effectLst/>
              </a:rPr>
              <a:t>write</a:t>
            </a:r>
          </a:p>
        </p:txBody>
      </p:sp>
      <p:grpSp>
        <p:nvGrpSpPr>
          <p:cNvPr id="130191" name="Group 143"/>
          <p:cNvGrpSpPr>
            <a:grpSpLocks/>
          </p:cNvGrpSpPr>
          <p:nvPr/>
        </p:nvGrpSpPr>
        <p:grpSpPr bwMode="auto">
          <a:xfrm>
            <a:off x="990600" y="3248025"/>
            <a:ext cx="7164388" cy="1857375"/>
            <a:chOff x="624" y="3006"/>
            <a:chExt cx="4513" cy="1170"/>
          </a:xfrm>
        </p:grpSpPr>
        <p:grpSp>
          <p:nvGrpSpPr>
            <p:cNvPr id="130188" name="Group 140"/>
            <p:cNvGrpSpPr>
              <a:grpSpLocks/>
            </p:cNvGrpSpPr>
            <p:nvPr/>
          </p:nvGrpSpPr>
          <p:grpSpPr bwMode="auto">
            <a:xfrm>
              <a:off x="624" y="3580"/>
              <a:ext cx="4513" cy="596"/>
              <a:chOff x="624" y="3628"/>
              <a:chExt cx="4513" cy="596"/>
            </a:xfrm>
          </p:grpSpPr>
          <p:sp>
            <p:nvSpPr>
              <p:cNvPr id="130138" name="Text Box 90"/>
              <p:cNvSpPr txBox="1">
                <a:spLocks noChangeArrowheads="1"/>
              </p:cNvSpPr>
              <p:nvPr/>
            </p:nvSpPr>
            <p:spPr bwMode="auto">
              <a:xfrm>
                <a:off x="624" y="3993"/>
                <a:ext cx="580"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Level 0</a:t>
                </a:r>
              </a:p>
            </p:txBody>
          </p:sp>
          <p:sp>
            <p:nvSpPr>
              <p:cNvPr id="130139" name="Text Box 91"/>
              <p:cNvSpPr txBox="1">
                <a:spLocks noChangeArrowheads="1"/>
              </p:cNvSpPr>
              <p:nvPr/>
            </p:nvSpPr>
            <p:spPr bwMode="auto">
              <a:xfrm>
                <a:off x="1820" y="3993"/>
                <a:ext cx="580"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Level 1</a:t>
                </a:r>
              </a:p>
            </p:txBody>
          </p:sp>
          <p:sp>
            <p:nvSpPr>
              <p:cNvPr id="130140" name="Text Box 92"/>
              <p:cNvSpPr txBox="1">
                <a:spLocks noChangeArrowheads="1"/>
              </p:cNvSpPr>
              <p:nvPr/>
            </p:nvSpPr>
            <p:spPr bwMode="auto">
              <a:xfrm>
                <a:off x="3881" y="3984"/>
                <a:ext cx="580"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Level 2</a:t>
                </a:r>
              </a:p>
            </p:txBody>
          </p:sp>
          <p:sp>
            <p:nvSpPr>
              <p:cNvPr id="130142" name="Text Box 94"/>
              <p:cNvSpPr txBox="1">
                <a:spLocks noChangeArrowheads="1"/>
              </p:cNvSpPr>
              <p:nvPr/>
            </p:nvSpPr>
            <p:spPr bwMode="auto">
              <a:xfrm>
                <a:off x="3237" y="3681"/>
                <a:ext cx="508"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Gen 0</a:t>
                </a:r>
              </a:p>
            </p:txBody>
          </p:sp>
          <p:sp>
            <p:nvSpPr>
              <p:cNvPr id="130143" name="Text Box 95"/>
              <p:cNvSpPr txBox="1">
                <a:spLocks noChangeArrowheads="1"/>
              </p:cNvSpPr>
              <p:nvPr/>
            </p:nvSpPr>
            <p:spPr bwMode="auto">
              <a:xfrm>
                <a:off x="3909" y="3667"/>
                <a:ext cx="508"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Gen 1</a:t>
                </a:r>
              </a:p>
            </p:txBody>
          </p:sp>
          <p:sp>
            <p:nvSpPr>
              <p:cNvPr id="130144" name="Text Box 96"/>
              <p:cNvSpPr txBox="1">
                <a:spLocks noChangeArrowheads="1"/>
              </p:cNvSpPr>
              <p:nvPr/>
            </p:nvSpPr>
            <p:spPr bwMode="auto">
              <a:xfrm>
                <a:off x="1320" y="3681"/>
                <a:ext cx="508"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Gen 0</a:t>
                </a:r>
              </a:p>
            </p:txBody>
          </p:sp>
          <p:sp>
            <p:nvSpPr>
              <p:cNvPr id="130145" name="Text Box 97"/>
              <p:cNvSpPr txBox="1">
                <a:spLocks noChangeArrowheads="1"/>
              </p:cNvSpPr>
              <p:nvPr/>
            </p:nvSpPr>
            <p:spPr bwMode="auto">
              <a:xfrm>
                <a:off x="1876" y="3672"/>
                <a:ext cx="508"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Gen 1</a:t>
                </a:r>
              </a:p>
            </p:txBody>
          </p:sp>
          <p:sp>
            <p:nvSpPr>
              <p:cNvPr id="130146" name="Text Box 98"/>
              <p:cNvSpPr txBox="1">
                <a:spLocks noChangeArrowheads="1"/>
              </p:cNvSpPr>
              <p:nvPr/>
            </p:nvSpPr>
            <p:spPr bwMode="auto">
              <a:xfrm>
                <a:off x="672" y="3628"/>
                <a:ext cx="508" cy="40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Gen 0</a:t>
                </a:r>
              </a:p>
              <a:p>
                <a:r>
                  <a:rPr lang="en-US">
                    <a:effectLst/>
                  </a:rPr>
                  <a:t>(init)</a:t>
                </a:r>
              </a:p>
            </p:txBody>
          </p:sp>
          <p:sp>
            <p:nvSpPr>
              <p:cNvPr id="130151" name="Text Box 103"/>
              <p:cNvSpPr txBox="1">
                <a:spLocks noChangeArrowheads="1"/>
              </p:cNvSpPr>
              <p:nvPr/>
            </p:nvSpPr>
            <p:spPr bwMode="auto">
              <a:xfrm>
                <a:off x="2372" y="3672"/>
                <a:ext cx="508"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Gen 2</a:t>
                </a:r>
              </a:p>
            </p:txBody>
          </p:sp>
          <p:sp>
            <p:nvSpPr>
              <p:cNvPr id="130152" name="Text Box 104"/>
              <p:cNvSpPr txBox="1">
                <a:spLocks noChangeArrowheads="1"/>
              </p:cNvSpPr>
              <p:nvPr/>
            </p:nvSpPr>
            <p:spPr bwMode="auto">
              <a:xfrm>
                <a:off x="4573" y="3657"/>
                <a:ext cx="564" cy="40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Gen 2</a:t>
                </a:r>
              </a:p>
              <a:p>
                <a:r>
                  <a:rPr lang="en-US">
                    <a:effectLst/>
                  </a:rPr>
                  <a:t>(result)</a:t>
                </a:r>
              </a:p>
            </p:txBody>
          </p:sp>
        </p:grpSp>
        <p:sp>
          <p:nvSpPr>
            <p:cNvPr id="130141" name="Line 93"/>
            <p:cNvSpPr>
              <a:spLocks noChangeShapeType="1"/>
            </p:cNvSpPr>
            <p:nvPr/>
          </p:nvSpPr>
          <p:spPr bwMode="auto">
            <a:xfrm>
              <a:off x="1296" y="3024"/>
              <a:ext cx="0" cy="110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148" name="Line 100"/>
            <p:cNvSpPr>
              <a:spLocks noChangeShapeType="1"/>
            </p:cNvSpPr>
            <p:nvPr/>
          </p:nvSpPr>
          <p:spPr bwMode="auto">
            <a:xfrm>
              <a:off x="3073" y="3006"/>
              <a:ext cx="0" cy="110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153" name="Line 105"/>
            <p:cNvSpPr>
              <a:spLocks noChangeShapeType="1"/>
            </p:cNvSpPr>
            <p:nvPr/>
          </p:nvSpPr>
          <p:spPr bwMode="auto">
            <a:xfrm flipV="1">
              <a:off x="1056" y="3333"/>
              <a:ext cx="2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154" name="Line 106"/>
            <p:cNvSpPr>
              <a:spLocks noChangeShapeType="1"/>
            </p:cNvSpPr>
            <p:nvPr/>
          </p:nvSpPr>
          <p:spPr bwMode="auto">
            <a:xfrm flipV="1">
              <a:off x="1740" y="3333"/>
              <a:ext cx="19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155" name="Line 107"/>
            <p:cNvSpPr>
              <a:spLocks noChangeShapeType="1"/>
            </p:cNvSpPr>
            <p:nvPr/>
          </p:nvSpPr>
          <p:spPr bwMode="auto">
            <a:xfrm flipV="1">
              <a:off x="2292" y="3333"/>
              <a:ext cx="19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156" name="Line 108"/>
            <p:cNvSpPr>
              <a:spLocks noChangeShapeType="1"/>
            </p:cNvSpPr>
            <p:nvPr/>
          </p:nvSpPr>
          <p:spPr bwMode="auto">
            <a:xfrm>
              <a:off x="2880" y="3330"/>
              <a:ext cx="24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157" name="Line 109"/>
            <p:cNvSpPr>
              <a:spLocks noChangeShapeType="1"/>
            </p:cNvSpPr>
            <p:nvPr/>
          </p:nvSpPr>
          <p:spPr bwMode="auto">
            <a:xfrm flipV="1">
              <a:off x="3774" y="3333"/>
              <a:ext cx="9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158" name="Line 110"/>
            <p:cNvSpPr>
              <a:spLocks noChangeShapeType="1"/>
            </p:cNvSpPr>
            <p:nvPr/>
          </p:nvSpPr>
          <p:spPr bwMode="auto">
            <a:xfrm flipV="1">
              <a:off x="4467" y="3333"/>
              <a:ext cx="9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130196" name="Picture 148" descr="l0g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43025" y="3657600"/>
            <a:ext cx="228600" cy="217488"/>
          </a:xfrm>
          <a:prstGeom prst="rect">
            <a:avLst/>
          </a:prstGeom>
          <a:noFill/>
          <a:extLst>
            <a:ext uri="{909E8E84-426E-40DD-AFC4-6F175D3DCCD1}">
              <a14:hiddenFill xmlns:a14="http://schemas.microsoft.com/office/drawing/2010/main">
                <a:solidFill>
                  <a:srgbClr val="FFFFFF"/>
                </a:solidFill>
              </a14:hiddenFill>
            </a:ext>
          </a:extLst>
        </p:spPr>
      </p:pic>
      <p:sp>
        <p:nvSpPr>
          <p:cNvPr id="130206" name="Text Box 158"/>
          <p:cNvSpPr txBox="1">
            <a:spLocks noChangeArrowheads="1"/>
          </p:cNvSpPr>
          <p:nvPr/>
        </p:nvSpPr>
        <p:spPr bwMode="auto">
          <a:xfrm>
            <a:off x="5400675" y="762000"/>
            <a:ext cx="3133725" cy="4572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20000"/>
              </a:spcBef>
              <a:buClr>
                <a:schemeClr val="accent2"/>
              </a:buClr>
              <a:buSzPct val="55000"/>
              <a:buFont typeface="Monotype Sorts" pitchFamily="2" charset="2"/>
              <a:buNone/>
            </a:pPr>
            <a:r>
              <a:rPr lang="en-US" sz="2400">
                <a:effectLst>
                  <a:outerShdw blurRad="38100" dist="38100" dir="2700000" algn="tl">
                    <a:srgbClr val="C0C0C0"/>
                  </a:outerShdw>
                </a:effectLst>
              </a:rPr>
              <a:t>[Wei and Levoy 2003]</a:t>
            </a:r>
            <a:endParaRPr lang="en-US" sz="2400">
              <a:effectLst/>
            </a:endParaRPr>
          </a:p>
        </p:txBody>
      </p:sp>
      <p:sp>
        <p:nvSpPr>
          <p:cNvPr id="130243" name="Rectangle 195"/>
          <p:cNvSpPr>
            <a:spLocks noChangeArrowheads="1"/>
          </p:cNvSpPr>
          <p:nvPr/>
        </p:nvSpPr>
        <p:spPr bwMode="auto">
          <a:xfrm>
            <a:off x="1250950" y="3581400"/>
            <a:ext cx="420688" cy="381000"/>
          </a:xfrm>
          <a:prstGeom prst="rect">
            <a:avLst/>
          </a:prstGeom>
          <a:noFill/>
          <a:ln w="38100" algn="ctr">
            <a:solidFill>
              <a:srgbClr val="FF990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301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01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016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01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016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017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017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019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019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020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020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020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020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020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0052">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0174"/>
                                        </p:tgtEl>
                                        <p:attrNameLst>
                                          <p:attrName>style.visibility</p:attrName>
                                        </p:attrNameLst>
                                      </p:cBhvr>
                                      <p:to>
                                        <p:strVal val="visible"/>
                                      </p:to>
                                    </p:set>
                                  </p:childTnLst>
                                  <p:subTnLst>
                                    <p:set>
                                      <p:cBhvr override="childStyle">
                                        <p:cTn dur="1" fill="hold" display="0" masterRel="nextClick" afterEffect="1"/>
                                        <p:tgtEl>
                                          <p:spTgt spid="130174"/>
                                        </p:tgtEl>
                                        <p:attrNameLst>
                                          <p:attrName>style.visibility</p:attrName>
                                        </p:attrNameLst>
                                      </p:cBhvr>
                                      <p:to>
                                        <p:strVal val="hidden"/>
                                      </p:to>
                                    </p:set>
                                  </p:subTnLst>
                                </p:cTn>
                              </p:par>
                              <p:par>
                                <p:cTn id="37" presetID="1" presetClass="entr" presetSubtype="0" fill="hold" grpId="0" nodeType="withEffect">
                                  <p:stCondLst>
                                    <p:cond delay="0"/>
                                  </p:stCondLst>
                                  <p:childTnLst>
                                    <p:set>
                                      <p:cBhvr>
                                        <p:cTn id="38" dur="1" fill="hold">
                                          <p:stCondLst>
                                            <p:cond delay="0"/>
                                          </p:stCondLst>
                                        </p:cTn>
                                        <p:tgtEl>
                                          <p:spTgt spid="130175"/>
                                        </p:tgtEl>
                                        <p:attrNameLst>
                                          <p:attrName>style.visibility</p:attrName>
                                        </p:attrNameLst>
                                      </p:cBhvr>
                                      <p:to>
                                        <p:strVal val="visible"/>
                                      </p:to>
                                    </p:set>
                                  </p:childTnLst>
                                  <p:subTnLst>
                                    <p:set>
                                      <p:cBhvr override="childStyle">
                                        <p:cTn dur="1" fill="hold" display="0" masterRel="nextClick" afterEffect="1"/>
                                        <p:tgtEl>
                                          <p:spTgt spid="130175"/>
                                        </p:tgtEl>
                                        <p:attrNameLst>
                                          <p:attrName>style.visibility</p:attrName>
                                        </p:attrNameLst>
                                      </p:cBhvr>
                                      <p:to>
                                        <p:strVal val="hidden"/>
                                      </p:to>
                                    </p:set>
                                  </p:subTnLst>
                                </p:cTn>
                              </p:par>
                              <p:par>
                                <p:cTn id="39" presetID="1" presetClass="exit" presetSubtype="0" fill="hold" grpId="1" nodeType="withEffect">
                                  <p:stCondLst>
                                    <p:cond delay="0"/>
                                  </p:stCondLst>
                                  <p:childTnLst>
                                    <p:set>
                                      <p:cBhvr>
                                        <p:cTn id="40" dur="1" fill="hold">
                                          <p:stCondLst>
                                            <p:cond delay="0"/>
                                          </p:stCondLst>
                                        </p:cTn>
                                        <p:tgtEl>
                                          <p:spTgt spid="130135"/>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0176"/>
                                        </p:tgtEl>
                                        <p:attrNameLst>
                                          <p:attrName>style.visibility</p:attrName>
                                        </p:attrNameLst>
                                      </p:cBhvr>
                                      <p:to>
                                        <p:strVal val="visible"/>
                                      </p:to>
                                    </p:set>
                                  </p:childTnLst>
                                  <p:subTnLst>
                                    <p:set>
                                      <p:cBhvr override="childStyle">
                                        <p:cTn dur="1" fill="hold" display="0" masterRel="nextClick" afterEffect="1"/>
                                        <p:tgtEl>
                                          <p:spTgt spid="130176"/>
                                        </p:tgtEl>
                                        <p:attrNameLst>
                                          <p:attrName>style.visibility</p:attrName>
                                        </p:attrNameLst>
                                      </p:cBhvr>
                                      <p:to>
                                        <p:strVal val="hidden"/>
                                      </p:to>
                                    </p:set>
                                  </p:subTnLst>
                                </p:cTn>
                              </p:par>
                              <p:par>
                                <p:cTn id="45" presetID="1" presetClass="entr" presetSubtype="0" fill="hold" grpId="0" nodeType="withEffect">
                                  <p:stCondLst>
                                    <p:cond delay="0"/>
                                  </p:stCondLst>
                                  <p:childTnLst>
                                    <p:set>
                                      <p:cBhvr>
                                        <p:cTn id="46" dur="1" fill="hold">
                                          <p:stCondLst>
                                            <p:cond delay="0"/>
                                          </p:stCondLst>
                                        </p:cTn>
                                        <p:tgtEl>
                                          <p:spTgt spid="130177"/>
                                        </p:tgtEl>
                                        <p:attrNameLst>
                                          <p:attrName>style.visibility</p:attrName>
                                        </p:attrNameLst>
                                      </p:cBhvr>
                                      <p:to>
                                        <p:strVal val="visible"/>
                                      </p:to>
                                    </p:set>
                                  </p:childTnLst>
                                  <p:subTnLst>
                                    <p:set>
                                      <p:cBhvr override="childStyle">
                                        <p:cTn dur="1" fill="hold" display="0" masterRel="nextClick" afterEffect="1"/>
                                        <p:tgtEl>
                                          <p:spTgt spid="130177"/>
                                        </p:tgtEl>
                                        <p:attrNameLst>
                                          <p:attrName>style.visibility</p:attrName>
                                        </p:attrNameLst>
                                      </p:cBhvr>
                                      <p:to>
                                        <p:strVal val="hidden"/>
                                      </p:to>
                                    </p:set>
                                  </p:subTnLst>
                                </p:cTn>
                              </p:par>
                              <p:par>
                                <p:cTn id="47" presetID="1" presetClass="exit" presetSubtype="0" fill="hold" grpId="1" nodeType="withEffect">
                                  <p:stCondLst>
                                    <p:cond delay="0"/>
                                  </p:stCondLst>
                                  <p:childTnLst>
                                    <p:set>
                                      <p:cBhvr>
                                        <p:cTn id="48" dur="1" fill="hold">
                                          <p:stCondLst>
                                            <p:cond delay="0"/>
                                          </p:stCondLst>
                                        </p:cTn>
                                        <p:tgtEl>
                                          <p:spTgt spid="130167"/>
                                        </p:tgtEl>
                                        <p:attrNameLst>
                                          <p:attrName>style.visibility</p:attrName>
                                        </p:attrNameLst>
                                      </p:cBhvr>
                                      <p:to>
                                        <p:strVal val="hidden"/>
                                      </p:to>
                                    </p:set>
                                  </p:childTnLst>
                                </p:cTn>
                              </p:par>
                            </p:childTnLst>
                          </p:cTn>
                        </p:par>
                        <p:par>
                          <p:cTn id="49" fill="hold" nodeType="afterGroup">
                            <p:stCondLst>
                              <p:cond delay="0"/>
                            </p:stCondLst>
                            <p:childTnLst>
                              <p:par>
                                <p:cTn id="50" presetID="1" presetClass="entr" presetSubtype="0" fill="hold" grpId="0" nodeType="afterEffect">
                                  <p:stCondLst>
                                    <p:cond delay="400"/>
                                  </p:stCondLst>
                                  <p:childTnLst>
                                    <p:set>
                                      <p:cBhvr>
                                        <p:cTn id="51" dur="1" fill="hold">
                                          <p:stCondLst>
                                            <p:cond delay="0"/>
                                          </p:stCondLst>
                                        </p:cTn>
                                        <p:tgtEl>
                                          <p:spTgt spid="130178"/>
                                        </p:tgtEl>
                                        <p:attrNameLst>
                                          <p:attrName>style.visibility</p:attrName>
                                        </p:attrNameLst>
                                      </p:cBhvr>
                                      <p:to>
                                        <p:strVal val="visible"/>
                                      </p:to>
                                    </p:set>
                                  </p:childTnLst>
                                  <p:subTnLst>
                                    <p:set>
                                      <p:cBhvr override="childStyle">
                                        <p:cTn dur="1" fill="hold" display="0" masterRel="nextClick" afterEffect="1"/>
                                        <p:tgtEl>
                                          <p:spTgt spid="130178"/>
                                        </p:tgtEl>
                                        <p:attrNameLst>
                                          <p:attrName>style.visibility</p:attrName>
                                        </p:attrNameLst>
                                      </p:cBhvr>
                                      <p:to>
                                        <p:strVal val="hidden"/>
                                      </p:to>
                                    </p:set>
                                  </p:subTnLst>
                                </p:cTn>
                              </p:par>
                              <p:par>
                                <p:cTn id="52" presetID="1" presetClass="entr" presetSubtype="0" fill="hold" grpId="0" nodeType="withEffect">
                                  <p:stCondLst>
                                    <p:cond delay="400"/>
                                  </p:stCondLst>
                                  <p:childTnLst>
                                    <p:set>
                                      <p:cBhvr>
                                        <p:cTn id="53" dur="1" fill="hold">
                                          <p:stCondLst>
                                            <p:cond delay="0"/>
                                          </p:stCondLst>
                                        </p:cTn>
                                        <p:tgtEl>
                                          <p:spTgt spid="130179"/>
                                        </p:tgtEl>
                                        <p:attrNameLst>
                                          <p:attrName>style.visibility</p:attrName>
                                        </p:attrNameLst>
                                      </p:cBhvr>
                                      <p:to>
                                        <p:strVal val="visible"/>
                                      </p:to>
                                    </p:set>
                                  </p:childTnLst>
                                  <p:subTnLst>
                                    <p:set>
                                      <p:cBhvr override="childStyle">
                                        <p:cTn dur="1" fill="hold" display="0" masterRel="nextClick" afterEffect="1"/>
                                        <p:tgtEl>
                                          <p:spTgt spid="130179"/>
                                        </p:tgtEl>
                                        <p:attrNameLst>
                                          <p:attrName>style.visibility</p:attrName>
                                        </p:attrNameLst>
                                      </p:cBhvr>
                                      <p:to>
                                        <p:strVal val="hidden"/>
                                      </p:to>
                                    </p:set>
                                  </p:subTnLst>
                                </p:cTn>
                              </p:par>
                              <p:par>
                                <p:cTn id="54" presetID="1" presetClass="exit" presetSubtype="0" fill="hold" grpId="1" nodeType="withEffect">
                                  <p:stCondLst>
                                    <p:cond delay="400"/>
                                  </p:stCondLst>
                                  <p:childTnLst>
                                    <p:set>
                                      <p:cBhvr>
                                        <p:cTn id="55" dur="1" fill="hold">
                                          <p:stCondLst>
                                            <p:cond delay="0"/>
                                          </p:stCondLst>
                                        </p:cTn>
                                        <p:tgtEl>
                                          <p:spTgt spid="130168"/>
                                        </p:tgtEl>
                                        <p:attrNameLst>
                                          <p:attrName>style.visibility</p:attrName>
                                        </p:attrNameLst>
                                      </p:cBhvr>
                                      <p:to>
                                        <p:strVal val="hidden"/>
                                      </p:to>
                                    </p:set>
                                  </p:childTnLst>
                                </p:cTn>
                              </p:par>
                            </p:childTnLst>
                          </p:cTn>
                        </p:par>
                        <p:par>
                          <p:cTn id="56" fill="hold" nodeType="afterGroup">
                            <p:stCondLst>
                              <p:cond delay="400"/>
                            </p:stCondLst>
                            <p:childTnLst>
                              <p:par>
                                <p:cTn id="57" presetID="1" presetClass="entr" presetSubtype="0" fill="hold" grpId="0" nodeType="afterEffect">
                                  <p:stCondLst>
                                    <p:cond delay="400"/>
                                  </p:stCondLst>
                                  <p:childTnLst>
                                    <p:set>
                                      <p:cBhvr>
                                        <p:cTn id="58" dur="1" fill="hold">
                                          <p:stCondLst>
                                            <p:cond delay="0"/>
                                          </p:stCondLst>
                                        </p:cTn>
                                        <p:tgtEl>
                                          <p:spTgt spid="130180"/>
                                        </p:tgtEl>
                                        <p:attrNameLst>
                                          <p:attrName>style.visibility</p:attrName>
                                        </p:attrNameLst>
                                      </p:cBhvr>
                                      <p:to>
                                        <p:strVal val="visible"/>
                                      </p:to>
                                    </p:set>
                                  </p:childTnLst>
                                  <p:subTnLst>
                                    <p:set>
                                      <p:cBhvr override="childStyle">
                                        <p:cTn dur="1" fill="hold" display="0" masterRel="nextClick" afterEffect="1"/>
                                        <p:tgtEl>
                                          <p:spTgt spid="130180"/>
                                        </p:tgtEl>
                                        <p:attrNameLst>
                                          <p:attrName>style.visibility</p:attrName>
                                        </p:attrNameLst>
                                      </p:cBhvr>
                                      <p:to>
                                        <p:strVal val="hidden"/>
                                      </p:to>
                                    </p:set>
                                  </p:subTnLst>
                                </p:cTn>
                              </p:par>
                              <p:par>
                                <p:cTn id="59" presetID="1" presetClass="entr" presetSubtype="0" fill="hold" grpId="0" nodeType="withEffect">
                                  <p:stCondLst>
                                    <p:cond delay="400"/>
                                  </p:stCondLst>
                                  <p:childTnLst>
                                    <p:set>
                                      <p:cBhvr>
                                        <p:cTn id="60" dur="1" fill="hold">
                                          <p:stCondLst>
                                            <p:cond delay="0"/>
                                          </p:stCondLst>
                                        </p:cTn>
                                        <p:tgtEl>
                                          <p:spTgt spid="130181"/>
                                        </p:tgtEl>
                                        <p:attrNameLst>
                                          <p:attrName>style.visibility</p:attrName>
                                        </p:attrNameLst>
                                      </p:cBhvr>
                                      <p:to>
                                        <p:strVal val="visible"/>
                                      </p:to>
                                    </p:set>
                                  </p:childTnLst>
                                  <p:subTnLst>
                                    <p:set>
                                      <p:cBhvr override="childStyle">
                                        <p:cTn dur="1" fill="hold" display="0" masterRel="nextClick" afterEffect="1"/>
                                        <p:tgtEl>
                                          <p:spTgt spid="130181"/>
                                        </p:tgtEl>
                                        <p:attrNameLst>
                                          <p:attrName>style.visibility</p:attrName>
                                        </p:attrNameLst>
                                      </p:cBhvr>
                                      <p:to>
                                        <p:strVal val="hidden"/>
                                      </p:to>
                                    </p:set>
                                  </p:subTnLst>
                                </p:cTn>
                              </p:par>
                              <p:par>
                                <p:cTn id="61" presetID="1" presetClass="exit" presetSubtype="0" fill="hold" grpId="1" nodeType="withEffect">
                                  <p:stCondLst>
                                    <p:cond delay="400"/>
                                  </p:stCondLst>
                                  <p:childTnLst>
                                    <p:set>
                                      <p:cBhvr>
                                        <p:cTn id="62" dur="1" fill="hold">
                                          <p:stCondLst>
                                            <p:cond delay="0"/>
                                          </p:stCondLst>
                                        </p:cTn>
                                        <p:tgtEl>
                                          <p:spTgt spid="130171"/>
                                        </p:tgtEl>
                                        <p:attrNameLst>
                                          <p:attrName>style.visibility</p:attrName>
                                        </p:attrNameLst>
                                      </p:cBhvr>
                                      <p:to>
                                        <p:strVal val="hidden"/>
                                      </p:to>
                                    </p:set>
                                  </p:childTnLst>
                                </p:cTn>
                              </p:par>
                            </p:childTnLst>
                          </p:cTn>
                        </p:par>
                        <p:par>
                          <p:cTn id="63" fill="hold" nodeType="afterGroup">
                            <p:stCondLst>
                              <p:cond delay="800"/>
                            </p:stCondLst>
                            <p:childTnLst>
                              <p:par>
                                <p:cTn id="64" presetID="1" presetClass="entr" presetSubtype="0" fill="hold" grpId="0" nodeType="afterEffect">
                                  <p:stCondLst>
                                    <p:cond delay="400"/>
                                  </p:stCondLst>
                                  <p:childTnLst>
                                    <p:set>
                                      <p:cBhvr>
                                        <p:cTn id="65" dur="1" fill="hold">
                                          <p:stCondLst>
                                            <p:cond delay="0"/>
                                          </p:stCondLst>
                                        </p:cTn>
                                        <p:tgtEl>
                                          <p:spTgt spid="130182"/>
                                        </p:tgtEl>
                                        <p:attrNameLst>
                                          <p:attrName>style.visibility</p:attrName>
                                        </p:attrNameLst>
                                      </p:cBhvr>
                                      <p:to>
                                        <p:strVal val="visible"/>
                                      </p:to>
                                    </p:set>
                                  </p:childTnLst>
                                  <p:subTnLst>
                                    <p:set>
                                      <p:cBhvr override="childStyle">
                                        <p:cTn dur="1" fill="hold" display="0" masterRel="nextClick" afterEffect="1"/>
                                        <p:tgtEl>
                                          <p:spTgt spid="130182"/>
                                        </p:tgtEl>
                                        <p:attrNameLst>
                                          <p:attrName>style.visibility</p:attrName>
                                        </p:attrNameLst>
                                      </p:cBhvr>
                                      <p:to>
                                        <p:strVal val="hidden"/>
                                      </p:to>
                                    </p:set>
                                  </p:subTnLst>
                                </p:cTn>
                              </p:par>
                              <p:par>
                                <p:cTn id="66" presetID="1" presetClass="entr" presetSubtype="0" fill="hold" grpId="0" nodeType="withEffect">
                                  <p:stCondLst>
                                    <p:cond delay="400"/>
                                  </p:stCondLst>
                                  <p:childTnLst>
                                    <p:set>
                                      <p:cBhvr>
                                        <p:cTn id="67" dur="1" fill="hold">
                                          <p:stCondLst>
                                            <p:cond delay="0"/>
                                          </p:stCondLst>
                                        </p:cTn>
                                        <p:tgtEl>
                                          <p:spTgt spid="130183"/>
                                        </p:tgtEl>
                                        <p:attrNameLst>
                                          <p:attrName>style.visibility</p:attrName>
                                        </p:attrNameLst>
                                      </p:cBhvr>
                                      <p:to>
                                        <p:strVal val="visible"/>
                                      </p:to>
                                    </p:set>
                                  </p:childTnLst>
                                  <p:subTnLst>
                                    <p:set>
                                      <p:cBhvr override="childStyle">
                                        <p:cTn dur="1" fill="hold" display="0" masterRel="nextClick" afterEffect="1"/>
                                        <p:tgtEl>
                                          <p:spTgt spid="130183"/>
                                        </p:tgtEl>
                                        <p:attrNameLst>
                                          <p:attrName>style.visibility</p:attrName>
                                        </p:attrNameLst>
                                      </p:cBhvr>
                                      <p:to>
                                        <p:strVal val="hidden"/>
                                      </p:to>
                                    </p:set>
                                  </p:subTnLst>
                                </p:cTn>
                              </p:par>
                              <p:par>
                                <p:cTn id="68" presetID="1" presetClass="exit" presetSubtype="0" fill="hold" grpId="1" nodeType="withEffect">
                                  <p:stCondLst>
                                    <p:cond delay="400"/>
                                  </p:stCondLst>
                                  <p:childTnLst>
                                    <p:set>
                                      <p:cBhvr>
                                        <p:cTn id="69" dur="1" fill="hold">
                                          <p:stCondLst>
                                            <p:cond delay="0"/>
                                          </p:stCondLst>
                                        </p:cTn>
                                        <p:tgtEl>
                                          <p:spTgt spid="130169"/>
                                        </p:tgtEl>
                                        <p:attrNameLst>
                                          <p:attrName>style.visibility</p:attrName>
                                        </p:attrNameLst>
                                      </p:cBhvr>
                                      <p:to>
                                        <p:strVal val="hidden"/>
                                      </p:to>
                                    </p:set>
                                  </p:childTnLst>
                                </p:cTn>
                              </p:par>
                            </p:childTnLst>
                          </p:cTn>
                        </p:par>
                        <p:par>
                          <p:cTn id="70" fill="hold" nodeType="afterGroup">
                            <p:stCondLst>
                              <p:cond delay="1200"/>
                            </p:stCondLst>
                            <p:childTnLst>
                              <p:par>
                                <p:cTn id="71" presetID="1" presetClass="entr" presetSubtype="0" fill="hold" grpId="0" nodeType="afterEffect">
                                  <p:stCondLst>
                                    <p:cond delay="400"/>
                                  </p:stCondLst>
                                  <p:childTnLst>
                                    <p:set>
                                      <p:cBhvr>
                                        <p:cTn id="72" dur="1" fill="hold">
                                          <p:stCondLst>
                                            <p:cond delay="0"/>
                                          </p:stCondLst>
                                        </p:cTn>
                                        <p:tgtEl>
                                          <p:spTgt spid="130184"/>
                                        </p:tgtEl>
                                        <p:attrNameLst>
                                          <p:attrName>style.visibility</p:attrName>
                                        </p:attrNameLst>
                                      </p:cBhvr>
                                      <p:to>
                                        <p:strVal val="visible"/>
                                      </p:to>
                                    </p:set>
                                  </p:childTnLst>
                                </p:cTn>
                              </p:par>
                              <p:par>
                                <p:cTn id="73" presetID="1" presetClass="entr" presetSubtype="0" fill="hold" grpId="0" nodeType="withEffect">
                                  <p:stCondLst>
                                    <p:cond delay="400"/>
                                  </p:stCondLst>
                                  <p:childTnLst>
                                    <p:set>
                                      <p:cBhvr>
                                        <p:cTn id="74" dur="1" fill="hold">
                                          <p:stCondLst>
                                            <p:cond delay="0"/>
                                          </p:stCondLst>
                                        </p:cTn>
                                        <p:tgtEl>
                                          <p:spTgt spid="130185"/>
                                        </p:tgtEl>
                                        <p:attrNameLst>
                                          <p:attrName>style.visibility</p:attrName>
                                        </p:attrNameLst>
                                      </p:cBhvr>
                                      <p:to>
                                        <p:strVal val="visible"/>
                                      </p:to>
                                    </p:set>
                                  </p:childTnLst>
                                </p:cTn>
                              </p:par>
                              <p:par>
                                <p:cTn id="75" presetID="1" presetClass="exit" presetSubtype="0" fill="hold" grpId="1" nodeType="withEffect">
                                  <p:stCondLst>
                                    <p:cond delay="400"/>
                                  </p:stCondLst>
                                  <p:childTnLst>
                                    <p:set>
                                      <p:cBhvr>
                                        <p:cTn id="76" dur="1" fill="hold">
                                          <p:stCondLst>
                                            <p:cond delay="0"/>
                                          </p:stCondLst>
                                        </p:cTn>
                                        <p:tgtEl>
                                          <p:spTgt spid="130170"/>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30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135" grpId="0" animBg="1"/>
      <p:bldP spid="130135" grpId="1" animBg="1"/>
      <p:bldP spid="130167" grpId="0" animBg="1"/>
      <p:bldP spid="130167" grpId="1" animBg="1"/>
      <p:bldP spid="130168" grpId="0" animBg="1"/>
      <p:bldP spid="130168" grpId="1" animBg="1"/>
      <p:bldP spid="130169" grpId="0" animBg="1"/>
      <p:bldP spid="130169" grpId="1" animBg="1"/>
      <p:bldP spid="130170" grpId="0" animBg="1"/>
      <p:bldP spid="130170" grpId="1" animBg="1"/>
      <p:bldP spid="130171" grpId="0" animBg="1"/>
      <p:bldP spid="130171" grpId="1" animBg="1"/>
      <p:bldP spid="130174" grpId="0"/>
      <p:bldP spid="130175" grpId="0"/>
      <p:bldP spid="130176" grpId="0"/>
      <p:bldP spid="130177" grpId="0"/>
      <p:bldP spid="130178" grpId="0"/>
      <p:bldP spid="130179" grpId="0"/>
      <p:bldP spid="130180" grpId="0"/>
      <p:bldP spid="130181" grpId="0"/>
      <p:bldP spid="130182" grpId="0"/>
      <p:bldP spid="130183" grpId="0"/>
      <p:bldP spid="130184" grpId="0"/>
      <p:bldP spid="130185" grpId="0"/>
      <p:bldP spid="13024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r>
              <a:rPr lang="en-US"/>
              <a:t>Our parallel synthesis algorithm</a:t>
            </a:r>
          </a:p>
        </p:txBody>
      </p:sp>
      <p:sp>
        <p:nvSpPr>
          <p:cNvPr id="147501" name="Rectangle 45"/>
          <p:cNvSpPr>
            <a:spLocks noChangeArrowheads="1"/>
          </p:cNvSpPr>
          <p:nvPr/>
        </p:nvSpPr>
        <p:spPr bwMode="auto">
          <a:xfrm>
            <a:off x="609600" y="2590800"/>
            <a:ext cx="8305800" cy="236220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lstStyle/>
          <a:p>
            <a:pPr marL="342900" indent="-342900" algn="l" eaLnBrk="0" hangingPunct="0">
              <a:spcBef>
                <a:spcPct val="20000"/>
              </a:spcBef>
              <a:buClr>
                <a:schemeClr val="accent2"/>
              </a:buClr>
              <a:buSzPct val="55000"/>
              <a:buFont typeface="Monotype Sorts" pitchFamily="2" charset="2"/>
              <a:buChar char="l"/>
            </a:pPr>
            <a:r>
              <a:rPr lang="en-US" sz="3000">
                <a:effectLst>
                  <a:outerShdw blurRad="38100" dist="38100" dir="2700000" algn="tl">
                    <a:srgbClr val="C0C0C0"/>
                  </a:outerShdw>
                </a:effectLst>
              </a:rPr>
              <a:t>Improve speed, quality, and provide control</a:t>
            </a:r>
          </a:p>
          <a:p>
            <a:pPr marL="742950" lvl="1" indent="-285750" algn="l" eaLnBrk="0" hangingPunct="0">
              <a:spcBef>
                <a:spcPct val="20000"/>
              </a:spcBef>
              <a:buClr>
                <a:schemeClr val="accent2"/>
              </a:buClr>
              <a:buSzPct val="50000"/>
              <a:buFont typeface="Monotype Sorts" pitchFamily="2" charset="2"/>
              <a:buChar char="n"/>
            </a:pPr>
            <a:r>
              <a:rPr lang="en-US" sz="2800">
                <a:effectLst>
                  <a:outerShdw blurRad="38100" dist="38100" dir="2700000" algn="tl">
                    <a:srgbClr val="C0C0C0"/>
                  </a:outerShdw>
                </a:effectLst>
              </a:rPr>
              <a:t>Coordinate upsampling</a:t>
            </a:r>
          </a:p>
          <a:p>
            <a:pPr marL="742950" lvl="1" indent="-285750" algn="l" eaLnBrk="0" hangingPunct="0">
              <a:spcBef>
                <a:spcPct val="20000"/>
              </a:spcBef>
              <a:buClr>
                <a:schemeClr val="accent2"/>
              </a:buClr>
              <a:buSzPct val="50000"/>
              <a:buFont typeface="Monotype Sorts" pitchFamily="2" charset="2"/>
              <a:buChar char="n"/>
            </a:pPr>
            <a:r>
              <a:rPr lang="en-US" sz="2800">
                <a:effectLst>
                  <a:outerShdw blurRad="38100" dist="38100" dir="2700000" algn="tl">
                    <a:srgbClr val="C0C0C0"/>
                  </a:outerShdw>
                </a:effectLst>
              </a:rPr>
              <a:t>Jitter</a:t>
            </a:r>
          </a:p>
          <a:p>
            <a:pPr marL="742950" lvl="1" indent="-285750" algn="l" eaLnBrk="0" hangingPunct="0">
              <a:spcBef>
                <a:spcPct val="20000"/>
              </a:spcBef>
              <a:buClr>
                <a:schemeClr val="accent2"/>
              </a:buClr>
              <a:buSzPct val="50000"/>
              <a:buFont typeface="Monotype Sorts" pitchFamily="2" charset="2"/>
              <a:buChar char="n"/>
            </a:pPr>
            <a:r>
              <a:rPr lang="en-US" sz="2800">
                <a:effectLst>
                  <a:outerShdw blurRad="38100" dist="38100" dir="2700000" algn="tl">
                    <a:srgbClr val="C0C0C0"/>
                  </a:outerShdw>
                </a:effectLst>
              </a:rPr>
              <a:t>Correction subpasses</a:t>
            </a:r>
          </a:p>
          <a:p>
            <a:pPr marL="742950" lvl="1" indent="-285750" algn="l" eaLnBrk="0" hangingPunct="0">
              <a:spcBef>
                <a:spcPct val="20000"/>
              </a:spcBef>
              <a:buClr>
                <a:schemeClr val="accent2"/>
              </a:buClr>
              <a:buSzPct val="50000"/>
              <a:buFont typeface="Monotype Sorts" pitchFamily="2" charset="2"/>
              <a:buChar char="n"/>
            </a:pPr>
            <a:r>
              <a:rPr lang="en-US" sz="2800">
                <a:effectLst>
                  <a:outerShdw blurRad="38100" dist="38100" dir="2700000" algn="tl">
                    <a:srgbClr val="C0C0C0"/>
                  </a:outerShdw>
                </a:effectLst>
              </a:rPr>
              <a:t>Gaussian stack</a:t>
            </a:r>
          </a:p>
          <a:p>
            <a:pPr marL="742950" lvl="1" indent="-285750" algn="l" eaLnBrk="0" hangingPunct="0">
              <a:spcBef>
                <a:spcPct val="20000"/>
              </a:spcBef>
              <a:buClr>
                <a:schemeClr val="accent2"/>
              </a:buClr>
              <a:buSzPct val="50000"/>
              <a:buFont typeface="Monotype Sorts" pitchFamily="2" charset="2"/>
              <a:buChar char="n"/>
            </a:pPr>
            <a:endParaRPr lang="en-US" sz="2800">
              <a:effectLst>
                <a:outerShdw blurRad="38100" dist="38100" dir="2700000" algn="tl">
                  <a:srgbClr val="C0C0C0"/>
                </a:outerShdw>
              </a:effectLst>
            </a:endParaRPr>
          </a:p>
          <a:p>
            <a:pPr marL="342900" indent="-342900" algn="l" eaLnBrk="0" hangingPunct="0">
              <a:spcBef>
                <a:spcPct val="20000"/>
              </a:spcBef>
              <a:buClr>
                <a:schemeClr val="accent2"/>
              </a:buClr>
              <a:buSzPct val="55000"/>
              <a:buFont typeface="Monotype Sorts" pitchFamily="2" charset="2"/>
              <a:buChar char="l"/>
            </a:pPr>
            <a:r>
              <a:rPr lang="en-US" sz="3000">
                <a:effectLst>
                  <a:outerShdw blurRad="38100" dist="38100" dir="2700000" algn="tl">
                    <a:srgbClr val="C0C0C0"/>
                  </a:outerShdw>
                </a:effectLst>
              </a:rPr>
              <a:t>Efficient parallel evaluation on GPU</a:t>
            </a:r>
          </a:p>
        </p:txBody>
      </p:sp>
      <p:grpSp>
        <p:nvGrpSpPr>
          <p:cNvPr id="147524" name="Group 68"/>
          <p:cNvGrpSpPr>
            <a:grpSpLocks/>
          </p:cNvGrpSpPr>
          <p:nvPr/>
        </p:nvGrpSpPr>
        <p:grpSpPr bwMode="auto">
          <a:xfrm>
            <a:off x="1409700" y="1295400"/>
            <a:ext cx="6667500" cy="927100"/>
            <a:chOff x="174" y="1951"/>
            <a:chExt cx="4200" cy="584"/>
          </a:xfrm>
        </p:grpSpPr>
        <p:sp>
          <p:nvSpPr>
            <p:cNvPr id="147502" name="Line 46"/>
            <p:cNvSpPr>
              <a:spLocks noChangeShapeType="1"/>
            </p:cNvSpPr>
            <p:nvPr/>
          </p:nvSpPr>
          <p:spPr bwMode="auto">
            <a:xfrm flipV="1">
              <a:off x="408" y="2243"/>
              <a:ext cx="192"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503" name="Line 47"/>
            <p:cNvSpPr>
              <a:spLocks noChangeShapeType="1"/>
            </p:cNvSpPr>
            <p:nvPr/>
          </p:nvSpPr>
          <p:spPr bwMode="auto">
            <a:xfrm>
              <a:off x="1001" y="2243"/>
              <a:ext cx="14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504" name="Line 48"/>
            <p:cNvSpPr>
              <a:spLocks noChangeShapeType="1"/>
            </p:cNvSpPr>
            <p:nvPr/>
          </p:nvSpPr>
          <p:spPr bwMode="auto">
            <a:xfrm flipV="1">
              <a:off x="1578" y="2243"/>
              <a:ext cx="192"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505" name="Line 49"/>
            <p:cNvSpPr>
              <a:spLocks noChangeShapeType="1"/>
            </p:cNvSpPr>
            <p:nvPr/>
          </p:nvSpPr>
          <p:spPr bwMode="auto">
            <a:xfrm>
              <a:off x="2803" y="2243"/>
              <a:ext cx="14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506" name="Line 50"/>
            <p:cNvSpPr>
              <a:spLocks noChangeShapeType="1"/>
            </p:cNvSpPr>
            <p:nvPr/>
          </p:nvSpPr>
          <p:spPr bwMode="auto">
            <a:xfrm>
              <a:off x="3619" y="2243"/>
              <a:ext cx="144"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508" name="Line 52"/>
            <p:cNvSpPr>
              <a:spLocks noChangeShapeType="1"/>
            </p:cNvSpPr>
            <p:nvPr/>
          </p:nvSpPr>
          <p:spPr bwMode="auto">
            <a:xfrm>
              <a:off x="2179" y="2243"/>
              <a:ext cx="14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509" name="Line 53"/>
            <p:cNvSpPr>
              <a:spLocks noChangeShapeType="1"/>
            </p:cNvSpPr>
            <p:nvPr/>
          </p:nvSpPr>
          <p:spPr bwMode="auto">
            <a:xfrm>
              <a:off x="2419" y="2243"/>
              <a:ext cx="288"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47512" name="Picture 56" descr="corr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8" y="1955"/>
              <a:ext cx="576" cy="576"/>
            </a:xfrm>
            <a:prstGeom prst="rect">
              <a:avLst/>
            </a:prstGeom>
            <a:noFill/>
            <a:extLst>
              <a:ext uri="{909E8E84-426E-40DD-AFC4-6F175D3DCCD1}">
                <a14:hiddenFill xmlns:a14="http://schemas.microsoft.com/office/drawing/2010/main">
                  <a:solidFill>
                    <a:srgbClr val="FFFFFF"/>
                  </a:solidFill>
                </a14:hiddenFill>
              </a:ext>
            </a:extLst>
          </p:spPr>
        </p:pic>
        <p:pic>
          <p:nvPicPr>
            <p:cNvPr id="147513" name="Picture 57" descr="cor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 y="2195"/>
              <a:ext cx="96" cy="96"/>
            </a:xfrm>
            <a:prstGeom prst="rect">
              <a:avLst/>
            </a:prstGeom>
            <a:noFill/>
            <a:extLst>
              <a:ext uri="{909E8E84-426E-40DD-AFC4-6F175D3DCCD1}">
                <a14:hiddenFill xmlns:a14="http://schemas.microsoft.com/office/drawing/2010/main">
                  <a:solidFill>
                    <a:srgbClr val="FFFFFF"/>
                  </a:solidFill>
                </a14:hiddenFill>
              </a:ext>
            </a:extLst>
          </p:spPr>
        </p:pic>
        <p:pic>
          <p:nvPicPr>
            <p:cNvPr id="147514" name="Picture 58" descr="up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4" y="1951"/>
              <a:ext cx="584" cy="584"/>
            </a:xfrm>
            <a:prstGeom prst="rect">
              <a:avLst/>
            </a:prstGeom>
            <a:noFill/>
            <a:extLst>
              <a:ext uri="{909E8E84-426E-40DD-AFC4-6F175D3DCCD1}">
                <a14:hiddenFill xmlns:a14="http://schemas.microsoft.com/office/drawing/2010/main">
                  <a:solidFill>
                    <a:srgbClr val="FFFFFF"/>
                  </a:solidFill>
                </a14:hiddenFill>
              </a:ext>
            </a:extLst>
          </p:spPr>
        </p:pic>
        <p:pic>
          <p:nvPicPr>
            <p:cNvPr id="147515" name="Picture 59" descr="up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8" y="2123"/>
              <a:ext cx="240" cy="240"/>
            </a:xfrm>
            <a:prstGeom prst="rect">
              <a:avLst/>
            </a:prstGeom>
            <a:noFill/>
            <a:extLst>
              <a:ext uri="{909E8E84-426E-40DD-AFC4-6F175D3DCCD1}">
                <a14:hiddenFill xmlns:a14="http://schemas.microsoft.com/office/drawing/2010/main">
                  <a:solidFill>
                    <a:srgbClr val="FFFFFF"/>
                  </a:solidFill>
                </a14:hiddenFill>
              </a:ext>
            </a:extLst>
          </p:spPr>
        </p:pic>
        <p:pic>
          <p:nvPicPr>
            <p:cNvPr id="147516" name="Picture 60" descr="up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 y="2195"/>
              <a:ext cx="96" cy="96"/>
            </a:xfrm>
            <a:prstGeom prst="rect">
              <a:avLst/>
            </a:prstGeom>
            <a:noFill/>
            <a:extLst>
              <a:ext uri="{909E8E84-426E-40DD-AFC4-6F175D3DCCD1}">
                <a14:hiddenFill xmlns:a14="http://schemas.microsoft.com/office/drawing/2010/main">
                  <a:solidFill>
                    <a:srgbClr val="FFFFFF"/>
                  </a:solidFill>
                </a14:hiddenFill>
              </a:ext>
            </a:extLst>
          </p:spPr>
        </p:pic>
        <p:pic>
          <p:nvPicPr>
            <p:cNvPr id="147517" name="Picture 61" descr="up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4" y="2123"/>
              <a:ext cx="240" cy="24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a:t>Our parallel synthesis algorithm</a:t>
            </a:r>
          </a:p>
        </p:txBody>
      </p:sp>
      <p:sp>
        <p:nvSpPr>
          <p:cNvPr id="175107" name="Rectangle 3"/>
          <p:cNvSpPr>
            <a:spLocks noGrp="1" noChangeArrowheads="1"/>
          </p:cNvSpPr>
          <p:nvPr>
            <p:ph type="body" idx="1"/>
          </p:nvPr>
        </p:nvSpPr>
        <p:spPr>
          <a:xfrm>
            <a:off x="609600" y="1552575"/>
            <a:ext cx="8305800" cy="838200"/>
          </a:xfrm>
        </p:spPr>
        <p:txBody>
          <a:bodyPr/>
          <a:lstStyle/>
          <a:p>
            <a:r>
              <a:rPr lang="en-US"/>
              <a:t>Operate on coordinates of exemplar pixels</a:t>
            </a:r>
          </a:p>
          <a:p>
            <a:pPr>
              <a:buFont typeface="Monotype Sorts" pitchFamily="2" charset="2"/>
              <a:buNone/>
            </a:pPr>
            <a:endParaRPr lang="en-US"/>
          </a:p>
        </p:txBody>
      </p:sp>
      <p:grpSp>
        <p:nvGrpSpPr>
          <p:cNvPr id="175161" name="Group 57"/>
          <p:cNvGrpSpPr>
            <a:grpSpLocks/>
          </p:cNvGrpSpPr>
          <p:nvPr/>
        </p:nvGrpSpPr>
        <p:grpSpPr bwMode="auto">
          <a:xfrm>
            <a:off x="228600" y="2679700"/>
            <a:ext cx="1149350" cy="1204913"/>
            <a:chOff x="144" y="1632"/>
            <a:chExt cx="724" cy="759"/>
          </a:xfrm>
        </p:grpSpPr>
        <p:pic>
          <p:nvPicPr>
            <p:cNvPr id="175142" name="Picture 38" descr="pyr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 y="1632"/>
              <a:ext cx="528" cy="524"/>
            </a:xfrm>
            <a:prstGeom prst="rect">
              <a:avLst/>
            </a:prstGeom>
            <a:noFill/>
            <a:extLst>
              <a:ext uri="{909E8E84-426E-40DD-AFC4-6F175D3DCCD1}">
                <a14:hiddenFill xmlns:a14="http://schemas.microsoft.com/office/drawing/2010/main">
                  <a:solidFill>
                    <a:srgbClr val="FFFFFF"/>
                  </a:solidFill>
                </a14:hiddenFill>
              </a:ext>
            </a:extLst>
          </p:spPr>
        </p:pic>
        <p:sp>
          <p:nvSpPr>
            <p:cNvPr id="175143" name="Text Box 39"/>
            <p:cNvSpPr txBox="1">
              <a:spLocks noChangeArrowheads="1"/>
            </p:cNvSpPr>
            <p:nvPr/>
          </p:nvSpPr>
          <p:spPr bwMode="auto">
            <a:xfrm>
              <a:off x="144" y="2160"/>
              <a:ext cx="724"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Exemplar</a:t>
              </a:r>
            </a:p>
          </p:txBody>
        </p:sp>
      </p:grpSp>
      <p:grpSp>
        <p:nvGrpSpPr>
          <p:cNvPr id="175159" name="Group 55"/>
          <p:cNvGrpSpPr>
            <a:grpSpLocks/>
          </p:cNvGrpSpPr>
          <p:nvPr/>
        </p:nvGrpSpPr>
        <p:grpSpPr bwMode="auto">
          <a:xfrm>
            <a:off x="2038350" y="4746625"/>
            <a:ext cx="6724650" cy="1371600"/>
            <a:chOff x="96" y="2688"/>
            <a:chExt cx="4236" cy="864"/>
          </a:xfrm>
        </p:grpSpPr>
        <p:sp>
          <p:nvSpPr>
            <p:cNvPr id="175110" name="Line 6"/>
            <p:cNvSpPr>
              <a:spLocks noChangeShapeType="1"/>
            </p:cNvSpPr>
            <p:nvPr/>
          </p:nvSpPr>
          <p:spPr bwMode="auto">
            <a:xfrm flipV="1">
              <a:off x="366" y="2995"/>
              <a:ext cx="192"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1" name="Line 7"/>
            <p:cNvSpPr>
              <a:spLocks noChangeShapeType="1"/>
            </p:cNvSpPr>
            <p:nvPr/>
          </p:nvSpPr>
          <p:spPr bwMode="auto">
            <a:xfrm>
              <a:off x="959" y="2995"/>
              <a:ext cx="14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2" name="Line 8"/>
            <p:cNvSpPr>
              <a:spLocks noChangeShapeType="1"/>
            </p:cNvSpPr>
            <p:nvPr/>
          </p:nvSpPr>
          <p:spPr bwMode="auto">
            <a:xfrm flipV="1">
              <a:off x="1536" y="2995"/>
              <a:ext cx="192"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3" name="Line 9"/>
            <p:cNvSpPr>
              <a:spLocks noChangeShapeType="1"/>
            </p:cNvSpPr>
            <p:nvPr/>
          </p:nvSpPr>
          <p:spPr bwMode="auto">
            <a:xfrm>
              <a:off x="2761" y="2995"/>
              <a:ext cx="14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4" name="Line 10"/>
            <p:cNvSpPr>
              <a:spLocks noChangeShapeType="1"/>
            </p:cNvSpPr>
            <p:nvPr/>
          </p:nvSpPr>
          <p:spPr bwMode="auto">
            <a:xfrm>
              <a:off x="3577" y="2995"/>
              <a:ext cx="144"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5" name="Text Box 11"/>
            <p:cNvSpPr txBox="1">
              <a:spLocks noChangeArrowheads="1"/>
            </p:cNvSpPr>
            <p:nvPr/>
          </p:nvSpPr>
          <p:spPr bwMode="auto">
            <a:xfrm>
              <a:off x="96" y="3302"/>
              <a:ext cx="580"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Level 0</a:t>
              </a:r>
            </a:p>
          </p:txBody>
        </p:sp>
        <p:sp>
          <p:nvSpPr>
            <p:cNvPr id="175116" name="Text Box 12"/>
            <p:cNvSpPr txBox="1">
              <a:spLocks noChangeArrowheads="1"/>
            </p:cNvSpPr>
            <p:nvPr/>
          </p:nvSpPr>
          <p:spPr bwMode="auto">
            <a:xfrm>
              <a:off x="1344" y="3302"/>
              <a:ext cx="580"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Level 1</a:t>
              </a:r>
            </a:p>
          </p:txBody>
        </p:sp>
        <p:sp>
          <p:nvSpPr>
            <p:cNvPr id="175117" name="Text Box 13"/>
            <p:cNvSpPr txBox="1">
              <a:spLocks noChangeArrowheads="1"/>
            </p:cNvSpPr>
            <p:nvPr/>
          </p:nvSpPr>
          <p:spPr bwMode="auto">
            <a:xfrm>
              <a:off x="3381" y="3302"/>
              <a:ext cx="580"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Level 6</a:t>
              </a:r>
            </a:p>
          </p:txBody>
        </p:sp>
        <p:pic>
          <p:nvPicPr>
            <p:cNvPr id="175118" name="Picture 14" descr="corr0_id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6" y="2707"/>
              <a:ext cx="576" cy="576"/>
            </a:xfrm>
            <a:prstGeom prst="rect">
              <a:avLst/>
            </a:prstGeom>
            <a:noFill/>
            <a:extLst>
              <a:ext uri="{909E8E84-426E-40DD-AFC4-6F175D3DCCD1}">
                <a14:hiddenFill xmlns:a14="http://schemas.microsoft.com/office/drawing/2010/main">
                  <a:solidFill>
                    <a:srgbClr val="FFFFFF"/>
                  </a:solidFill>
                </a14:hiddenFill>
              </a:ext>
            </a:extLst>
          </p:spPr>
        </p:pic>
        <p:pic>
          <p:nvPicPr>
            <p:cNvPr id="175119" name="Picture 15" descr="corr1_id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1" y="2887"/>
              <a:ext cx="229" cy="229"/>
            </a:xfrm>
            <a:prstGeom prst="rect">
              <a:avLst/>
            </a:prstGeom>
            <a:noFill/>
            <a:extLst>
              <a:ext uri="{909E8E84-426E-40DD-AFC4-6F175D3DCCD1}">
                <a14:hiddenFill xmlns:a14="http://schemas.microsoft.com/office/drawing/2010/main">
                  <a:solidFill>
                    <a:srgbClr val="FFFFFF"/>
                  </a:solidFill>
                </a14:hiddenFill>
              </a:ext>
            </a:extLst>
          </p:spPr>
        </p:pic>
        <p:pic>
          <p:nvPicPr>
            <p:cNvPr id="175120" name="Picture 16" descr="corr2_id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 y="2948"/>
              <a:ext cx="94" cy="94"/>
            </a:xfrm>
            <a:prstGeom prst="rect">
              <a:avLst/>
            </a:prstGeom>
            <a:noFill/>
            <a:extLst>
              <a:ext uri="{909E8E84-426E-40DD-AFC4-6F175D3DCCD1}">
                <a14:hiddenFill xmlns:a14="http://schemas.microsoft.com/office/drawing/2010/main">
                  <a:solidFill>
                    <a:srgbClr val="FFFFFF"/>
                  </a:solidFill>
                </a14:hiddenFill>
              </a:ext>
            </a:extLst>
          </p:spPr>
        </p:pic>
        <p:pic>
          <p:nvPicPr>
            <p:cNvPr id="175121" name="Picture 17" descr="up2_id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 y="2947"/>
              <a:ext cx="96" cy="96"/>
            </a:xfrm>
            <a:prstGeom prst="rect">
              <a:avLst/>
            </a:prstGeom>
            <a:noFill/>
            <a:extLst>
              <a:ext uri="{909E8E84-426E-40DD-AFC4-6F175D3DCCD1}">
                <a14:hiddenFill xmlns:a14="http://schemas.microsoft.com/office/drawing/2010/main">
                  <a:solidFill>
                    <a:srgbClr val="FFFFFF"/>
                  </a:solidFill>
                </a14:hiddenFill>
              </a:ext>
            </a:extLst>
          </p:spPr>
        </p:pic>
        <p:pic>
          <p:nvPicPr>
            <p:cNvPr id="175122" name="Picture 18" descr="up0_idx"/>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52" y="2707"/>
              <a:ext cx="576" cy="576"/>
            </a:xfrm>
            <a:prstGeom prst="rect">
              <a:avLst/>
            </a:prstGeom>
            <a:noFill/>
            <a:extLst>
              <a:ext uri="{909E8E84-426E-40DD-AFC4-6F175D3DCCD1}">
                <a14:hiddenFill xmlns:a14="http://schemas.microsoft.com/office/drawing/2010/main">
                  <a:solidFill>
                    <a:srgbClr val="FFFFFF"/>
                  </a:solidFill>
                </a14:hiddenFill>
              </a:ext>
            </a:extLst>
          </p:spPr>
        </p:pic>
        <p:pic>
          <p:nvPicPr>
            <p:cNvPr id="175123" name="Picture 19" descr="up1_idx"/>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2" y="2889"/>
              <a:ext cx="234" cy="234"/>
            </a:xfrm>
            <a:prstGeom prst="rect">
              <a:avLst/>
            </a:prstGeom>
            <a:noFill/>
            <a:extLst>
              <a:ext uri="{909E8E84-426E-40DD-AFC4-6F175D3DCCD1}">
                <a14:hiddenFill xmlns:a14="http://schemas.microsoft.com/office/drawing/2010/main">
                  <a:solidFill>
                    <a:srgbClr val="FFFFFF"/>
                  </a:solidFill>
                </a14:hiddenFill>
              </a:ext>
            </a:extLst>
          </p:spPr>
        </p:pic>
        <p:sp>
          <p:nvSpPr>
            <p:cNvPr id="175124" name="Line 20"/>
            <p:cNvSpPr>
              <a:spLocks noChangeShapeType="1"/>
            </p:cNvSpPr>
            <p:nvPr/>
          </p:nvSpPr>
          <p:spPr bwMode="auto">
            <a:xfrm>
              <a:off x="2137" y="2995"/>
              <a:ext cx="14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25" name="Line 21"/>
            <p:cNvSpPr>
              <a:spLocks noChangeShapeType="1"/>
            </p:cNvSpPr>
            <p:nvPr/>
          </p:nvSpPr>
          <p:spPr bwMode="auto">
            <a:xfrm>
              <a:off x="2377" y="2995"/>
              <a:ext cx="288"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49" name="Line 45"/>
            <p:cNvSpPr>
              <a:spLocks noChangeShapeType="1"/>
            </p:cNvSpPr>
            <p:nvPr/>
          </p:nvSpPr>
          <p:spPr bwMode="auto">
            <a:xfrm flipH="1">
              <a:off x="2232" y="2688"/>
              <a:ext cx="0" cy="86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50" name="Line 46"/>
            <p:cNvSpPr>
              <a:spLocks noChangeShapeType="1"/>
            </p:cNvSpPr>
            <p:nvPr/>
          </p:nvSpPr>
          <p:spPr bwMode="auto">
            <a:xfrm flipH="1">
              <a:off x="2856" y="2688"/>
              <a:ext cx="0" cy="86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51" name="Line 47"/>
            <p:cNvSpPr>
              <a:spLocks noChangeShapeType="1"/>
            </p:cNvSpPr>
            <p:nvPr/>
          </p:nvSpPr>
          <p:spPr bwMode="auto">
            <a:xfrm flipH="1">
              <a:off x="1050" y="2688"/>
              <a:ext cx="0" cy="86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75158" name="Group 54"/>
          <p:cNvGrpSpPr>
            <a:grpSpLocks/>
          </p:cNvGrpSpPr>
          <p:nvPr/>
        </p:nvGrpSpPr>
        <p:grpSpPr bwMode="auto">
          <a:xfrm>
            <a:off x="2038350" y="2597150"/>
            <a:ext cx="6724650" cy="1371600"/>
            <a:chOff x="96" y="1399"/>
            <a:chExt cx="4236" cy="864"/>
          </a:xfrm>
        </p:grpSpPr>
        <p:sp>
          <p:nvSpPr>
            <p:cNvPr id="175126" name="Line 22"/>
            <p:cNvSpPr>
              <a:spLocks noChangeShapeType="1"/>
            </p:cNvSpPr>
            <p:nvPr/>
          </p:nvSpPr>
          <p:spPr bwMode="auto">
            <a:xfrm flipH="1">
              <a:off x="2232" y="1399"/>
              <a:ext cx="0" cy="86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47" name="Line 43"/>
            <p:cNvSpPr>
              <a:spLocks noChangeShapeType="1"/>
            </p:cNvSpPr>
            <p:nvPr/>
          </p:nvSpPr>
          <p:spPr bwMode="auto">
            <a:xfrm flipH="1">
              <a:off x="2856" y="1399"/>
              <a:ext cx="0" cy="86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48" name="Line 44"/>
            <p:cNvSpPr>
              <a:spLocks noChangeShapeType="1"/>
            </p:cNvSpPr>
            <p:nvPr/>
          </p:nvSpPr>
          <p:spPr bwMode="auto">
            <a:xfrm flipH="1">
              <a:off x="1050" y="1399"/>
              <a:ext cx="0" cy="86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75157" name="Group 53"/>
            <p:cNvGrpSpPr>
              <a:grpSpLocks/>
            </p:cNvGrpSpPr>
            <p:nvPr/>
          </p:nvGrpSpPr>
          <p:grpSpPr bwMode="auto">
            <a:xfrm>
              <a:off x="96" y="1414"/>
              <a:ext cx="4236" cy="835"/>
              <a:chOff x="96" y="1484"/>
              <a:chExt cx="4236" cy="835"/>
            </a:xfrm>
          </p:grpSpPr>
          <p:grpSp>
            <p:nvGrpSpPr>
              <p:cNvPr id="175127" name="Group 23"/>
              <p:cNvGrpSpPr>
                <a:grpSpLocks/>
              </p:cNvGrpSpPr>
              <p:nvPr/>
            </p:nvGrpSpPr>
            <p:grpSpPr bwMode="auto">
              <a:xfrm>
                <a:off x="132" y="1484"/>
                <a:ext cx="4200" cy="584"/>
                <a:chOff x="174" y="1951"/>
                <a:chExt cx="4200" cy="584"/>
              </a:xfrm>
            </p:grpSpPr>
            <p:sp>
              <p:nvSpPr>
                <p:cNvPr id="175128" name="Line 24"/>
                <p:cNvSpPr>
                  <a:spLocks noChangeShapeType="1"/>
                </p:cNvSpPr>
                <p:nvPr/>
              </p:nvSpPr>
              <p:spPr bwMode="auto">
                <a:xfrm flipV="1">
                  <a:off x="408" y="2243"/>
                  <a:ext cx="192"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29" name="Line 25"/>
                <p:cNvSpPr>
                  <a:spLocks noChangeShapeType="1"/>
                </p:cNvSpPr>
                <p:nvPr/>
              </p:nvSpPr>
              <p:spPr bwMode="auto">
                <a:xfrm>
                  <a:off x="1001" y="2243"/>
                  <a:ext cx="14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30" name="Line 26"/>
                <p:cNvSpPr>
                  <a:spLocks noChangeShapeType="1"/>
                </p:cNvSpPr>
                <p:nvPr/>
              </p:nvSpPr>
              <p:spPr bwMode="auto">
                <a:xfrm flipV="1">
                  <a:off x="1578" y="2243"/>
                  <a:ext cx="192"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31" name="Line 27"/>
                <p:cNvSpPr>
                  <a:spLocks noChangeShapeType="1"/>
                </p:cNvSpPr>
                <p:nvPr/>
              </p:nvSpPr>
              <p:spPr bwMode="auto">
                <a:xfrm>
                  <a:off x="2803" y="2243"/>
                  <a:ext cx="14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32" name="Line 28"/>
                <p:cNvSpPr>
                  <a:spLocks noChangeShapeType="1"/>
                </p:cNvSpPr>
                <p:nvPr/>
              </p:nvSpPr>
              <p:spPr bwMode="auto">
                <a:xfrm>
                  <a:off x="3619" y="2243"/>
                  <a:ext cx="144"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33" name="Line 29"/>
                <p:cNvSpPr>
                  <a:spLocks noChangeShapeType="1"/>
                </p:cNvSpPr>
                <p:nvPr/>
              </p:nvSpPr>
              <p:spPr bwMode="auto">
                <a:xfrm>
                  <a:off x="2179" y="2243"/>
                  <a:ext cx="14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34" name="Line 30"/>
                <p:cNvSpPr>
                  <a:spLocks noChangeShapeType="1"/>
                </p:cNvSpPr>
                <p:nvPr/>
              </p:nvSpPr>
              <p:spPr bwMode="auto">
                <a:xfrm>
                  <a:off x="2419" y="2243"/>
                  <a:ext cx="288"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75135" name="Picture 31" descr="corr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98" y="1955"/>
                  <a:ext cx="576" cy="576"/>
                </a:xfrm>
                <a:prstGeom prst="rect">
                  <a:avLst/>
                </a:prstGeom>
                <a:noFill/>
                <a:extLst>
                  <a:ext uri="{909E8E84-426E-40DD-AFC4-6F175D3DCCD1}">
                    <a14:hiddenFill xmlns:a14="http://schemas.microsoft.com/office/drawing/2010/main">
                      <a:solidFill>
                        <a:srgbClr val="FFFFFF"/>
                      </a:solidFill>
                    </a14:hiddenFill>
                  </a:ext>
                </a:extLst>
              </p:spPr>
            </p:pic>
            <p:pic>
              <p:nvPicPr>
                <p:cNvPr id="175136" name="Picture 32" descr="corr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6" y="2195"/>
                  <a:ext cx="96" cy="96"/>
                </a:xfrm>
                <a:prstGeom prst="rect">
                  <a:avLst/>
                </a:prstGeom>
                <a:noFill/>
                <a:extLst>
                  <a:ext uri="{909E8E84-426E-40DD-AFC4-6F175D3DCCD1}">
                    <a14:hiddenFill xmlns:a14="http://schemas.microsoft.com/office/drawing/2010/main">
                      <a:solidFill>
                        <a:srgbClr val="FFFFFF"/>
                      </a:solidFill>
                    </a14:hiddenFill>
                  </a:ext>
                </a:extLst>
              </p:spPr>
            </p:pic>
            <p:pic>
              <p:nvPicPr>
                <p:cNvPr id="175137" name="Picture 33" descr="up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94" y="1951"/>
                  <a:ext cx="584" cy="584"/>
                </a:xfrm>
                <a:prstGeom prst="rect">
                  <a:avLst/>
                </a:prstGeom>
                <a:noFill/>
                <a:extLst>
                  <a:ext uri="{909E8E84-426E-40DD-AFC4-6F175D3DCCD1}">
                    <a14:hiddenFill xmlns:a14="http://schemas.microsoft.com/office/drawing/2010/main">
                      <a:solidFill>
                        <a:srgbClr val="FFFFFF"/>
                      </a:solidFill>
                    </a14:hiddenFill>
                  </a:ext>
                </a:extLst>
              </p:spPr>
            </p:pic>
            <p:pic>
              <p:nvPicPr>
                <p:cNvPr id="175138" name="Picture 34" descr="up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78" y="2123"/>
                  <a:ext cx="240" cy="240"/>
                </a:xfrm>
                <a:prstGeom prst="rect">
                  <a:avLst/>
                </a:prstGeom>
                <a:noFill/>
                <a:extLst>
                  <a:ext uri="{909E8E84-426E-40DD-AFC4-6F175D3DCCD1}">
                    <a14:hiddenFill xmlns:a14="http://schemas.microsoft.com/office/drawing/2010/main">
                      <a:solidFill>
                        <a:srgbClr val="FFFFFF"/>
                      </a:solidFill>
                    </a14:hiddenFill>
                  </a:ext>
                </a:extLst>
              </p:spPr>
            </p:pic>
            <p:pic>
              <p:nvPicPr>
                <p:cNvPr id="175139" name="Picture 35" descr="up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4" y="2195"/>
                  <a:ext cx="96" cy="96"/>
                </a:xfrm>
                <a:prstGeom prst="rect">
                  <a:avLst/>
                </a:prstGeom>
                <a:noFill/>
                <a:extLst>
                  <a:ext uri="{909E8E84-426E-40DD-AFC4-6F175D3DCCD1}">
                    <a14:hiddenFill xmlns:a14="http://schemas.microsoft.com/office/drawing/2010/main">
                      <a:solidFill>
                        <a:srgbClr val="FFFFFF"/>
                      </a:solidFill>
                    </a14:hiddenFill>
                  </a:ext>
                </a:extLst>
              </p:spPr>
            </p:pic>
            <p:pic>
              <p:nvPicPr>
                <p:cNvPr id="175140" name="Picture 36" descr="up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54" y="2123"/>
                  <a:ext cx="240" cy="240"/>
                </a:xfrm>
                <a:prstGeom prst="rect">
                  <a:avLst/>
                </a:prstGeom>
                <a:noFill/>
                <a:extLst>
                  <a:ext uri="{909E8E84-426E-40DD-AFC4-6F175D3DCCD1}">
                    <a14:hiddenFill xmlns:a14="http://schemas.microsoft.com/office/drawing/2010/main">
                      <a:solidFill>
                        <a:srgbClr val="FFFFFF"/>
                      </a:solidFill>
                    </a14:hiddenFill>
                  </a:ext>
                </a:extLst>
              </p:spPr>
            </p:pic>
          </p:grpSp>
          <p:sp>
            <p:nvSpPr>
              <p:cNvPr id="175154" name="Text Box 50"/>
              <p:cNvSpPr txBox="1">
                <a:spLocks noChangeArrowheads="1"/>
              </p:cNvSpPr>
              <p:nvPr/>
            </p:nvSpPr>
            <p:spPr bwMode="auto">
              <a:xfrm>
                <a:off x="96" y="2088"/>
                <a:ext cx="580"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Level 0</a:t>
                </a:r>
              </a:p>
            </p:txBody>
          </p:sp>
          <p:sp>
            <p:nvSpPr>
              <p:cNvPr id="175155" name="Text Box 51"/>
              <p:cNvSpPr txBox="1">
                <a:spLocks noChangeArrowheads="1"/>
              </p:cNvSpPr>
              <p:nvPr/>
            </p:nvSpPr>
            <p:spPr bwMode="auto">
              <a:xfrm>
                <a:off x="1344" y="2088"/>
                <a:ext cx="580"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Level 1</a:t>
                </a:r>
              </a:p>
            </p:txBody>
          </p:sp>
          <p:sp>
            <p:nvSpPr>
              <p:cNvPr id="175156" name="Text Box 52"/>
              <p:cNvSpPr txBox="1">
                <a:spLocks noChangeArrowheads="1"/>
              </p:cNvSpPr>
              <p:nvPr/>
            </p:nvSpPr>
            <p:spPr bwMode="auto">
              <a:xfrm>
                <a:off x="3381" y="2088"/>
                <a:ext cx="580"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Level 6</a:t>
                </a:r>
              </a:p>
            </p:txBody>
          </p:sp>
        </p:grpSp>
      </p:grpSp>
      <p:grpSp>
        <p:nvGrpSpPr>
          <p:cNvPr id="175162" name="Group 58"/>
          <p:cNvGrpSpPr>
            <a:grpSpLocks/>
          </p:cNvGrpSpPr>
          <p:nvPr/>
        </p:nvGrpSpPr>
        <p:grpSpPr bwMode="auto">
          <a:xfrm>
            <a:off x="120650" y="4686300"/>
            <a:ext cx="1365250" cy="1493838"/>
            <a:chOff x="76" y="2976"/>
            <a:chExt cx="860" cy="941"/>
          </a:xfrm>
        </p:grpSpPr>
        <p:pic>
          <p:nvPicPr>
            <p:cNvPr id="175146" name="Picture 42" descr="grad"/>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0" y="2976"/>
              <a:ext cx="528" cy="528"/>
            </a:xfrm>
            <a:prstGeom prst="rect">
              <a:avLst/>
            </a:prstGeom>
            <a:noFill/>
            <a:extLst>
              <a:ext uri="{909E8E84-426E-40DD-AFC4-6F175D3DCCD1}">
                <a14:hiddenFill xmlns:a14="http://schemas.microsoft.com/office/drawing/2010/main">
                  <a:solidFill>
                    <a:srgbClr val="FFFFFF"/>
                  </a:solidFill>
                </a14:hiddenFill>
              </a:ext>
            </a:extLst>
          </p:spPr>
        </p:pic>
        <p:sp>
          <p:nvSpPr>
            <p:cNvPr id="175160" name="Text Box 56"/>
            <p:cNvSpPr txBox="1">
              <a:spLocks noChangeArrowheads="1"/>
            </p:cNvSpPr>
            <p:nvPr/>
          </p:nvSpPr>
          <p:spPr bwMode="auto">
            <a:xfrm>
              <a:off x="76" y="3513"/>
              <a:ext cx="860" cy="40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Exemplar</a:t>
              </a:r>
            </a:p>
            <a:p>
              <a:r>
                <a:rPr lang="en-US">
                  <a:effectLst/>
                </a:rPr>
                <a:t>coordinates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51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5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18" name="Rectangle 94"/>
          <p:cNvSpPr>
            <a:spLocks noChangeArrowheads="1"/>
          </p:cNvSpPr>
          <p:nvPr/>
        </p:nvSpPr>
        <p:spPr bwMode="auto">
          <a:xfrm>
            <a:off x="3810000" y="914400"/>
            <a:ext cx="4419600" cy="1371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2317" name="Picture 93" descr="step_corr_id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990600"/>
            <a:ext cx="1231900" cy="1231900"/>
          </a:xfrm>
          <a:prstGeom prst="rect">
            <a:avLst/>
          </a:prstGeom>
          <a:noFill/>
          <a:extLst>
            <a:ext uri="{909E8E84-426E-40DD-AFC4-6F175D3DCCD1}">
              <a14:hiddenFill xmlns:a14="http://schemas.microsoft.com/office/drawing/2010/main">
                <a:solidFill>
                  <a:srgbClr val="FFFFFF"/>
                </a:solidFill>
              </a14:hiddenFill>
            </a:ext>
          </a:extLst>
        </p:spPr>
      </p:pic>
      <p:sp>
        <p:nvSpPr>
          <p:cNvPr id="52226" name="Rectangle 2"/>
          <p:cNvSpPr>
            <a:spLocks noGrp="1" noChangeArrowheads="1"/>
          </p:cNvSpPr>
          <p:nvPr>
            <p:ph type="title"/>
          </p:nvPr>
        </p:nvSpPr>
        <p:spPr/>
        <p:txBody>
          <a:bodyPr/>
          <a:lstStyle/>
          <a:p>
            <a:r>
              <a:rPr lang="en-US"/>
              <a:t>Parallel texture synthesis</a:t>
            </a:r>
          </a:p>
        </p:txBody>
      </p:sp>
      <p:grpSp>
        <p:nvGrpSpPr>
          <p:cNvPr id="52311" name="Group 87"/>
          <p:cNvGrpSpPr>
            <a:grpSpLocks/>
          </p:cNvGrpSpPr>
          <p:nvPr/>
        </p:nvGrpSpPr>
        <p:grpSpPr bwMode="auto">
          <a:xfrm>
            <a:off x="976313" y="4667250"/>
            <a:ext cx="1638300" cy="473075"/>
            <a:chOff x="615" y="2940"/>
            <a:chExt cx="1032" cy="298"/>
          </a:xfrm>
        </p:grpSpPr>
        <p:sp>
          <p:nvSpPr>
            <p:cNvPr id="52236" name="Line 12"/>
            <p:cNvSpPr>
              <a:spLocks noChangeShapeType="1"/>
            </p:cNvSpPr>
            <p:nvPr/>
          </p:nvSpPr>
          <p:spPr bwMode="blackGray">
            <a:xfrm>
              <a:off x="672" y="2940"/>
              <a:ext cx="91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52239" name="Text Box 15"/>
            <p:cNvSpPr txBox="1">
              <a:spLocks noChangeArrowheads="1"/>
            </p:cNvSpPr>
            <p:nvPr/>
          </p:nvSpPr>
          <p:spPr bwMode="blackGray">
            <a:xfrm>
              <a:off x="615" y="2988"/>
              <a:ext cx="103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eaLnBrk="0" hangingPunct="0"/>
              <a:r>
                <a:rPr lang="en-US" sz="2000" b="1">
                  <a:effectLst/>
                </a:rPr>
                <a:t>Upsampling</a:t>
              </a:r>
            </a:p>
          </p:txBody>
        </p:sp>
      </p:grpSp>
      <p:grpSp>
        <p:nvGrpSpPr>
          <p:cNvPr id="52310" name="Group 86"/>
          <p:cNvGrpSpPr>
            <a:grpSpLocks/>
          </p:cNvGrpSpPr>
          <p:nvPr/>
        </p:nvGrpSpPr>
        <p:grpSpPr bwMode="auto">
          <a:xfrm>
            <a:off x="3962400" y="4667250"/>
            <a:ext cx="1066800" cy="473075"/>
            <a:chOff x="2496" y="2940"/>
            <a:chExt cx="672" cy="298"/>
          </a:xfrm>
        </p:grpSpPr>
        <p:sp>
          <p:nvSpPr>
            <p:cNvPr id="52237" name="Line 13"/>
            <p:cNvSpPr>
              <a:spLocks noChangeShapeType="1"/>
            </p:cNvSpPr>
            <p:nvPr/>
          </p:nvSpPr>
          <p:spPr bwMode="blackGray">
            <a:xfrm>
              <a:off x="2496" y="2940"/>
              <a:ext cx="67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52240" name="Text Box 16"/>
            <p:cNvSpPr txBox="1">
              <a:spLocks noChangeArrowheads="1"/>
            </p:cNvSpPr>
            <p:nvPr/>
          </p:nvSpPr>
          <p:spPr bwMode="blackGray">
            <a:xfrm>
              <a:off x="2577" y="2988"/>
              <a:ext cx="50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eaLnBrk="0" hangingPunct="0"/>
              <a:r>
                <a:rPr lang="en-US" sz="2000" b="1">
                  <a:effectLst/>
                </a:rPr>
                <a:t>Jitter</a:t>
              </a:r>
            </a:p>
          </p:txBody>
        </p:sp>
      </p:grpSp>
      <p:grpSp>
        <p:nvGrpSpPr>
          <p:cNvPr id="52309" name="Group 85"/>
          <p:cNvGrpSpPr>
            <a:grpSpLocks/>
          </p:cNvGrpSpPr>
          <p:nvPr/>
        </p:nvGrpSpPr>
        <p:grpSpPr bwMode="auto">
          <a:xfrm>
            <a:off x="6284913" y="4667250"/>
            <a:ext cx="1468437" cy="777875"/>
            <a:chOff x="3959" y="2940"/>
            <a:chExt cx="925" cy="490"/>
          </a:xfrm>
        </p:grpSpPr>
        <p:sp>
          <p:nvSpPr>
            <p:cNvPr id="52238" name="Line 14"/>
            <p:cNvSpPr>
              <a:spLocks noChangeShapeType="1"/>
            </p:cNvSpPr>
            <p:nvPr/>
          </p:nvSpPr>
          <p:spPr bwMode="blackGray">
            <a:xfrm>
              <a:off x="4032" y="2940"/>
              <a:ext cx="816"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52241" name="Text Box 17"/>
            <p:cNvSpPr txBox="1">
              <a:spLocks noChangeArrowheads="1"/>
            </p:cNvSpPr>
            <p:nvPr/>
          </p:nvSpPr>
          <p:spPr bwMode="blackGray">
            <a:xfrm>
              <a:off x="3959" y="2988"/>
              <a:ext cx="925"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r" eaLnBrk="0" hangingPunct="0"/>
              <a:r>
                <a:rPr lang="en-US" sz="2000" b="1">
                  <a:effectLst/>
                </a:rPr>
                <a:t>Correction</a:t>
              </a:r>
            </a:p>
            <a:p>
              <a:pPr algn="r" eaLnBrk="0" hangingPunct="0"/>
              <a:endParaRPr lang="en-US" sz="2000" b="1">
                <a:effectLst/>
              </a:endParaRPr>
            </a:p>
          </p:txBody>
        </p:sp>
      </p:grpSp>
      <p:grpSp>
        <p:nvGrpSpPr>
          <p:cNvPr id="52306" name="Group 82"/>
          <p:cNvGrpSpPr>
            <a:grpSpLocks/>
          </p:cNvGrpSpPr>
          <p:nvPr/>
        </p:nvGrpSpPr>
        <p:grpSpPr bwMode="auto">
          <a:xfrm>
            <a:off x="7772400" y="3367088"/>
            <a:ext cx="1231900" cy="3173412"/>
            <a:chOff x="4896" y="2121"/>
            <a:chExt cx="776" cy="1999"/>
          </a:xfrm>
        </p:grpSpPr>
        <p:sp>
          <p:nvSpPr>
            <p:cNvPr id="52243" name="Text Box 19"/>
            <p:cNvSpPr txBox="1">
              <a:spLocks noChangeArrowheads="1"/>
            </p:cNvSpPr>
            <p:nvPr/>
          </p:nvSpPr>
          <p:spPr bwMode="blackGray">
            <a:xfrm>
              <a:off x="5220" y="2121"/>
              <a:ext cx="16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eaLnBrk="0" hangingPunct="0"/>
              <a:r>
                <a:rPr lang="en-US" sz="2800">
                  <a:effectLst/>
                </a:rPr>
                <a:t>l</a:t>
              </a:r>
            </a:p>
          </p:txBody>
        </p:sp>
        <p:pic>
          <p:nvPicPr>
            <p:cNvPr id="52244" name="Picture 20" descr="step_corr_id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 y="2528"/>
              <a:ext cx="776" cy="776"/>
            </a:xfrm>
            <a:prstGeom prst="rect">
              <a:avLst/>
            </a:prstGeom>
            <a:noFill/>
            <a:extLst>
              <a:ext uri="{909E8E84-426E-40DD-AFC4-6F175D3DCCD1}">
                <a14:hiddenFill xmlns:a14="http://schemas.microsoft.com/office/drawing/2010/main">
                  <a:solidFill>
                    <a:srgbClr val="FFFFFF"/>
                  </a:solidFill>
                </a14:hiddenFill>
              </a:ext>
            </a:extLst>
          </p:spPr>
        </p:pic>
        <p:pic>
          <p:nvPicPr>
            <p:cNvPr id="52245" name="Picture 21" descr="step_cor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6" y="3352"/>
              <a:ext cx="768" cy="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307" name="Group 83"/>
          <p:cNvGrpSpPr>
            <a:grpSpLocks/>
          </p:cNvGrpSpPr>
          <p:nvPr/>
        </p:nvGrpSpPr>
        <p:grpSpPr bwMode="auto">
          <a:xfrm>
            <a:off x="5092700" y="4025900"/>
            <a:ext cx="1231900" cy="2527300"/>
            <a:chOff x="3208" y="2536"/>
            <a:chExt cx="776" cy="1592"/>
          </a:xfrm>
        </p:grpSpPr>
        <p:pic>
          <p:nvPicPr>
            <p:cNvPr id="52246" name="Picture 22" descr="step_jit_id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6" y="2536"/>
              <a:ext cx="768" cy="768"/>
            </a:xfrm>
            <a:prstGeom prst="rect">
              <a:avLst/>
            </a:prstGeom>
            <a:noFill/>
            <a:extLst>
              <a:ext uri="{909E8E84-426E-40DD-AFC4-6F175D3DCCD1}">
                <a14:hiddenFill xmlns:a14="http://schemas.microsoft.com/office/drawing/2010/main">
                  <a:solidFill>
                    <a:srgbClr val="FFFFFF"/>
                  </a:solidFill>
                </a14:hiddenFill>
              </a:ext>
            </a:extLst>
          </p:spPr>
        </p:pic>
        <p:pic>
          <p:nvPicPr>
            <p:cNvPr id="52247" name="Picture 23" descr="step_j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 y="3352"/>
              <a:ext cx="776" cy="7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308" name="Group 84"/>
          <p:cNvGrpSpPr>
            <a:grpSpLocks/>
          </p:cNvGrpSpPr>
          <p:nvPr/>
        </p:nvGrpSpPr>
        <p:grpSpPr bwMode="auto">
          <a:xfrm>
            <a:off x="2667000" y="4025900"/>
            <a:ext cx="1219200" cy="2514600"/>
            <a:chOff x="1680" y="2536"/>
            <a:chExt cx="768" cy="1584"/>
          </a:xfrm>
        </p:grpSpPr>
        <p:pic>
          <p:nvPicPr>
            <p:cNvPr id="52248" name="Picture 24" descr="step_up_id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0" y="2536"/>
              <a:ext cx="768" cy="768"/>
            </a:xfrm>
            <a:prstGeom prst="rect">
              <a:avLst/>
            </a:prstGeom>
            <a:noFill/>
            <a:extLst>
              <a:ext uri="{909E8E84-426E-40DD-AFC4-6F175D3DCCD1}">
                <a14:hiddenFill xmlns:a14="http://schemas.microsoft.com/office/drawing/2010/main">
                  <a:solidFill>
                    <a:srgbClr val="FFFFFF"/>
                  </a:solidFill>
                </a14:hiddenFill>
              </a:ext>
            </a:extLst>
          </p:spPr>
        </p:pic>
        <p:pic>
          <p:nvPicPr>
            <p:cNvPr id="52249" name="Picture 25" descr="step_u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0" y="3352"/>
              <a:ext cx="768" cy="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312" name="Group 88"/>
          <p:cNvGrpSpPr>
            <a:grpSpLocks/>
          </p:cNvGrpSpPr>
          <p:nvPr/>
        </p:nvGrpSpPr>
        <p:grpSpPr bwMode="auto">
          <a:xfrm>
            <a:off x="222250" y="3748088"/>
            <a:ext cx="615950" cy="1881187"/>
            <a:chOff x="140" y="2361"/>
            <a:chExt cx="388" cy="1185"/>
          </a:xfrm>
        </p:grpSpPr>
        <p:sp>
          <p:nvSpPr>
            <p:cNvPr id="52242" name="Text Box 18"/>
            <p:cNvSpPr txBox="1">
              <a:spLocks noChangeArrowheads="1"/>
            </p:cNvSpPr>
            <p:nvPr/>
          </p:nvSpPr>
          <p:spPr bwMode="blackGray">
            <a:xfrm>
              <a:off x="150" y="2361"/>
              <a:ext cx="36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eaLnBrk="0" hangingPunct="0"/>
              <a:r>
                <a:rPr lang="en-US" sz="2800">
                  <a:effectLst/>
                </a:rPr>
                <a:t>l-1</a:t>
              </a:r>
            </a:p>
          </p:txBody>
        </p:sp>
        <p:pic>
          <p:nvPicPr>
            <p:cNvPr id="52250" name="Picture 26" descr="prev"/>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 y="3160"/>
              <a:ext cx="386" cy="386"/>
            </a:xfrm>
            <a:prstGeom prst="rect">
              <a:avLst/>
            </a:prstGeom>
            <a:noFill/>
            <a:extLst>
              <a:ext uri="{909E8E84-426E-40DD-AFC4-6F175D3DCCD1}">
                <a14:hiddenFill xmlns:a14="http://schemas.microsoft.com/office/drawing/2010/main">
                  <a:solidFill>
                    <a:srgbClr val="FFFFFF"/>
                  </a:solidFill>
                </a14:hiddenFill>
              </a:ext>
            </a:extLst>
          </p:spPr>
        </p:pic>
        <p:pic>
          <p:nvPicPr>
            <p:cNvPr id="52251" name="Picture 27" descr="prev_idx"/>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2" y="2728"/>
              <a:ext cx="386" cy="386"/>
            </a:xfrm>
            <a:prstGeom prst="rect">
              <a:avLst/>
            </a:prstGeom>
            <a:noFill/>
            <a:extLst>
              <a:ext uri="{909E8E84-426E-40DD-AFC4-6F175D3DCCD1}">
                <a14:hiddenFill xmlns:a14="http://schemas.microsoft.com/office/drawing/2010/main">
                  <a:solidFill>
                    <a:srgbClr val="FFFFFF"/>
                  </a:solidFill>
                </a14:hiddenFill>
              </a:ext>
            </a:extLst>
          </p:spPr>
        </p:pic>
      </p:grpSp>
      <p:sp>
        <p:nvSpPr>
          <p:cNvPr id="52279" name="Line 55"/>
          <p:cNvSpPr>
            <a:spLocks noChangeShapeType="1"/>
          </p:cNvSpPr>
          <p:nvPr/>
        </p:nvSpPr>
        <p:spPr bwMode="auto">
          <a:xfrm flipV="1">
            <a:off x="1638300" y="1584325"/>
            <a:ext cx="304800"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80" name="Line 56"/>
          <p:cNvSpPr>
            <a:spLocks noChangeShapeType="1"/>
          </p:cNvSpPr>
          <p:nvPr/>
        </p:nvSpPr>
        <p:spPr bwMode="auto">
          <a:xfrm>
            <a:off x="2514600" y="1584325"/>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81" name="Line 57"/>
          <p:cNvSpPr>
            <a:spLocks noChangeShapeType="1"/>
          </p:cNvSpPr>
          <p:nvPr/>
        </p:nvSpPr>
        <p:spPr bwMode="auto">
          <a:xfrm flipV="1">
            <a:off x="3495675" y="1584325"/>
            <a:ext cx="304800"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84" name="Text Box 60"/>
          <p:cNvSpPr txBox="1">
            <a:spLocks noChangeArrowheads="1"/>
          </p:cNvSpPr>
          <p:nvPr/>
        </p:nvSpPr>
        <p:spPr bwMode="auto">
          <a:xfrm>
            <a:off x="1219200" y="2300288"/>
            <a:ext cx="10477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Level l-2</a:t>
            </a:r>
          </a:p>
        </p:txBody>
      </p:sp>
      <p:pic>
        <p:nvPicPr>
          <p:cNvPr id="52289" name="Picture 65" descr="corr2_idx"/>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90738" y="1509713"/>
            <a:ext cx="149225" cy="149225"/>
          </a:xfrm>
          <a:prstGeom prst="rect">
            <a:avLst/>
          </a:prstGeom>
          <a:noFill/>
          <a:extLst>
            <a:ext uri="{909E8E84-426E-40DD-AFC4-6F175D3DCCD1}">
              <a14:hiddenFill xmlns:a14="http://schemas.microsoft.com/office/drawing/2010/main">
                <a:solidFill>
                  <a:srgbClr val="FFFFFF"/>
                </a:solidFill>
              </a14:hiddenFill>
            </a:ext>
          </a:extLst>
        </p:spPr>
      </p:pic>
      <p:pic>
        <p:nvPicPr>
          <p:cNvPr id="52290" name="Picture 66" descr="up2_idx"/>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49363" y="1508125"/>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52292" name="Picture 68" descr="up1_idx"/>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38450" y="1295400"/>
            <a:ext cx="600075" cy="600075"/>
          </a:xfrm>
          <a:prstGeom prst="rect">
            <a:avLst/>
          </a:prstGeom>
          <a:noFill/>
          <a:extLst>
            <a:ext uri="{909E8E84-426E-40DD-AFC4-6F175D3DCCD1}">
              <a14:hiddenFill xmlns:a14="http://schemas.microsoft.com/office/drawing/2010/main">
                <a:solidFill>
                  <a:srgbClr val="FFFFFF"/>
                </a:solidFill>
              </a14:hiddenFill>
            </a:ext>
          </a:extLst>
        </p:spPr>
      </p:pic>
      <p:pic>
        <p:nvPicPr>
          <p:cNvPr id="52296" name="Picture 72" descr="prev_idx"/>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86200" y="1295400"/>
            <a:ext cx="612775" cy="612775"/>
          </a:xfrm>
          <a:prstGeom prst="rect">
            <a:avLst/>
          </a:prstGeom>
          <a:noFill/>
          <a:extLst>
            <a:ext uri="{909E8E84-426E-40DD-AFC4-6F175D3DCCD1}">
              <a14:hiddenFill xmlns:a14="http://schemas.microsoft.com/office/drawing/2010/main">
                <a:solidFill>
                  <a:srgbClr val="FFFFFF"/>
                </a:solidFill>
              </a14:hiddenFill>
            </a:ext>
          </a:extLst>
        </p:spPr>
      </p:pic>
      <p:pic>
        <p:nvPicPr>
          <p:cNvPr id="52297" name="Picture 73" descr="step_up_id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99060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52298" name="Picture 74" descr="step_corr_id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990600"/>
            <a:ext cx="1231900" cy="1231900"/>
          </a:xfrm>
          <a:prstGeom prst="rect">
            <a:avLst/>
          </a:prstGeom>
          <a:noFill/>
          <a:extLst>
            <a:ext uri="{909E8E84-426E-40DD-AFC4-6F175D3DCCD1}">
              <a14:hiddenFill xmlns:a14="http://schemas.microsoft.com/office/drawing/2010/main">
                <a:solidFill>
                  <a:srgbClr val="FFFFFF"/>
                </a:solidFill>
              </a14:hiddenFill>
            </a:ext>
          </a:extLst>
        </p:spPr>
      </p:pic>
      <p:sp>
        <p:nvSpPr>
          <p:cNvPr id="52299" name="Line 75"/>
          <p:cNvSpPr>
            <a:spLocks noChangeShapeType="1"/>
          </p:cNvSpPr>
          <p:nvPr/>
        </p:nvSpPr>
        <p:spPr bwMode="auto">
          <a:xfrm>
            <a:off x="2667000" y="914400"/>
            <a:ext cx="0" cy="12954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00" name="Text Box 76"/>
          <p:cNvSpPr txBox="1">
            <a:spLocks noChangeArrowheads="1"/>
          </p:cNvSpPr>
          <p:nvPr/>
        </p:nvSpPr>
        <p:spPr bwMode="auto">
          <a:xfrm>
            <a:off x="3209925" y="2300288"/>
            <a:ext cx="10477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Level l-1</a:t>
            </a:r>
          </a:p>
        </p:txBody>
      </p:sp>
      <p:sp>
        <p:nvSpPr>
          <p:cNvPr id="52301" name="Text Box 77"/>
          <p:cNvSpPr txBox="1">
            <a:spLocks noChangeArrowheads="1"/>
          </p:cNvSpPr>
          <p:nvPr/>
        </p:nvSpPr>
        <p:spPr bwMode="auto">
          <a:xfrm>
            <a:off x="6172200" y="2300288"/>
            <a:ext cx="8445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Level l</a:t>
            </a:r>
          </a:p>
        </p:txBody>
      </p:sp>
      <p:sp>
        <p:nvSpPr>
          <p:cNvPr id="52302" name="Line 78"/>
          <p:cNvSpPr>
            <a:spLocks noChangeShapeType="1"/>
          </p:cNvSpPr>
          <p:nvPr/>
        </p:nvSpPr>
        <p:spPr bwMode="auto">
          <a:xfrm flipV="1">
            <a:off x="6467475" y="1581150"/>
            <a:ext cx="304800"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03" name="Line 79"/>
          <p:cNvSpPr>
            <a:spLocks noChangeShapeType="1"/>
          </p:cNvSpPr>
          <p:nvPr/>
        </p:nvSpPr>
        <p:spPr bwMode="auto">
          <a:xfrm>
            <a:off x="4648200" y="1584325"/>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04" name="Line 80"/>
          <p:cNvSpPr>
            <a:spLocks noChangeShapeType="1"/>
          </p:cNvSpPr>
          <p:nvPr/>
        </p:nvSpPr>
        <p:spPr bwMode="auto">
          <a:xfrm>
            <a:off x="4800600" y="914400"/>
            <a:ext cx="0" cy="12954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2316" name="Picture 92" descr="prev_idx"/>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86200" y="1295400"/>
            <a:ext cx="612775" cy="612775"/>
          </a:xfrm>
          <a:prstGeom prst="rect">
            <a:avLst/>
          </a:prstGeom>
          <a:noFill/>
          <a:extLst>
            <a:ext uri="{909E8E84-426E-40DD-AFC4-6F175D3DCCD1}">
              <a14:hiddenFill xmlns:a14="http://schemas.microsoft.com/office/drawing/2010/main">
                <a:solidFill>
                  <a:srgbClr val="FFFFFF"/>
                </a:solidFill>
              </a14:hiddenFill>
            </a:ext>
          </a:extLst>
        </p:spPr>
      </p:pic>
      <p:sp>
        <p:nvSpPr>
          <p:cNvPr id="52319" name="Rectangle 95"/>
          <p:cNvSpPr>
            <a:spLocks noChangeArrowheads="1"/>
          </p:cNvSpPr>
          <p:nvPr/>
        </p:nvSpPr>
        <p:spPr bwMode="auto">
          <a:xfrm>
            <a:off x="609600" y="2819400"/>
            <a:ext cx="8305800" cy="236220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lstStyle/>
          <a:p>
            <a:pPr marL="342900" indent="-342900" algn="l" eaLnBrk="0" hangingPunct="0">
              <a:spcBef>
                <a:spcPct val="20000"/>
              </a:spcBef>
              <a:buClr>
                <a:schemeClr val="accent2"/>
              </a:buClr>
              <a:buSzPct val="55000"/>
              <a:buFont typeface="Monotype Sorts" pitchFamily="2" charset="2"/>
              <a:buChar char="l"/>
            </a:pPr>
            <a:r>
              <a:rPr lang="en-US" sz="3000">
                <a:effectLst>
                  <a:outerShdw blurRad="38100" dist="38100" dir="2700000" algn="tl">
                    <a:srgbClr val="C0C0C0"/>
                  </a:outerShdw>
                </a:effectLst>
              </a:rPr>
              <a:t>3 steps at each level</a:t>
            </a:r>
          </a:p>
        </p:txBody>
      </p:sp>
      <p:sp>
        <p:nvSpPr>
          <p:cNvPr id="52320" name="Rectangle 96"/>
          <p:cNvSpPr>
            <a:spLocks noChangeArrowheads="1"/>
          </p:cNvSpPr>
          <p:nvPr/>
        </p:nvSpPr>
        <p:spPr bwMode="auto">
          <a:xfrm>
            <a:off x="152400" y="3429000"/>
            <a:ext cx="8915400" cy="32004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2318"/>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3.05556E-6 -4.81481E-6 L -0.40122 0.44283 " pathEditMode="relative" rAng="0" ptsTypes="AA">
                                      <p:cBhvr>
                                        <p:cTn id="8" dur="2000" fill="hold"/>
                                        <p:tgtEl>
                                          <p:spTgt spid="52316"/>
                                        </p:tgtEl>
                                        <p:attrNameLst>
                                          <p:attrName>ppt_x</p:attrName>
                                          <p:attrName>ppt_y</p:attrName>
                                        </p:attrNameLst>
                                      </p:cBhvr>
                                      <p:rCtr x="-20069" y="22130"/>
                                    </p:animMotion>
                                  </p:childTnLst>
                                </p:cTn>
                              </p:par>
                              <p:par>
                                <p:cTn id="9" presetID="42" presetClass="path" presetSubtype="0" accel="50000" decel="50000" fill="hold" nodeType="withEffect">
                                  <p:stCondLst>
                                    <p:cond delay="0"/>
                                  </p:stCondLst>
                                  <p:childTnLst>
                                    <p:animMotion origin="layout" path="M -4.44444E-6 7.40741E-7 L 0.09271 0.44167 " pathEditMode="relative" rAng="0" ptsTypes="AA">
                                      <p:cBhvr>
                                        <p:cTn id="10" dur="2000" fill="hold"/>
                                        <p:tgtEl>
                                          <p:spTgt spid="52298"/>
                                        </p:tgtEl>
                                        <p:attrNameLst>
                                          <p:attrName>ppt_x</p:attrName>
                                          <p:attrName>ppt_y</p:attrName>
                                        </p:attrNameLst>
                                      </p:cBhvr>
                                      <p:rCtr x="4635" y="22083"/>
                                    </p:animMotion>
                                  </p:childTnLst>
                                </p:cTn>
                              </p:par>
                              <p:par>
                                <p:cTn id="11" presetID="10" presetClass="entr" presetSubtype="0" fill="hold" grpId="0" nodeType="withEffect">
                                  <p:stCondLst>
                                    <p:cond delay="0"/>
                                  </p:stCondLst>
                                  <p:childTnLst>
                                    <p:set>
                                      <p:cBhvr>
                                        <p:cTn id="12" dur="1" fill="hold">
                                          <p:stCondLst>
                                            <p:cond delay="0"/>
                                          </p:stCondLst>
                                        </p:cTn>
                                        <p:tgtEl>
                                          <p:spTgt spid="52320"/>
                                        </p:tgtEl>
                                        <p:attrNameLst>
                                          <p:attrName>style.visibility</p:attrName>
                                        </p:attrNameLst>
                                      </p:cBhvr>
                                      <p:to>
                                        <p:strVal val="visible"/>
                                      </p:to>
                                    </p:set>
                                    <p:animEffect transition="in" filter="fade">
                                      <p:cBhvr>
                                        <p:cTn id="13" dur="2000"/>
                                        <p:tgtEl>
                                          <p:spTgt spid="52320"/>
                                        </p:tgtEl>
                                      </p:cBhvr>
                                    </p:animEffect>
                                  </p:childTnLst>
                                </p:cTn>
                              </p:par>
                            </p:childTnLst>
                          </p:cTn>
                        </p:par>
                        <p:par>
                          <p:cTn id="14" fill="hold" nodeType="afterGroup">
                            <p:stCondLst>
                              <p:cond delay="2000"/>
                            </p:stCondLst>
                            <p:childTnLst>
                              <p:par>
                                <p:cTn id="15" presetID="10" presetClass="entr" presetSubtype="0" fill="hold" nodeType="afterEffect">
                                  <p:stCondLst>
                                    <p:cond delay="0"/>
                                  </p:stCondLst>
                                  <p:childTnLst>
                                    <p:set>
                                      <p:cBhvr>
                                        <p:cTn id="16" dur="1" fill="hold">
                                          <p:stCondLst>
                                            <p:cond delay="0"/>
                                          </p:stCondLst>
                                        </p:cTn>
                                        <p:tgtEl>
                                          <p:spTgt spid="52312"/>
                                        </p:tgtEl>
                                        <p:attrNameLst>
                                          <p:attrName>style.visibility</p:attrName>
                                        </p:attrNameLst>
                                      </p:cBhvr>
                                      <p:to>
                                        <p:strVal val="visible"/>
                                      </p:to>
                                    </p:set>
                                    <p:animEffect transition="in" filter="fade">
                                      <p:cBhvr>
                                        <p:cTn id="17" dur="1000"/>
                                        <p:tgtEl>
                                          <p:spTgt spid="52312"/>
                                        </p:tgtEl>
                                      </p:cBhvr>
                                    </p:animEffect>
                                  </p:childTnLst>
                                </p:cTn>
                              </p:par>
                              <p:par>
                                <p:cTn id="18" presetID="10" presetClass="entr" presetSubtype="0" fill="hold" nodeType="withEffect">
                                  <p:stCondLst>
                                    <p:cond delay="0"/>
                                  </p:stCondLst>
                                  <p:childTnLst>
                                    <p:set>
                                      <p:cBhvr>
                                        <p:cTn id="19" dur="1" fill="hold">
                                          <p:stCondLst>
                                            <p:cond delay="0"/>
                                          </p:stCondLst>
                                        </p:cTn>
                                        <p:tgtEl>
                                          <p:spTgt spid="52306"/>
                                        </p:tgtEl>
                                        <p:attrNameLst>
                                          <p:attrName>style.visibility</p:attrName>
                                        </p:attrNameLst>
                                      </p:cBhvr>
                                      <p:to>
                                        <p:strVal val="visible"/>
                                      </p:to>
                                    </p:set>
                                    <p:animEffect transition="in" filter="fade">
                                      <p:cBhvr>
                                        <p:cTn id="20" dur="1000"/>
                                        <p:tgtEl>
                                          <p:spTgt spid="52306"/>
                                        </p:tgtEl>
                                      </p:cBhvr>
                                    </p:animEffect>
                                  </p:childTnLst>
                                </p:cTn>
                              </p:par>
                            </p:childTnLst>
                          </p:cTn>
                        </p:par>
                        <p:par>
                          <p:cTn id="21" fill="hold" nodeType="afterGroup">
                            <p:stCondLst>
                              <p:cond delay="3000"/>
                            </p:stCondLst>
                            <p:childTnLst>
                              <p:par>
                                <p:cTn id="22" presetID="1" presetClass="entr" presetSubtype="0" fill="hold" grpId="0" nodeType="afterEffect">
                                  <p:stCondLst>
                                    <p:cond delay="0"/>
                                  </p:stCondLst>
                                  <p:childTnLst>
                                    <p:set>
                                      <p:cBhvr>
                                        <p:cTn id="23" dur="1" fill="hold">
                                          <p:stCondLst>
                                            <p:cond delay="0"/>
                                          </p:stCondLst>
                                        </p:cTn>
                                        <p:tgtEl>
                                          <p:spTgt spid="52319">
                                            <p:txEl>
                                              <p:pRg st="0" end="0"/>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52311"/>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2308"/>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52310"/>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52307"/>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523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18" grpId="0" animBg="1"/>
      <p:bldP spid="52319" grpId="0" build="allAtOnce"/>
      <p:bldP spid="523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86" name="Group 102"/>
          <p:cNvGrpSpPr>
            <a:grpSpLocks/>
          </p:cNvGrpSpPr>
          <p:nvPr/>
        </p:nvGrpSpPr>
        <p:grpSpPr bwMode="auto">
          <a:xfrm>
            <a:off x="765175" y="4876800"/>
            <a:ext cx="1219200" cy="1219200"/>
            <a:chOff x="816" y="3024"/>
            <a:chExt cx="768" cy="768"/>
          </a:xfrm>
        </p:grpSpPr>
        <p:sp>
          <p:nvSpPr>
            <p:cNvPr id="16487" name="Rectangle 103"/>
            <p:cNvSpPr>
              <a:spLocks noChangeArrowheads="1"/>
            </p:cNvSpPr>
            <p:nvPr/>
          </p:nvSpPr>
          <p:spPr bwMode="auto">
            <a:xfrm>
              <a:off x="816" y="3024"/>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effectLst/>
              </a:endParaRPr>
            </a:p>
          </p:txBody>
        </p:sp>
        <p:sp>
          <p:nvSpPr>
            <p:cNvPr id="16488" name="Rectangle 104"/>
            <p:cNvSpPr>
              <a:spLocks noChangeArrowheads="1"/>
            </p:cNvSpPr>
            <p:nvPr/>
          </p:nvSpPr>
          <p:spPr bwMode="auto">
            <a:xfrm>
              <a:off x="1200" y="3024"/>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effectLst/>
              </a:endParaRPr>
            </a:p>
          </p:txBody>
        </p:sp>
        <p:sp>
          <p:nvSpPr>
            <p:cNvPr id="16489" name="Rectangle 105"/>
            <p:cNvSpPr>
              <a:spLocks noChangeArrowheads="1"/>
            </p:cNvSpPr>
            <p:nvPr/>
          </p:nvSpPr>
          <p:spPr bwMode="auto">
            <a:xfrm>
              <a:off x="816" y="3408"/>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effectLst/>
              </a:endParaRPr>
            </a:p>
          </p:txBody>
        </p:sp>
        <p:sp>
          <p:nvSpPr>
            <p:cNvPr id="16490" name="Rectangle 106"/>
            <p:cNvSpPr>
              <a:spLocks noChangeArrowheads="1"/>
            </p:cNvSpPr>
            <p:nvPr/>
          </p:nvSpPr>
          <p:spPr bwMode="auto">
            <a:xfrm>
              <a:off x="1200" y="3408"/>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effectLst/>
              </a:endParaRPr>
            </a:p>
          </p:txBody>
        </p:sp>
      </p:grpSp>
      <p:grpSp>
        <p:nvGrpSpPr>
          <p:cNvPr id="16452" name="Group 68"/>
          <p:cNvGrpSpPr>
            <a:grpSpLocks/>
          </p:cNvGrpSpPr>
          <p:nvPr/>
        </p:nvGrpSpPr>
        <p:grpSpPr bwMode="auto">
          <a:xfrm>
            <a:off x="4346575" y="4038600"/>
            <a:ext cx="2438400" cy="2438400"/>
            <a:chOff x="4608" y="2640"/>
            <a:chExt cx="1536" cy="1536"/>
          </a:xfrm>
        </p:grpSpPr>
        <p:grpSp>
          <p:nvGrpSpPr>
            <p:cNvPr id="16436" name="Group 52"/>
            <p:cNvGrpSpPr>
              <a:grpSpLocks/>
            </p:cNvGrpSpPr>
            <p:nvPr/>
          </p:nvGrpSpPr>
          <p:grpSpPr bwMode="auto">
            <a:xfrm>
              <a:off x="4608" y="2640"/>
              <a:ext cx="384" cy="1536"/>
              <a:chOff x="4608" y="2640"/>
              <a:chExt cx="384" cy="1536"/>
            </a:xfrm>
          </p:grpSpPr>
          <p:sp>
            <p:nvSpPr>
              <p:cNvPr id="16432" name="Rectangle 48"/>
              <p:cNvSpPr>
                <a:spLocks noChangeArrowheads="1"/>
              </p:cNvSpPr>
              <p:nvPr/>
            </p:nvSpPr>
            <p:spPr bwMode="auto">
              <a:xfrm>
                <a:off x="4608" y="2640"/>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33" name="Rectangle 49"/>
              <p:cNvSpPr>
                <a:spLocks noChangeArrowheads="1"/>
              </p:cNvSpPr>
              <p:nvPr/>
            </p:nvSpPr>
            <p:spPr bwMode="auto">
              <a:xfrm>
                <a:off x="4608" y="3024"/>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34" name="Rectangle 50"/>
              <p:cNvSpPr>
                <a:spLocks noChangeArrowheads="1"/>
              </p:cNvSpPr>
              <p:nvPr/>
            </p:nvSpPr>
            <p:spPr bwMode="auto">
              <a:xfrm>
                <a:off x="4608" y="3408"/>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35" name="Rectangle 51"/>
              <p:cNvSpPr>
                <a:spLocks noChangeArrowheads="1"/>
              </p:cNvSpPr>
              <p:nvPr/>
            </p:nvSpPr>
            <p:spPr bwMode="auto">
              <a:xfrm>
                <a:off x="4608" y="3792"/>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437" name="Group 53"/>
            <p:cNvGrpSpPr>
              <a:grpSpLocks/>
            </p:cNvGrpSpPr>
            <p:nvPr/>
          </p:nvGrpSpPr>
          <p:grpSpPr bwMode="auto">
            <a:xfrm>
              <a:off x="4992" y="2640"/>
              <a:ext cx="384" cy="1536"/>
              <a:chOff x="4608" y="2640"/>
              <a:chExt cx="384" cy="1536"/>
            </a:xfrm>
          </p:grpSpPr>
          <p:sp>
            <p:nvSpPr>
              <p:cNvPr id="16438" name="Rectangle 54"/>
              <p:cNvSpPr>
                <a:spLocks noChangeArrowheads="1"/>
              </p:cNvSpPr>
              <p:nvPr/>
            </p:nvSpPr>
            <p:spPr bwMode="auto">
              <a:xfrm>
                <a:off x="4608" y="2640"/>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39" name="Rectangle 55"/>
              <p:cNvSpPr>
                <a:spLocks noChangeArrowheads="1"/>
              </p:cNvSpPr>
              <p:nvPr/>
            </p:nvSpPr>
            <p:spPr bwMode="auto">
              <a:xfrm>
                <a:off x="4608" y="3024"/>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40" name="Rectangle 56"/>
              <p:cNvSpPr>
                <a:spLocks noChangeArrowheads="1"/>
              </p:cNvSpPr>
              <p:nvPr/>
            </p:nvSpPr>
            <p:spPr bwMode="auto">
              <a:xfrm>
                <a:off x="4608" y="3408"/>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41" name="Rectangle 57"/>
              <p:cNvSpPr>
                <a:spLocks noChangeArrowheads="1"/>
              </p:cNvSpPr>
              <p:nvPr/>
            </p:nvSpPr>
            <p:spPr bwMode="auto">
              <a:xfrm>
                <a:off x="4608" y="3792"/>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442" name="Group 58"/>
            <p:cNvGrpSpPr>
              <a:grpSpLocks/>
            </p:cNvGrpSpPr>
            <p:nvPr/>
          </p:nvGrpSpPr>
          <p:grpSpPr bwMode="auto">
            <a:xfrm>
              <a:off x="5376" y="2640"/>
              <a:ext cx="384" cy="1536"/>
              <a:chOff x="4608" y="2640"/>
              <a:chExt cx="384" cy="1536"/>
            </a:xfrm>
          </p:grpSpPr>
          <p:sp>
            <p:nvSpPr>
              <p:cNvPr id="16443" name="Rectangle 59"/>
              <p:cNvSpPr>
                <a:spLocks noChangeArrowheads="1"/>
              </p:cNvSpPr>
              <p:nvPr/>
            </p:nvSpPr>
            <p:spPr bwMode="auto">
              <a:xfrm>
                <a:off x="4608" y="2640"/>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44" name="Rectangle 60"/>
              <p:cNvSpPr>
                <a:spLocks noChangeArrowheads="1"/>
              </p:cNvSpPr>
              <p:nvPr/>
            </p:nvSpPr>
            <p:spPr bwMode="auto">
              <a:xfrm>
                <a:off x="4608" y="3024"/>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45" name="Rectangle 61"/>
              <p:cNvSpPr>
                <a:spLocks noChangeArrowheads="1"/>
              </p:cNvSpPr>
              <p:nvPr/>
            </p:nvSpPr>
            <p:spPr bwMode="auto">
              <a:xfrm>
                <a:off x="4608" y="3408"/>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46" name="Rectangle 62"/>
              <p:cNvSpPr>
                <a:spLocks noChangeArrowheads="1"/>
              </p:cNvSpPr>
              <p:nvPr/>
            </p:nvSpPr>
            <p:spPr bwMode="auto">
              <a:xfrm>
                <a:off x="4608" y="3792"/>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447" name="Group 63"/>
            <p:cNvGrpSpPr>
              <a:grpSpLocks/>
            </p:cNvGrpSpPr>
            <p:nvPr/>
          </p:nvGrpSpPr>
          <p:grpSpPr bwMode="auto">
            <a:xfrm>
              <a:off x="5760" y="2640"/>
              <a:ext cx="384" cy="1536"/>
              <a:chOff x="4608" y="2640"/>
              <a:chExt cx="384" cy="1536"/>
            </a:xfrm>
          </p:grpSpPr>
          <p:sp>
            <p:nvSpPr>
              <p:cNvPr id="16448" name="Rectangle 64"/>
              <p:cNvSpPr>
                <a:spLocks noChangeArrowheads="1"/>
              </p:cNvSpPr>
              <p:nvPr/>
            </p:nvSpPr>
            <p:spPr bwMode="auto">
              <a:xfrm>
                <a:off x="4608" y="2640"/>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49" name="Rectangle 65"/>
              <p:cNvSpPr>
                <a:spLocks noChangeArrowheads="1"/>
              </p:cNvSpPr>
              <p:nvPr/>
            </p:nvSpPr>
            <p:spPr bwMode="auto">
              <a:xfrm>
                <a:off x="4608" y="3024"/>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50" name="Rectangle 66"/>
              <p:cNvSpPr>
                <a:spLocks noChangeArrowheads="1"/>
              </p:cNvSpPr>
              <p:nvPr/>
            </p:nvSpPr>
            <p:spPr bwMode="auto">
              <a:xfrm>
                <a:off x="4608" y="3408"/>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51" name="Rectangle 67"/>
              <p:cNvSpPr>
                <a:spLocks noChangeArrowheads="1"/>
              </p:cNvSpPr>
              <p:nvPr/>
            </p:nvSpPr>
            <p:spPr bwMode="auto">
              <a:xfrm>
                <a:off x="4608" y="3792"/>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6386" name="Rectangle 2"/>
          <p:cNvSpPr>
            <a:spLocks noGrp="1" noChangeArrowheads="1"/>
          </p:cNvSpPr>
          <p:nvPr>
            <p:ph type="title"/>
          </p:nvPr>
        </p:nvSpPr>
        <p:spPr/>
        <p:txBody>
          <a:bodyPr/>
          <a:lstStyle/>
          <a:p>
            <a:r>
              <a:rPr lang="en-US"/>
              <a:t>Upsampling</a:t>
            </a:r>
          </a:p>
        </p:txBody>
      </p:sp>
      <p:sp>
        <p:nvSpPr>
          <p:cNvPr id="16387" name="Rectangle 3"/>
          <p:cNvSpPr>
            <a:spLocks noGrp="1" noChangeArrowheads="1"/>
          </p:cNvSpPr>
          <p:nvPr>
            <p:ph type="body" idx="1"/>
          </p:nvPr>
        </p:nvSpPr>
        <p:spPr>
          <a:xfrm>
            <a:off x="381000" y="1676400"/>
            <a:ext cx="8305800" cy="4648200"/>
          </a:xfrm>
        </p:spPr>
        <p:txBody>
          <a:bodyPr/>
          <a:lstStyle/>
          <a:p>
            <a:r>
              <a:rPr lang="en-US"/>
              <a:t>Goal: Increase resolution</a:t>
            </a:r>
          </a:p>
          <a:p>
            <a:endParaRPr lang="en-US" sz="2200"/>
          </a:p>
          <a:p>
            <a:r>
              <a:rPr lang="en-US"/>
              <a:t>Child inherit coordinates relative to parents</a:t>
            </a:r>
          </a:p>
        </p:txBody>
      </p:sp>
      <p:grpSp>
        <p:nvGrpSpPr>
          <p:cNvPr id="16453" name="Group 69"/>
          <p:cNvGrpSpPr>
            <a:grpSpLocks/>
          </p:cNvGrpSpPr>
          <p:nvPr/>
        </p:nvGrpSpPr>
        <p:grpSpPr bwMode="auto">
          <a:xfrm>
            <a:off x="765175" y="4876800"/>
            <a:ext cx="1219200" cy="1219200"/>
            <a:chOff x="816" y="3024"/>
            <a:chExt cx="768" cy="768"/>
          </a:xfrm>
        </p:grpSpPr>
        <p:sp>
          <p:nvSpPr>
            <p:cNvPr id="16392" name="Rectangle 8"/>
            <p:cNvSpPr>
              <a:spLocks noChangeArrowheads="1"/>
            </p:cNvSpPr>
            <p:nvPr/>
          </p:nvSpPr>
          <p:spPr bwMode="auto">
            <a:xfrm>
              <a:off x="816" y="3024"/>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effectLst/>
                </a:rPr>
                <a:t>(2,4)</a:t>
              </a:r>
            </a:p>
          </p:txBody>
        </p:sp>
        <p:sp>
          <p:nvSpPr>
            <p:cNvPr id="16404" name="Rectangle 20"/>
            <p:cNvSpPr>
              <a:spLocks noChangeArrowheads="1"/>
            </p:cNvSpPr>
            <p:nvPr/>
          </p:nvSpPr>
          <p:spPr bwMode="auto">
            <a:xfrm>
              <a:off x="1200" y="3024"/>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effectLst/>
                </a:rPr>
                <a:t>(3,4)</a:t>
              </a:r>
            </a:p>
          </p:txBody>
        </p:sp>
        <p:sp>
          <p:nvSpPr>
            <p:cNvPr id="16405" name="Rectangle 21"/>
            <p:cNvSpPr>
              <a:spLocks noChangeArrowheads="1"/>
            </p:cNvSpPr>
            <p:nvPr/>
          </p:nvSpPr>
          <p:spPr bwMode="auto">
            <a:xfrm>
              <a:off x="816" y="3408"/>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effectLst/>
                </a:rPr>
                <a:t>(2,5)</a:t>
              </a:r>
            </a:p>
          </p:txBody>
        </p:sp>
        <p:sp>
          <p:nvSpPr>
            <p:cNvPr id="16406" name="Rectangle 22"/>
            <p:cNvSpPr>
              <a:spLocks noChangeArrowheads="1"/>
            </p:cNvSpPr>
            <p:nvPr/>
          </p:nvSpPr>
          <p:spPr bwMode="auto">
            <a:xfrm>
              <a:off x="1200" y="3408"/>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effectLst/>
                </a:rPr>
                <a:t>(8,1)</a:t>
              </a:r>
            </a:p>
          </p:txBody>
        </p:sp>
      </p:grpSp>
      <p:grpSp>
        <p:nvGrpSpPr>
          <p:cNvPr id="16455" name="Group 71"/>
          <p:cNvGrpSpPr>
            <a:grpSpLocks/>
          </p:cNvGrpSpPr>
          <p:nvPr/>
        </p:nvGrpSpPr>
        <p:grpSpPr bwMode="auto">
          <a:xfrm>
            <a:off x="2212975" y="3733800"/>
            <a:ext cx="1600200" cy="914400"/>
            <a:chOff x="1776" y="2448"/>
            <a:chExt cx="1008" cy="576"/>
          </a:xfrm>
        </p:grpSpPr>
        <p:sp>
          <p:nvSpPr>
            <p:cNvPr id="16394" name="Rectangle 10"/>
            <p:cNvSpPr>
              <a:spLocks noChangeArrowheads="1"/>
            </p:cNvSpPr>
            <p:nvPr/>
          </p:nvSpPr>
          <p:spPr bwMode="auto">
            <a:xfrm>
              <a:off x="2208" y="2448"/>
              <a:ext cx="288" cy="288"/>
            </a:xfrm>
            <a:prstGeom prst="rect">
              <a:avLst/>
            </a:prstGeom>
            <a:noFill/>
            <a:ln w="9525" algn="ctr">
              <a:solidFill>
                <a:srgbClr val="0000FF"/>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1600">
                  <a:solidFill>
                    <a:srgbClr val="0000FF"/>
                  </a:solidFill>
                  <a:effectLst/>
                </a:rPr>
                <a:t>(0,0)</a:t>
              </a:r>
            </a:p>
          </p:txBody>
        </p:sp>
        <p:sp>
          <p:nvSpPr>
            <p:cNvPr id="16407" name="Rectangle 23"/>
            <p:cNvSpPr>
              <a:spLocks noChangeArrowheads="1"/>
            </p:cNvSpPr>
            <p:nvPr/>
          </p:nvSpPr>
          <p:spPr bwMode="auto">
            <a:xfrm>
              <a:off x="2496" y="2448"/>
              <a:ext cx="288" cy="288"/>
            </a:xfrm>
            <a:prstGeom prst="rect">
              <a:avLst/>
            </a:prstGeom>
            <a:noFill/>
            <a:ln w="9525" algn="ctr">
              <a:solidFill>
                <a:srgbClr val="0000FF"/>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1600">
                  <a:solidFill>
                    <a:srgbClr val="0000FF"/>
                  </a:solidFill>
                  <a:effectLst/>
                </a:rPr>
                <a:t>(1,0)</a:t>
              </a:r>
            </a:p>
          </p:txBody>
        </p:sp>
        <p:sp>
          <p:nvSpPr>
            <p:cNvPr id="16408" name="Rectangle 24"/>
            <p:cNvSpPr>
              <a:spLocks noChangeArrowheads="1"/>
            </p:cNvSpPr>
            <p:nvPr/>
          </p:nvSpPr>
          <p:spPr bwMode="auto">
            <a:xfrm>
              <a:off x="2208" y="2736"/>
              <a:ext cx="288" cy="288"/>
            </a:xfrm>
            <a:prstGeom prst="rect">
              <a:avLst/>
            </a:prstGeom>
            <a:noFill/>
            <a:ln w="9525" algn="ctr">
              <a:solidFill>
                <a:srgbClr val="0000FF"/>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1600">
                  <a:solidFill>
                    <a:srgbClr val="0000FF"/>
                  </a:solidFill>
                  <a:effectLst/>
                </a:rPr>
                <a:t>(0,1)</a:t>
              </a:r>
            </a:p>
          </p:txBody>
        </p:sp>
        <p:sp>
          <p:nvSpPr>
            <p:cNvPr id="16409" name="Rectangle 25"/>
            <p:cNvSpPr>
              <a:spLocks noChangeArrowheads="1"/>
            </p:cNvSpPr>
            <p:nvPr/>
          </p:nvSpPr>
          <p:spPr bwMode="auto">
            <a:xfrm>
              <a:off x="2496" y="2736"/>
              <a:ext cx="288" cy="288"/>
            </a:xfrm>
            <a:prstGeom prst="rect">
              <a:avLst/>
            </a:prstGeom>
            <a:noFill/>
            <a:ln w="9525" algn="ctr">
              <a:solidFill>
                <a:srgbClr val="0000FF"/>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1600">
                  <a:solidFill>
                    <a:srgbClr val="0000FF"/>
                  </a:solidFill>
                  <a:effectLst/>
                </a:rPr>
                <a:t>(1,1)</a:t>
              </a:r>
            </a:p>
          </p:txBody>
        </p:sp>
        <p:sp>
          <p:nvSpPr>
            <p:cNvPr id="16410" name="Text Box 26"/>
            <p:cNvSpPr txBox="1">
              <a:spLocks noChangeArrowheads="1"/>
            </p:cNvSpPr>
            <p:nvPr/>
          </p:nvSpPr>
          <p:spPr bwMode="auto">
            <a:xfrm>
              <a:off x="1776" y="2601"/>
              <a:ext cx="432"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FF"/>
                  </a:solidFill>
                  <a:effectLst/>
                </a:rPr>
                <a:t>x2 + </a:t>
              </a:r>
            </a:p>
          </p:txBody>
        </p:sp>
      </p:grpSp>
      <p:grpSp>
        <p:nvGrpSpPr>
          <p:cNvPr id="16457" name="Group 73"/>
          <p:cNvGrpSpPr>
            <a:grpSpLocks/>
          </p:cNvGrpSpPr>
          <p:nvPr/>
        </p:nvGrpSpPr>
        <p:grpSpPr bwMode="auto">
          <a:xfrm>
            <a:off x="4346575" y="4038600"/>
            <a:ext cx="2438400" cy="2438400"/>
            <a:chOff x="3072" y="2640"/>
            <a:chExt cx="1536" cy="1536"/>
          </a:xfrm>
        </p:grpSpPr>
        <p:sp>
          <p:nvSpPr>
            <p:cNvPr id="16415" name="Rectangle 31"/>
            <p:cNvSpPr>
              <a:spLocks noChangeArrowheads="1"/>
            </p:cNvSpPr>
            <p:nvPr/>
          </p:nvSpPr>
          <p:spPr bwMode="auto">
            <a:xfrm>
              <a:off x="3072" y="3408"/>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effectLst/>
                </a:rPr>
                <a:t>(4,10)</a:t>
              </a:r>
            </a:p>
          </p:txBody>
        </p:sp>
        <p:sp>
          <p:nvSpPr>
            <p:cNvPr id="16416" name="Rectangle 32"/>
            <p:cNvSpPr>
              <a:spLocks noChangeArrowheads="1"/>
            </p:cNvSpPr>
            <p:nvPr/>
          </p:nvSpPr>
          <p:spPr bwMode="auto">
            <a:xfrm>
              <a:off x="3456" y="3408"/>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effectLst/>
                </a:rPr>
                <a:t>(5,10)</a:t>
              </a:r>
            </a:p>
          </p:txBody>
        </p:sp>
        <p:sp>
          <p:nvSpPr>
            <p:cNvPr id="16417" name="Rectangle 33"/>
            <p:cNvSpPr>
              <a:spLocks noChangeArrowheads="1"/>
            </p:cNvSpPr>
            <p:nvPr/>
          </p:nvSpPr>
          <p:spPr bwMode="auto">
            <a:xfrm>
              <a:off x="3072" y="3792"/>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effectLst/>
                </a:rPr>
                <a:t>(4,11)</a:t>
              </a:r>
            </a:p>
          </p:txBody>
        </p:sp>
        <p:sp>
          <p:nvSpPr>
            <p:cNvPr id="16418" name="Rectangle 34"/>
            <p:cNvSpPr>
              <a:spLocks noChangeArrowheads="1"/>
            </p:cNvSpPr>
            <p:nvPr/>
          </p:nvSpPr>
          <p:spPr bwMode="auto">
            <a:xfrm>
              <a:off x="3456" y="3792"/>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effectLst/>
                </a:rPr>
                <a:t>(5,11)</a:t>
              </a:r>
            </a:p>
          </p:txBody>
        </p:sp>
        <p:sp>
          <p:nvSpPr>
            <p:cNvPr id="16419" name="Rectangle 35"/>
            <p:cNvSpPr>
              <a:spLocks noChangeArrowheads="1"/>
            </p:cNvSpPr>
            <p:nvPr/>
          </p:nvSpPr>
          <p:spPr bwMode="auto">
            <a:xfrm>
              <a:off x="3840" y="3408"/>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effectLst/>
                </a:rPr>
                <a:t>(16,2)</a:t>
              </a:r>
            </a:p>
          </p:txBody>
        </p:sp>
        <p:sp>
          <p:nvSpPr>
            <p:cNvPr id="16420" name="Rectangle 36"/>
            <p:cNvSpPr>
              <a:spLocks noChangeArrowheads="1"/>
            </p:cNvSpPr>
            <p:nvPr/>
          </p:nvSpPr>
          <p:spPr bwMode="auto">
            <a:xfrm>
              <a:off x="4224" y="3408"/>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effectLst/>
                </a:rPr>
                <a:t>(17,2)</a:t>
              </a:r>
            </a:p>
          </p:txBody>
        </p:sp>
        <p:sp>
          <p:nvSpPr>
            <p:cNvPr id="16421" name="Rectangle 37"/>
            <p:cNvSpPr>
              <a:spLocks noChangeArrowheads="1"/>
            </p:cNvSpPr>
            <p:nvPr/>
          </p:nvSpPr>
          <p:spPr bwMode="auto">
            <a:xfrm>
              <a:off x="3840" y="3792"/>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effectLst/>
                </a:rPr>
                <a:t>(16,3)</a:t>
              </a:r>
            </a:p>
          </p:txBody>
        </p:sp>
        <p:sp>
          <p:nvSpPr>
            <p:cNvPr id="16422" name="Rectangle 38"/>
            <p:cNvSpPr>
              <a:spLocks noChangeArrowheads="1"/>
            </p:cNvSpPr>
            <p:nvPr/>
          </p:nvSpPr>
          <p:spPr bwMode="auto">
            <a:xfrm>
              <a:off x="4224" y="3792"/>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effectLst/>
                </a:rPr>
                <a:t>(17,3)</a:t>
              </a:r>
            </a:p>
          </p:txBody>
        </p:sp>
        <p:sp>
          <p:nvSpPr>
            <p:cNvPr id="16423" name="Rectangle 39"/>
            <p:cNvSpPr>
              <a:spLocks noChangeArrowheads="1"/>
            </p:cNvSpPr>
            <p:nvPr/>
          </p:nvSpPr>
          <p:spPr bwMode="auto">
            <a:xfrm>
              <a:off x="3840" y="2640"/>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effectLst/>
                </a:rPr>
                <a:t>(6,8)</a:t>
              </a:r>
            </a:p>
          </p:txBody>
        </p:sp>
        <p:sp>
          <p:nvSpPr>
            <p:cNvPr id="16424" name="Rectangle 40"/>
            <p:cNvSpPr>
              <a:spLocks noChangeArrowheads="1"/>
            </p:cNvSpPr>
            <p:nvPr/>
          </p:nvSpPr>
          <p:spPr bwMode="auto">
            <a:xfrm>
              <a:off x="4224" y="2640"/>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effectLst/>
                </a:rPr>
                <a:t>(7,8)</a:t>
              </a:r>
            </a:p>
          </p:txBody>
        </p:sp>
        <p:sp>
          <p:nvSpPr>
            <p:cNvPr id="16425" name="Rectangle 41"/>
            <p:cNvSpPr>
              <a:spLocks noChangeArrowheads="1"/>
            </p:cNvSpPr>
            <p:nvPr/>
          </p:nvSpPr>
          <p:spPr bwMode="auto">
            <a:xfrm>
              <a:off x="3840" y="3024"/>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effectLst/>
                </a:rPr>
                <a:t>(6,9)</a:t>
              </a:r>
            </a:p>
          </p:txBody>
        </p:sp>
        <p:sp>
          <p:nvSpPr>
            <p:cNvPr id="16426" name="Rectangle 42"/>
            <p:cNvSpPr>
              <a:spLocks noChangeArrowheads="1"/>
            </p:cNvSpPr>
            <p:nvPr/>
          </p:nvSpPr>
          <p:spPr bwMode="auto">
            <a:xfrm>
              <a:off x="4224" y="3024"/>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effectLst/>
                </a:rPr>
                <a:t>(7,9)</a:t>
              </a:r>
            </a:p>
          </p:txBody>
        </p:sp>
      </p:grpSp>
      <p:sp>
        <p:nvSpPr>
          <p:cNvPr id="16427" name="Line 43"/>
          <p:cNvSpPr>
            <a:spLocks noChangeShapeType="1"/>
          </p:cNvSpPr>
          <p:nvPr/>
        </p:nvSpPr>
        <p:spPr bwMode="auto">
          <a:xfrm>
            <a:off x="2289175" y="5486400"/>
            <a:ext cx="1752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28" name="Rectangle 44"/>
          <p:cNvSpPr>
            <a:spLocks noChangeArrowheads="1"/>
          </p:cNvSpPr>
          <p:nvPr/>
        </p:nvSpPr>
        <p:spPr bwMode="auto">
          <a:xfrm>
            <a:off x="765175" y="4876800"/>
            <a:ext cx="609600" cy="609600"/>
          </a:xfrm>
          <a:prstGeom prst="rect">
            <a:avLst/>
          </a:prstGeom>
          <a:noFill/>
          <a:ln w="28575" algn="ctr">
            <a:solidFill>
              <a:srgbClr val="0000FF"/>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29" name="Freeform 45"/>
          <p:cNvSpPr>
            <a:spLocks/>
          </p:cNvSpPr>
          <p:nvPr/>
        </p:nvSpPr>
        <p:spPr bwMode="auto">
          <a:xfrm>
            <a:off x="1069975" y="4191000"/>
            <a:ext cx="1143000" cy="457200"/>
          </a:xfrm>
          <a:custGeom>
            <a:avLst/>
            <a:gdLst>
              <a:gd name="T0" fmla="*/ 0 w 720"/>
              <a:gd name="T1" fmla="*/ 288 h 288"/>
              <a:gd name="T2" fmla="*/ 240 w 720"/>
              <a:gd name="T3" fmla="*/ 48 h 288"/>
              <a:gd name="T4" fmla="*/ 720 w 720"/>
              <a:gd name="T5" fmla="*/ 0 h 288"/>
            </a:gdLst>
            <a:ahLst/>
            <a:cxnLst>
              <a:cxn ang="0">
                <a:pos x="T0" y="T1"/>
              </a:cxn>
              <a:cxn ang="0">
                <a:pos x="T2" y="T3"/>
              </a:cxn>
              <a:cxn ang="0">
                <a:pos x="T4" y="T5"/>
              </a:cxn>
            </a:cxnLst>
            <a:rect l="0" t="0" r="r" b="b"/>
            <a:pathLst>
              <a:path w="720" h="288">
                <a:moveTo>
                  <a:pt x="0" y="288"/>
                </a:moveTo>
                <a:cubicBezTo>
                  <a:pt x="60" y="192"/>
                  <a:pt x="120" y="96"/>
                  <a:pt x="240" y="48"/>
                </a:cubicBezTo>
                <a:cubicBezTo>
                  <a:pt x="360" y="0"/>
                  <a:pt x="540" y="0"/>
                  <a:pt x="720" y="0"/>
                </a:cubicBezTo>
              </a:path>
            </a:pathLst>
          </a:custGeom>
          <a:noFill/>
          <a:ln w="19050" cap="flat" cmpd="sng">
            <a:solidFill>
              <a:srgbClr val="0000FF"/>
            </a:solidFill>
            <a:prstDash val="solid"/>
            <a:round/>
            <a:headEnd type="none" w="med" len="med"/>
            <a:tailEnd type="triangl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30" name="Freeform 46"/>
          <p:cNvSpPr>
            <a:spLocks/>
          </p:cNvSpPr>
          <p:nvPr/>
        </p:nvSpPr>
        <p:spPr bwMode="auto">
          <a:xfrm>
            <a:off x="3965575" y="3606800"/>
            <a:ext cx="381000" cy="431800"/>
          </a:xfrm>
          <a:custGeom>
            <a:avLst/>
            <a:gdLst>
              <a:gd name="T0" fmla="*/ 0 w 240"/>
              <a:gd name="T1" fmla="*/ 80 h 272"/>
              <a:gd name="T2" fmla="*/ 192 w 240"/>
              <a:gd name="T3" fmla="*/ 32 h 272"/>
              <a:gd name="T4" fmla="*/ 240 w 240"/>
              <a:gd name="T5" fmla="*/ 272 h 272"/>
            </a:gdLst>
            <a:ahLst/>
            <a:cxnLst>
              <a:cxn ang="0">
                <a:pos x="T0" y="T1"/>
              </a:cxn>
              <a:cxn ang="0">
                <a:pos x="T2" y="T3"/>
              </a:cxn>
              <a:cxn ang="0">
                <a:pos x="T4" y="T5"/>
              </a:cxn>
            </a:cxnLst>
            <a:rect l="0" t="0" r="r" b="b"/>
            <a:pathLst>
              <a:path w="240" h="272">
                <a:moveTo>
                  <a:pt x="0" y="80"/>
                </a:moveTo>
                <a:cubicBezTo>
                  <a:pt x="76" y="40"/>
                  <a:pt x="152" y="0"/>
                  <a:pt x="192" y="32"/>
                </a:cubicBezTo>
                <a:cubicBezTo>
                  <a:pt x="232" y="64"/>
                  <a:pt x="236" y="168"/>
                  <a:pt x="240" y="272"/>
                </a:cubicBezTo>
              </a:path>
            </a:pathLst>
          </a:custGeom>
          <a:noFill/>
          <a:ln w="19050" cap="flat" cmpd="sng">
            <a:solidFill>
              <a:srgbClr val="0000FF"/>
            </a:solidFill>
            <a:prstDash val="solid"/>
            <a:round/>
            <a:headEnd type="none" w="med" len="med"/>
            <a:tailEnd type="triangl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6491" name="Group 107"/>
          <p:cNvGrpSpPr>
            <a:grpSpLocks/>
          </p:cNvGrpSpPr>
          <p:nvPr/>
        </p:nvGrpSpPr>
        <p:grpSpPr bwMode="auto">
          <a:xfrm>
            <a:off x="4346575" y="4038600"/>
            <a:ext cx="1219200" cy="1219200"/>
            <a:chOff x="3072" y="1248"/>
            <a:chExt cx="768" cy="768"/>
          </a:xfrm>
        </p:grpSpPr>
        <p:sp>
          <p:nvSpPr>
            <p:cNvPr id="16411" name="Rectangle 27"/>
            <p:cNvSpPr>
              <a:spLocks noChangeArrowheads="1"/>
            </p:cNvSpPr>
            <p:nvPr/>
          </p:nvSpPr>
          <p:spPr bwMode="auto">
            <a:xfrm>
              <a:off x="3072" y="1248"/>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effectLst/>
                </a:rPr>
                <a:t>(4,8)</a:t>
              </a:r>
            </a:p>
          </p:txBody>
        </p:sp>
        <p:sp>
          <p:nvSpPr>
            <p:cNvPr id="16412" name="Rectangle 28"/>
            <p:cNvSpPr>
              <a:spLocks noChangeArrowheads="1"/>
            </p:cNvSpPr>
            <p:nvPr/>
          </p:nvSpPr>
          <p:spPr bwMode="auto">
            <a:xfrm>
              <a:off x="3456" y="1248"/>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effectLst/>
                </a:rPr>
                <a:t>(5,8)</a:t>
              </a:r>
            </a:p>
          </p:txBody>
        </p:sp>
        <p:sp>
          <p:nvSpPr>
            <p:cNvPr id="16413" name="Rectangle 29"/>
            <p:cNvSpPr>
              <a:spLocks noChangeArrowheads="1"/>
            </p:cNvSpPr>
            <p:nvPr/>
          </p:nvSpPr>
          <p:spPr bwMode="auto">
            <a:xfrm>
              <a:off x="3072" y="1632"/>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effectLst/>
                </a:rPr>
                <a:t>(4,9)</a:t>
              </a:r>
            </a:p>
          </p:txBody>
        </p:sp>
        <p:sp>
          <p:nvSpPr>
            <p:cNvPr id="16414" name="Rectangle 30"/>
            <p:cNvSpPr>
              <a:spLocks noChangeArrowheads="1"/>
            </p:cNvSpPr>
            <p:nvPr/>
          </p:nvSpPr>
          <p:spPr bwMode="auto">
            <a:xfrm>
              <a:off x="3456" y="1632"/>
              <a:ext cx="384" cy="38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effectLst/>
                </a:rPr>
                <a:t>(5,9)</a:t>
              </a:r>
            </a:p>
          </p:txBody>
        </p:sp>
      </p:grpSp>
      <p:sp>
        <p:nvSpPr>
          <p:cNvPr id="16431" name="Rectangle 47"/>
          <p:cNvSpPr>
            <a:spLocks noChangeArrowheads="1"/>
          </p:cNvSpPr>
          <p:nvPr/>
        </p:nvSpPr>
        <p:spPr bwMode="auto">
          <a:xfrm>
            <a:off x="4346575" y="4038600"/>
            <a:ext cx="1219200" cy="1219200"/>
          </a:xfrm>
          <a:prstGeom prst="rect">
            <a:avLst/>
          </a:prstGeom>
          <a:noFill/>
          <a:ln w="28575" algn="ctr">
            <a:solidFill>
              <a:srgbClr val="0000FF"/>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6467" name="Group 83"/>
          <p:cNvGrpSpPr>
            <a:grpSpLocks/>
          </p:cNvGrpSpPr>
          <p:nvPr/>
        </p:nvGrpSpPr>
        <p:grpSpPr bwMode="auto">
          <a:xfrm>
            <a:off x="6524625" y="0"/>
            <a:ext cx="2238375" cy="1524000"/>
            <a:chOff x="2766" y="0"/>
            <a:chExt cx="1410" cy="960"/>
          </a:xfrm>
        </p:grpSpPr>
        <p:sp>
          <p:nvSpPr>
            <p:cNvPr id="16458" name="Line 74"/>
            <p:cNvSpPr>
              <a:spLocks noChangeShapeType="1"/>
            </p:cNvSpPr>
            <p:nvPr/>
          </p:nvSpPr>
          <p:spPr bwMode="blackGray">
            <a:xfrm>
              <a:off x="3072" y="324"/>
              <a:ext cx="624"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6459" name="Text Box 75"/>
            <p:cNvSpPr txBox="1">
              <a:spLocks noChangeArrowheads="1"/>
            </p:cNvSpPr>
            <p:nvPr/>
          </p:nvSpPr>
          <p:spPr bwMode="blackGray">
            <a:xfrm>
              <a:off x="3032" y="342"/>
              <a:ext cx="66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eaLnBrk="0" hangingPunct="0"/>
              <a:r>
                <a:rPr lang="en-US" sz="1200" b="1">
                  <a:effectLst/>
                </a:rPr>
                <a:t>Upsampling</a:t>
              </a:r>
            </a:p>
          </p:txBody>
        </p:sp>
        <p:sp>
          <p:nvSpPr>
            <p:cNvPr id="16460" name="Text Box 76"/>
            <p:cNvSpPr txBox="1">
              <a:spLocks noChangeArrowheads="1"/>
            </p:cNvSpPr>
            <p:nvPr/>
          </p:nvSpPr>
          <p:spPr bwMode="blackGray">
            <a:xfrm>
              <a:off x="2766" y="0"/>
              <a:ext cx="25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eaLnBrk="0" hangingPunct="0"/>
              <a:r>
                <a:rPr lang="en-US" sz="1600">
                  <a:effectLst/>
                </a:rPr>
                <a:t>l-1</a:t>
              </a:r>
            </a:p>
          </p:txBody>
        </p:sp>
        <p:pic>
          <p:nvPicPr>
            <p:cNvPr id="16461" name="Picture 77" descr="step_up_id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9" y="121"/>
              <a:ext cx="417" cy="407"/>
            </a:xfrm>
            <a:prstGeom prst="rect">
              <a:avLst/>
            </a:prstGeom>
            <a:noFill/>
            <a:extLst>
              <a:ext uri="{909E8E84-426E-40DD-AFC4-6F175D3DCCD1}">
                <a14:hiddenFill xmlns:a14="http://schemas.microsoft.com/office/drawing/2010/main">
                  <a:solidFill>
                    <a:srgbClr val="FFFFFF"/>
                  </a:solidFill>
                </a14:hiddenFill>
              </a:ext>
            </a:extLst>
          </p:spPr>
        </p:pic>
        <p:pic>
          <p:nvPicPr>
            <p:cNvPr id="16462" name="Picture 78" descr="step_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9" y="553"/>
              <a:ext cx="417" cy="407"/>
            </a:xfrm>
            <a:prstGeom prst="rect">
              <a:avLst/>
            </a:prstGeom>
            <a:noFill/>
            <a:extLst>
              <a:ext uri="{909E8E84-426E-40DD-AFC4-6F175D3DCCD1}">
                <a14:hiddenFill xmlns:a14="http://schemas.microsoft.com/office/drawing/2010/main">
                  <a:solidFill>
                    <a:srgbClr val="FFFFFF"/>
                  </a:solidFill>
                </a14:hiddenFill>
              </a:ext>
            </a:extLst>
          </p:spPr>
        </p:pic>
        <p:pic>
          <p:nvPicPr>
            <p:cNvPr id="16463" name="Picture 79" descr="pre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4" y="451"/>
              <a:ext cx="209" cy="205"/>
            </a:xfrm>
            <a:prstGeom prst="rect">
              <a:avLst/>
            </a:prstGeom>
            <a:noFill/>
            <a:extLst>
              <a:ext uri="{909E8E84-426E-40DD-AFC4-6F175D3DCCD1}">
                <a14:hiddenFill xmlns:a14="http://schemas.microsoft.com/office/drawing/2010/main">
                  <a:solidFill>
                    <a:srgbClr val="FFFFFF"/>
                  </a:solidFill>
                </a14:hiddenFill>
              </a:ext>
            </a:extLst>
          </p:spPr>
        </p:pic>
        <p:pic>
          <p:nvPicPr>
            <p:cNvPr id="16464" name="Picture 80" descr="prev_id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5" y="222"/>
              <a:ext cx="209" cy="2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478" name="Group 94"/>
          <p:cNvGrpSpPr>
            <a:grpSpLocks/>
          </p:cNvGrpSpPr>
          <p:nvPr/>
        </p:nvGrpSpPr>
        <p:grpSpPr bwMode="auto">
          <a:xfrm>
            <a:off x="7391400" y="3200400"/>
            <a:ext cx="1004888" cy="3352800"/>
            <a:chOff x="4990" y="2112"/>
            <a:chExt cx="633" cy="2112"/>
          </a:xfrm>
        </p:grpSpPr>
        <p:pic>
          <p:nvPicPr>
            <p:cNvPr id="16469" name="Picture 85" descr="pyr_6"/>
            <p:cNvPicPr>
              <a:picLocks noChangeAspect="1" noChangeArrowheads="1"/>
            </p:cNvPicPr>
            <p:nvPr/>
          </p:nvPicPr>
          <p:blipFill>
            <a:blip r:embed="rId7">
              <a:lum bright="42000" contrast="-52000"/>
              <a:extLst>
                <a:ext uri="{28A0092B-C50C-407E-A947-70E740481C1C}">
                  <a14:useLocalDpi xmlns:a14="http://schemas.microsoft.com/office/drawing/2010/main" val="0"/>
                </a:ext>
              </a:extLst>
            </a:blip>
            <a:srcRect/>
            <a:stretch>
              <a:fillRect/>
            </a:stretch>
          </p:blipFill>
          <p:spPr bwMode="auto">
            <a:xfrm rot="21600000">
              <a:off x="5277" y="2112"/>
              <a:ext cx="10" cy="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70" name="Picture 86" descr="pyr_0"/>
            <p:cNvPicPr>
              <a:picLocks noChangeAspect="1" noChangeArrowheads="1"/>
            </p:cNvPicPr>
            <p:nvPr/>
          </p:nvPicPr>
          <p:blipFill>
            <a:blip r:embed="rId8">
              <a:lum bright="42000" contrast="-52000"/>
              <a:extLst>
                <a:ext uri="{28A0092B-C50C-407E-A947-70E740481C1C}">
                  <a14:useLocalDpi xmlns:a14="http://schemas.microsoft.com/office/drawing/2010/main" val="0"/>
                </a:ext>
              </a:extLst>
            </a:blip>
            <a:srcRect/>
            <a:stretch>
              <a:fillRect/>
            </a:stretch>
          </p:blipFill>
          <p:spPr bwMode="auto">
            <a:xfrm>
              <a:off x="4990" y="3595"/>
              <a:ext cx="633" cy="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71" name="Picture 87" descr="pyr_1"/>
            <p:cNvPicPr>
              <a:picLocks noChangeAspect="1" noChangeArrowheads="1"/>
            </p:cNvPicPr>
            <p:nvPr/>
          </p:nvPicPr>
          <p:blipFill>
            <a:blip r:embed="rId9">
              <a:lum bright="42000" contrast="-52000"/>
              <a:extLst>
                <a:ext uri="{28A0092B-C50C-407E-A947-70E740481C1C}">
                  <a14:useLocalDpi xmlns:a14="http://schemas.microsoft.com/office/drawing/2010/main" val="0"/>
                </a:ext>
              </a:extLst>
            </a:blip>
            <a:srcRect/>
            <a:stretch>
              <a:fillRect/>
            </a:stretch>
          </p:blipFill>
          <p:spPr bwMode="auto">
            <a:xfrm rot="21600000">
              <a:off x="5128" y="3057"/>
              <a:ext cx="317" cy="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72" name="Picture 88" descr="pyr_2"/>
            <p:cNvPicPr>
              <a:picLocks noChangeAspect="1" noChangeArrowheads="1"/>
            </p:cNvPicPr>
            <p:nvPr/>
          </p:nvPicPr>
          <p:blipFill>
            <a:blip r:embed="rId10">
              <a:lum bright="42000" contrast="-52000"/>
              <a:extLst>
                <a:ext uri="{28A0092B-C50C-407E-A947-70E740481C1C}">
                  <a14:useLocalDpi xmlns:a14="http://schemas.microsoft.com/office/drawing/2010/main" val="0"/>
                </a:ext>
              </a:extLst>
            </a:blip>
            <a:srcRect/>
            <a:stretch>
              <a:fillRect/>
            </a:stretch>
          </p:blipFill>
          <p:spPr bwMode="auto">
            <a:xfrm>
              <a:off x="5214" y="2741"/>
              <a:ext cx="159"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73" name="Picture 89" descr="pyr_3"/>
            <p:cNvPicPr>
              <a:picLocks noChangeAspect="1" noChangeArrowheads="1"/>
            </p:cNvPicPr>
            <p:nvPr/>
          </p:nvPicPr>
          <p:blipFill>
            <a:blip r:embed="rId11">
              <a:lum bright="42000" contrast="-52000"/>
              <a:extLst>
                <a:ext uri="{28A0092B-C50C-407E-A947-70E740481C1C}">
                  <a14:useLocalDpi xmlns:a14="http://schemas.microsoft.com/office/drawing/2010/main" val="0"/>
                </a:ext>
              </a:extLst>
            </a:blip>
            <a:srcRect/>
            <a:stretch>
              <a:fillRect/>
            </a:stretch>
          </p:blipFill>
          <p:spPr bwMode="auto">
            <a:xfrm rot="21600000">
              <a:off x="5240" y="2561"/>
              <a:ext cx="79"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74" name="Picture 90" descr="pyr_4"/>
            <p:cNvPicPr>
              <a:picLocks noChangeAspect="1" noChangeArrowheads="1"/>
            </p:cNvPicPr>
            <p:nvPr/>
          </p:nvPicPr>
          <p:blipFill>
            <a:blip r:embed="rId12">
              <a:lum bright="42000" contrast="-52000"/>
              <a:extLst>
                <a:ext uri="{28A0092B-C50C-407E-A947-70E740481C1C}">
                  <a14:useLocalDpi xmlns:a14="http://schemas.microsoft.com/office/drawing/2010/main" val="0"/>
                </a:ext>
              </a:extLst>
            </a:blip>
            <a:srcRect/>
            <a:stretch>
              <a:fillRect/>
            </a:stretch>
          </p:blipFill>
          <p:spPr bwMode="auto">
            <a:xfrm rot="5400000">
              <a:off x="5258" y="2427"/>
              <a:ext cx="4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75" name="Picture 91" descr="pyr_5"/>
            <p:cNvPicPr>
              <a:picLocks noChangeAspect="1" noChangeArrowheads="1"/>
            </p:cNvPicPr>
            <p:nvPr/>
          </p:nvPicPr>
          <p:blipFill>
            <a:blip r:embed="rId13">
              <a:lum bright="42000" contrast="-52000"/>
              <a:extLst>
                <a:ext uri="{28A0092B-C50C-407E-A947-70E740481C1C}">
                  <a14:useLocalDpi xmlns:a14="http://schemas.microsoft.com/office/drawing/2010/main" val="0"/>
                </a:ext>
              </a:extLst>
            </a:blip>
            <a:srcRect/>
            <a:stretch>
              <a:fillRect/>
            </a:stretch>
          </p:blipFill>
          <p:spPr bwMode="auto">
            <a:xfrm rot="21600000">
              <a:off x="5267" y="2269"/>
              <a:ext cx="20" cy="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476" name="Text Box 92"/>
          <p:cNvSpPr txBox="1">
            <a:spLocks noChangeArrowheads="1"/>
          </p:cNvSpPr>
          <p:nvPr/>
        </p:nvSpPr>
        <p:spPr bwMode="blackGray">
          <a:xfrm>
            <a:off x="1098550" y="6186488"/>
            <a:ext cx="5810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eaLnBrk="0" hangingPunct="0"/>
            <a:r>
              <a:rPr lang="en-US" sz="2800">
                <a:effectLst/>
              </a:rPr>
              <a:t>l-1</a:t>
            </a:r>
          </a:p>
        </p:txBody>
      </p:sp>
      <p:sp>
        <p:nvSpPr>
          <p:cNvPr id="16479" name="Rectangle 95"/>
          <p:cNvSpPr>
            <a:spLocks noChangeArrowheads="1"/>
          </p:cNvSpPr>
          <p:nvPr/>
        </p:nvSpPr>
        <p:spPr bwMode="auto">
          <a:xfrm>
            <a:off x="7699375" y="4800600"/>
            <a:ext cx="76200" cy="76200"/>
          </a:xfrm>
          <a:prstGeom prst="rect">
            <a:avLst/>
          </a:prstGeom>
          <a:noFill/>
          <a:ln w="28575" algn="ctr">
            <a:solidFill>
              <a:srgbClr val="0000FF"/>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6494" name="Group 110"/>
          <p:cNvGrpSpPr>
            <a:grpSpLocks/>
          </p:cNvGrpSpPr>
          <p:nvPr/>
        </p:nvGrpSpPr>
        <p:grpSpPr bwMode="auto">
          <a:xfrm>
            <a:off x="7556500" y="5734050"/>
            <a:ext cx="152400" cy="152400"/>
            <a:chOff x="4760" y="3612"/>
            <a:chExt cx="96" cy="96"/>
          </a:xfrm>
        </p:grpSpPr>
        <p:sp>
          <p:nvSpPr>
            <p:cNvPr id="16480" name="Rectangle 96"/>
            <p:cNvSpPr>
              <a:spLocks noChangeArrowheads="1"/>
            </p:cNvSpPr>
            <p:nvPr/>
          </p:nvSpPr>
          <p:spPr bwMode="auto">
            <a:xfrm>
              <a:off x="4760" y="3612"/>
              <a:ext cx="48" cy="48"/>
            </a:xfrm>
            <a:prstGeom prst="rect">
              <a:avLst/>
            </a:prstGeom>
            <a:noFill/>
            <a:ln w="28575" algn="ctr">
              <a:solidFill>
                <a:srgbClr val="0000FF"/>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1" name="Rectangle 97"/>
            <p:cNvSpPr>
              <a:spLocks noChangeArrowheads="1"/>
            </p:cNvSpPr>
            <p:nvPr/>
          </p:nvSpPr>
          <p:spPr bwMode="auto">
            <a:xfrm>
              <a:off x="4808" y="3612"/>
              <a:ext cx="48" cy="48"/>
            </a:xfrm>
            <a:prstGeom prst="rect">
              <a:avLst/>
            </a:prstGeom>
            <a:noFill/>
            <a:ln w="28575" algn="ctr">
              <a:solidFill>
                <a:srgbClr val="0000FF"/>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2" name="Rectangle 98"/>
            <p:cNvSpPr>
              <a:spLocks noChangeArrowheads="1"/>
            </p:cNvSpPr>
            <p:nvPr/>
          </p:nvSpPr>
          <p:spPr bwMode="auto">
            <a:xfrm>
              <a:off x="4808" y="3660"/>
              <a:ext cx="48" cy="48"/>
            </a:xfrm>
            <a:prstGeom prst="rect">
              <a:avLst/>
            </a:prstGeom>
            <a:noFill/>
            <a:ln w="28575" algn="ctr">
              <a:solidFill>
                <a:srgbClr val="0000FF"/>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3" name="Rectangle 99"/>
            <p:cNvSpPr>
              <a:spLocks noChangeArrowheads="1"/>
            </p:cNvSpPr>
            <p:nvPr/>
          </p:nvSpPr>
          <p:spPr bwMode="auto">
            <a:xfrm>
              <a:off x="4760" y="3660"/>
              <a:ext cx="48" cy="48"/>
            </a:xfrm>
            <a:prstGeom prst="rect">
              <a:avLst/>
            </a:prstGeom>
            <a:noFill/>
            <a:ln w="28575" algn="ctr">
              <a:solidFill>
                <a:srgbClr val="0000FF"/>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6484" name="Line 100"/>
          <p:cNvSpPr>
            <a:spLocks noChangeShapeType="1"/>
          </p:cNvSpPr>
          <p:nvPr/>
        </p:nvSpPr>
        <p:spPr bwMode="auto">
          <a:xfrm flipH="1">
            <a:off x="7613650" y="4953000"/>
            <a:ext cx="85725" cy="704850"/>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93" name="Rectangle 109"/>
          <p:cNvSpPr>
            <a:spLocks noChangeArrowheads="1"/>
          </p:cNvSpPr>
          <p:nvPr/>
        </p:nvSpPr>
        <p:spPr bwMode="auto">
          <a:xfrm>
            <a:off x="381000" y="1609725"/>
            <a:ext cx="8305800" cy="685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4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4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4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48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647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4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428"/>
                                        </p:tgtEl>
                                        <p:attrNameLst>
                                          <p:attrName>style.visibility</p:attrName>
                                        </p:attrNameLst>
                                      </p:cBhvr>
                                      <p:to>
                                        <p:strVal val="visible"/>
                                      </p:to>
                                    </p:set>
                                  </p:childTnLst>
                                </p:cTn>
                              </p:par>
                              <p:par>
                                <p:cTn id="21" presetID="1" presetClass="entr" presetSubtype="0" fill="hold" grpId="0" nodeType="withEffect">
                                  <p:stCondLst>
                                    <p:cond delay="200"/>
                                  </p:stCondLst>
                                  <p:childTnLst>
                                    <p:set>
                                      <p:cBhvr>
                                        <p:cTn id="22" dur="1" fill="hold">
                                          <p:stCondLst>
                                            <p:cond delay="0"/>
                                          </p:stCondLst>
                                        </p:cTn>
                                        <p:tgtEl>
                                          <p:spTgt spid="16479"/>
                                        </p:tgtEl>
                                        <p:attrNameLst>
                                          <p:attrName>style.visibility</p:attrName>
                                        </p:attrNameLst>
                                      </p:cBhvr>
                                      <p:to>
                                        <p:strVal val="visible"/>
                                      </p:to>
                                    </p:set>
                                  </p:childTnLst>
                                </p:cTn>
                              </p:par>
                            </p:childTnLst>
                          </p:cTn>
                        </p:par>
                        <p:par>
                          <p:cTn id="23" fill="hold" nodeType="afterGroup">
                            <p:stCondLst>
                              <p:cond delay="200"/>
                            </p:stCondLst>
                            <p:childTnLst>
                              <p:par>
                                <p:cTn id="24" presetID="1" presetClass="entr" presetSubtype="0" fill="hold" grpId="0" nodeType="afterEffect">
                                  <p:stCondLst>
                                    <p:cond delay="200"/>
                                  </p:stCondLst>
                                  <p:childTnLst>
                                    <p:set>
                                      <p:cBhvr>
                                        <p:cTn id="25" dur="1" fill="hold">
                                          <p:stCondLst>
                                            <p:cond delay="0"/>
                                          </p:stCondLst>
                                        </p:cTn>
                                        <p:tgtEl>
                                          <p:spTgt spid="16484"/>
                                        </p:tgtEl>
                                        <p:attrNameLst>
                                          <p:attrName>style.visibility</p:attrName>
                                        </p:attrNameLst>
                                      </p:cBhvr>
                                      <p:to>
                                        <p:strVal val="visible"/>
                                      </p:to>
                                    </p:set>
                                  </p:childTnLst>
                                </p:cTn>
                              </p:par>
                            </p:childTnLst>
                          </p:cTn>
                        </p:par>
                        <p:par>
                          <p:cTn id="26" fill="hold" nodeType="afterGroup">
                            <p:stCondLst>
                              <p:cond delay="400"/>
                            </p:stCondLst>
                            <p:childTnLst>
                              <p:par>
                                <p:cTn id="27" presetID="1" presetClass="entr" presetSubtype="0" fill="hold" nodeType="afterEffect">
                                  <p:stCondLst>
                                    <p:cond delay="200"/>
                                  </p:stCondLst>
                                  <p:childTnLst>
                                    <p:set>
                                      <p:cBhvr>
                                        <p:cTn id="28" dur="1" fill="hold">
                                          <p:stCondLst>
                                            <p:cond delay="0"/>
                                          </p:stCondLst>
                                        </p:cTn>
                                        <p:tgtEl>
                                          <p:spTgt spid="16494"/>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4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49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45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45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43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4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27" grpId="0" animBg="1"/>
      <p:bldP spid="16428" grpId="0" animBg="1"/>
      <p:bldP spid="16429" grpId="0" animBg="1"/>
      <p:bldP spid="16430" grpId="0" animBg="1"/>
      <p:bldP spid="16431" grpId="0" animBg="1"/>
      <p:bldP spid="16476" grpId="0"/>
      <p:bldP spid="16479" grpId="0" animBg="1"/>
      <p:bldP spid="1648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t>Upsampling</a:t>
            </a:r>
          </a:p>
        </p:txBody>
      </p:sp>
      <p:sp>
        <p:nvSpPr>
          <p:cNvPr id="59395" name="Rectangle 3"/>
          <p:cNvSpPr>
            <a:spLocks noGrp="1" noChangeArrowheads="1"/>
          </p:cNvSpPr>
          <p:nvPr>
            <p:ph type="body" idx="1"/>
          </p:nvPr>
        </p:nvSpPr>
        <p:spPr>
          <a:xfrm>
            <a:off x="381000" y="1219200"/>
            <a:ext cx="8305800" cy="1371600"/>
          </a:xfrm>
        </p:spPr>
        <p:txBody>
          <a:bodyPr/>
          <a:lstStyle/>
          <a:p>
            <a:r>
              <a:rPr lang="en-US"/>
              <a:t>By itself, upsampling produces a tiling</a:t>
            </a:r>
          </a:p>
          <a:p>
            <a:pPr lvl="1">
              <a:buFont typeface="Wingdings" pitchFamily="2" charset="2"/>
              <a:buNone/>
            </a:pPr>
            <a:endParaRPr lang="en-US"/>
          </a:p>
        </p:txBody>
      </p:sp>
      <p:sp>
        <p:nvSpPr>
          <p:cNvPr id="59417" name="Text Box 25"/>
          <p:cNvSpPr txBox="1">
            <a:spLocks noChangeArrowheads="1"/>
          </p:cNvSpPr>
          <p:nvPr/>
        </p:nvSpPr>
        <p:spPr bwMode="auto">
          <a:xfrm>
            <a:off x="7391400" y="3900488"/>
            <a:ext cx="8699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Output</a:t>
            </a:r>
          </a:p>
        </p:txBody>
      </p:sp>
      <p:sp>
        <p:nvSpPr>
          <p:cNvPr id="59418" name="Text Box 26"/>
          <p:cNvSpPr txBox="1">
            <a:spLocks noChangeArrowheads="1"/>
          </p:cNvSpPr>
          <p:nvPr/>
        </p:nvSpPr>
        <p:spPr bwMode="auto">
          <a:xfrm>
            <a:off x="6705600" y="6186488"/>
            <a:ext cx="243840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effectLst/>
              </a:rPr>
              <a:t>Corresponding colors</a:t>
            </a:r>
          </a:p>
        </p:txBody>
      </p:sp>
      <p:grpSp>
        <p:nvGrpSpPr>
          <p:cNvPr id="59433" name="Group 41"/>
          <p:cNvGrpSpPr>
            <a:grpSpLocks/>
          </p:cNvGrpSpPr>
          <p:nvPr/>
        </p:nvGrpSpPr>
        <p:grpSpPr bwMode="auto">
          <a:xfrm>
            <a:off x="596900" y="2057400"/>
            <a:ext cx="8166100" cy="1800225"/>
            <a:chOff x="376" y="1344"/>
            <a:chExt cx="5144" cy="1134"/>
          </a:xfrm>
        </p:grpSpPr>
        <p:pic>
          <p:nvPicPr>
            <p:cNvPr id="59400" name="Picture 8" descr="all_0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 y="1875"/>
              <a:ext cx="70" cy="71"/>
            </a:xfrm>
            <a:prstGeom prst="rect">
              <a:avLst/>
            </a:prstGeom>
            <a:noFill/>
            <a:extLst>
              <a:ext uri="{909E8E84-426E-40DD-AFC4-6F175D3DCCD1}">
                <a14:hiddenFill xmlns:a14="http://schemas.microsoft.com/office/drawing/2010/main">
                  <a:solidFill>
                    <a:srgbClr val="FFFFFF"/>
                  </a:solidFill>
                </a14:hiddenFill>
              </a:ext>
            </a:extLst>
          </p:spPr>
        </p:pic>
        <p:pic>
          <p:nvPicPr>
            <p:cNvPr id="59402" name="Picture 10" descr="all_1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2" y="1840"/>
              <a:ext cx="142" cy="142"/>
            </a:xfrm>
            <a:prstGeom prst="rect">
              <a:avLst/>
            </a:prstGeom>
            <a:noFill/>
            <a:extLst>
              <a:ext uri="{909E8E84-426E-40DD-AFC4-6F175D3DCCD1}">
                <a14:hiddenFill xmlns:a14="http://schemas.microsoft.com/office/drawing/2010/main">
                  <a:solidFill>
                    <a:srgbClr val="FFFFFF"/>
                  </a:solidFill>
                </a14:hiddenFill>
              </a:ext>
            </a:extLst>
          </p:spPr>
        </p:pic>
        <p:pic>
          <p:nvPicPr>
            <p:cNvPr id="59404" name="Picture 12" descr="all_2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2" y="1769"/>
              <a:ext cx="283" cy="284"/>
            </a:xfrm>
            <a:prstGeom prst="rect">
              <a:avLst/>
            </a:prstGeom>
            <a:noFill/>
            <a:extLst>
              <a:ext uri="{909E8E84-426E-40DD-AFC4-6F175D3DCCD1}">
                <a14:hiddenFill xmlns:a14="http://schemas.microsoft.com/office/drawing/2010/main">
                  <a:solidFill>
                    <a:srgbClr val="FFFFFF"/>
                  </a:solidFill>
                </a14:hiddenFill>
              </a:ext>
            </a:extLst>
          </p:spPr>
        </p:pic>
        <p:pic>
          <p:nvPicPr>
            <p:cNvPr id="59406" name="Picture 14" descr="all_3_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2" y="1627"/>
              <a:ext cx="567" cy="567"/>
            </a:xfrm>
            <a:prstGeom prst="rect">
              <a:avLst/>
            </a:prstGeom>
            <a:noFill/>
            <a:extLst>
              <a:ext uri="{909E8E84-426E-40DD-AFC4-6F175D3DCCD1}">
                <a14:hiddenFill xmlns:a14="http://schemas.microsoft.com/office/drawing/2010/main">
                  <a:solidFill>
                    <a:srgbClr val="FFFFFF"/>
                  </a:solidFill>
                </a14:hiddenFill>
              </a:ext>
            </a:extLst>
          </p:spPr>
        </p:pic>
        <p:pic>
          <p:nvPicPr>
            <p:cNvPr id="59408" name="Picture 16" descr="all_4_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6" y="1344"/>
              <a:ext cx="1134" cy="1134"/>
            </a:xfrm>
            <a:prstGeom prst="rect">
              <a:avLst/>
            </a:prstGeom>
            <a:noFill/>
            <a:extLst>
              <a:ext uri="{909E8E84-426E-40DD-AFC4-6F175D3DCCD1}">
                <a14:hiddenFill xmlns:a14="http://schemas.microsoft.com/office/drawing/2010/main">
                  <a:solidFill>
                    <a:srgbClr val="FFFFFF"/>
                  </a:solidFill>
                </a14:hiddenFill>
              </a:ext>
            </a:extLst>
          </p:spPr>
        </p:pic>
        <p:sp>
          <p:nvSpPr>
            <p:cNvPr id="59409" name="Line 17"/>
            <p:cNvSpPr>
              <a:spLocks noChangeShapeType="1"/>
            </p:cNvSpPr>
            <p:nvPr/>
          </p:nvSpPr>
          <p:spPr bwMode="auto">
            <a:xfrm>
              <a:off x="1086" y="1911"/>
              <a:ext cx="35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10" name="Line 18"/>
            <p:cNvSpPr>
              <a:spLocks noChangeShapeType="1"/>
            </p:cNvSpPr>
            <p:nvPr/>
          </p:nvSpPr>
          <p:spPr bwMode="auto">
            <a:xfrm>
              <a:off x="1836" y="1911"/>
              <a:ext cx="35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11" name="Line 19"/>
            <p:cNvSpPr>
              <a:spLocks noChangeShapeType="1"/>
            </p:cNvSpPr>
            <p:nvPr/>
          </p:nvSpPr>
          <p:spPr bwMode="auto">
            <a:xfrm>
              <a:off x="2708" y="1911"/>
              <a:ext cx="35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12" name="Line 20"/>
            <p:cNvSpPr>
              <a:spLocks noChangeShapeType="1"/>
            </p:cNvSpPr>
            <p:nvPr/>
          </p:nvSpPr>
          <p:spPr bwMode="auto">
            <a:xfrm>
              <a:off x="3890" y="1911"/>
              <a:ext cx="35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19" name="Line 27"/>
            <p:cNvSpPr>
              <a:spLocks noChangeShapeType="1"/>
            </p:cNvSpPr>
            <p:nvPr/>
          </p:nvSpPr>
          <p:spPr bwMode="auto">
            <a:xfrm>
              <a:off x="470" y="1911"/>
              <a:ext cx="35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20" name="Rectangle 28"/>
            <p:cNvSpPr>
              <a:spLocks noChangeArrowheads="1"/>
            </p:cNvSpPr>
            <p:nvPr/>
          </p:nvSpPr>
          <p:spPr bwMode="auto">
            <a:xfrm>
              <a:off x="376" y="1893"/>
              <a:ext cx="34" cy="34"/>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9434" name="Group 42"/>
          <p:cNvGrpSpPr>
            <a:grpSpLocks/>
          </p:cNvGrpSpPr>
          <p:nvPr/>
        </p:nvGrpSpPr>
        <p:grpSpPr bwMode="auto">
          <a:xfrm>
            <a:off x="533400" y="4360863"/>
            <a:ext cx="8229600" cy="1800225"/>
            <a:chOff x="336" y="2690"/>
            <a:chExt cx="5184" cy="1134"/>
          </a:xfrm>
        </p:grpSpPr>
        <p:pic>
          <p:nvPicPr>
            <p:cNvPr id="59399" name="Picture 7" descr="all_0_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5" y="3222"/>
              <a:ext cx="70" cy="71"/>
            </a:xfrm>
            <a:prstGeom prst="rect">
              <a:avLst/>
            </a:prstGeom>
            <a:noFill/>
            <a:extLst>
              <a:ext uri="{909E8E84-426E-40DD-AFC4-6F175D3DCCD1}">
                <a14:hiddenFill xmlns:a14="http://schemas.microsoft.com/office/drawing/2010/main">
                  <a:solidFill>
                    <a:srgbClr val="FFFFFF"/>
                  </a:solidFill>
                </a14:hiddenFill>
              </a:ext>
            </a:extLst>
          </p:spPr>
        </p:pic>
        <p:pic>
          <p:nvPicPr>
            <p:cNvPr id="59401" name="Picture 9" descr="all_1_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23" y="3186"/>
              <a:ext cx="142" cy="142"/>
            </a:xfrm>
            <a:prstGeom prst="rect">
              <a:avLst/>
            </a:prstGeom>
            <a:noFill/>
            <a:extLst>
              <a:ext uri="{909E8E84-426E-40DD-AFC4-6F175D3DCCD1}">
                <a14:hiddenFill xmlns:a14="http://schemas.microsoft.com/office/drawing/2010/main">
                  <a:solidFill>
                    <a:srgbClr val="FFFFFF"/>
                  </a:solidFill>
                </a14:hiddenFill>
              </a:ext>
            </a:extLst>
          </p:spPr>
        </p:pic>
        <p:pic>
          <p:nvPicPr>
            <p:cNvPr id="59403" name="Picture 11" descr="all_2_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32" y="3115"/>
              <a:ext cx="283" cy="284"/>
            </a:xfrm>
            <a:prstGeom prst="rect">
              <a:avLst/>
            </a:prstGeom>
            <a:noFill/>
            <a:extLst>
              <a:ext uri="{909E8E84-426E-40DD-AFC4-6F175D3DCCD1}">
                <a14:hiddenFill xmlns:a14="http://schemas.microsoft.com/office/drawing/2010/main">
                  <a:solidFill>
                    <a:srgbClr val="FFFFFF"/>
                  </a:solidFill>
                </a14:hiddenFill>
              </a:ext>
            </a:extLst>
          </p:spPr>
        </p:pic>
        <p:pic>
          <p:nvPicPr>
            <p:cNvPr id="59405" name="Picture 13" descr="all_3_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82" y="2974"/>
              <a:ext cx="567" cy="567"/>
            </a:xfrm>
            <a:prstGeom prst="rect">
              <a:avLst/>
            </a:prstGeom>
            <a:noFill/>
            <a:extLst>
              <a:ext uri="{909E8E84-426E-40DD-AFC4-6F175D3DCCD1}">
                <a14:hiddenFill xmlns:a14="http://schemas.microsoft.com/office/drawing/2010/main">
                  <a:solidFill>
                    <a:srgbClr val="FFFFFF"/>
                  </a:solidFill>
                </a14:hiddenFill>
              </a:ext>
            </a:extLst>
          </p:spPr>
        </p:pic>
        <p:pic>
          <p:nvPicPr>
            <p:cNvPr id="59407" name="Picture 15" descr="all_4_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 y="2690"/>
              <a:ext cx="1134" cy="1134"/>
            </a:xfrm>
            <a:prstGeom prst="rect">
              <a:avLst/>
            </a:prstGeom>
            <a:noFill/>
            <a:extLst>
              <a:ext uri="{909E8E84-426E-40DD-AFC4-6F175D3DCCD1}">
                <a14:hiddenFill xmlns:a14="http://schemas.microsoft.com/office/drawing/2010/main">
                  <a:solidFill>
                    <a:srgbClr val="FFFFFF"/>
                  </a:solidFill>
                </a14:hiddenFill>
              </a:ext>
            </a:extLst>
          </p:spPr>
        </p:pic>
        <p:sp>
          <p:nvSpPr>
            <p:cNvPr id="59413" name="Line 21"/>
            <p:cNvSpPr>
              <a:spLocks noChangeShapeType="1"/>
            </p:cNvSpPr>
            <p:nvPr/>
          </p:nvSpPr>
          <p:spPr bwMode="auto">
            <a:xfrm>
              <a:off x="1086" y="3257"/>
              <a:ext cx="35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14" name="Line 22"/>
            <p:cNvSpPr>
              <a:spLocks noChangeShapeType="1"/>
            </p:cNvSpPr>
            <p:nvPr/>
          </p:nvSpPr>
          <p:spPr bwMode="auto">
            <a:xfrm>
              <a:off x="1836" y="3257"/>
              <a:ext cx="35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15" name="Line 23"/>
            <p:cNvSpPr>
              <a:spLocks noChangeShapeType="1"/>
            </p:cNvSpPr>
            <p:nvPr/>
          </p:nvSpPr>
          <p:spPr bwMode="auto">
            <a:xfrm>
              <a:off x="2708" y="3257"/>
              <a:ext cx="35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16" name="Line 24"/>
            <p:cNvSpPr>
              <a:spLocks noChangeShapeType="1"/>
            </p:cNvSpPr>
            <p:nvPr/>
          </p:nvSpPr>
          <p:spPr bwMode="auto">
            <a:xfrm>
              <a:off x="3890" y="3257"/>
              <a:ext cx="35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21" name="Line 29"/>
            <p:cNvSpPr>
              <a:spLocks noChangeShapeType="1"/>
            </p:cNvSpPr>
            <p:nvPr/>
          </p:nvSpPr>
          <p:spPr bwMode="auto">
            <a:xfrm>
              <a:off x="451" y="3262"/>
              <a:ext cx="35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9423" name="Picture 31" descr="all_0_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6" y="3242"/>
              <a:ext cx="34" cy="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r>
              <a:rPr lang="en-US" sz="3200"/>
              <a:t>Exemplar-based texture synthesis</a:t>
            </a:r>
          </a:p>
        </p:txBody>
      </p:sp>
      <p:pic>
        <p:nvPicPr>
          <p:cNvPr id="185347" name="Picture 3" descr="teaserABC"/>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l="61667" t="21799" r="4167" b="33670"/>
          <a:stretch>
            <a:fillRect/>
          </a:stretch>
        </p:blipFill>
        <p:spPr bwMode="auto">
          <a:xfrm>
            <a:off x="5638800" y="1371600"/>
            <a:ext cx="3124200" cy="3124200"/>
          </a:xfrm>
          <a:prstGeom prst="rect">
            <a:avLst/>
          </a:prstGeom>
          <a:noFill/>
          <a:ln w="2857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5348" name="Line 4"/>
          <p:cNvSpPr>
            <a:spLocks noChangeShapeType="1"/>
          </p:cNvSpPr>
          <p:nvPr/>
        </p:nvSpPr>
        <p:spPr bwMode="blackGray">
          <a:xfrm>
            <a:off x="3429000" y="2819400"/>
            <a:ext cx="12192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pic>
        <p:nvPicPr>
          <p:cNvPr id="185349" name="Picture 5" descr="terrain_shading"/>
          <p:cNvPicPr>
            <a:picLocks noChangeAspect="1" noChangeArrowheads="1"/>
          </p:cNvPicPr>
          <p:nvPr/>
        </p:nvPicPr>
        <p:blipFill>
          <a:blip r:embed="rId4" cstate="print">
            <a:lum bright="12000" contrast="12000"/>
            <a:extLst>
              <a:ext uri="{28A0092B-C50C-407E-A947-70E740481C1C}">
                <a14:useLocalDpi xmlns:a14="http://schemas.microsoft.com/office/drawing/2010/main" val="0"/>
              </a:ext>
            </a:extLst>
          </a:blip>
          <a:srcRect/>
          <a:stretch>
            <a:fillRect/>
          </a:stretch>
        </p:blipFill>
        <p:spPr bwMode="auto">
          <a:xfrm>
            <a:off x="1028700" y="2133600"/>
            <a:ext cx="1371600" cy="1371600"/>
          </a:xfrm>
          <a:prstGeom prst="rect">
            <a:avLst/>
          </a:prstGeom>
          <a:noFill/>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85350" name="Text Box 6"/>
          <p:cNvSpPr txBox="1">
            <a:spLocks noChangeArrowheads="1"/>
          </p:cNvSpPr>
          <p:nvPr/>
        </p:nvSpPr>
        <p:spPr bwMode="auto">
          <a:xfrm>
            <a:off x="1143000" y="3671888"/>
            <a:ext cx="1149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effectLst/>
              </a:rPr>
              <a:t>Exemplar</a:t>
            </a:r>
          </a:p>
        </p:txBody>
      </p:sp>
      <p:sp>
        <p:nvSpPr>
          <p:cNvPr id="185351" name="Text Box 7"/>
          <p:cNvSpPr txBox="1">
            <a:spLocks noChangeArrowheads="1"/>
          </p:cNvSpPr>
          <p:nvPr/>
        </p:nvSpPr>
        <p:spPr bwMode="auto">
          <a:xfrm>
            <a:off x="6572250" y="4586288"/>
            <a:ext cx="1428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effectLst/>
              </a:rPr>
              <a:t>Synthesized</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t>Jitter</a:t>
            </a:r>
          </a:p>
        </p:txBody>
      </p:sp>
      <p:sp>
        <p:nvSpPr>
          <p:cNvPr id="34819" name="Rectangle 3"/>
          <p:cNvSpPr>
            <a:spLocks noGrp="1" noChangeArrowheads="1"/>
          </p:cNvSpPr>
          <p:nvPr>
            <p:ph type="body" idx="1"/>
          </p:nvPr>
        </p:nvSpPr>
        <p:spPr>
          <a:xfrm>
            <a:off x="381000" y="1676400"/>
            <a:ext cx="8763000" cy="4572000"/>
          </a:xfrm>
        </p:spPr>
        <p:txBody>
          <a:bodyPr/>
          <a:lstStyle/>
          <a:p>
            <a:pPr>
              <a:lnSpc>
                <a:spcPct val="90000"/>
              </a:lnSpc>
            </a:pPr>
            <a:r>
              <a:rPr lang="en-US"/>
              <a:t>Goal: Create variation</a:t>
            </a:r>
          </a:p>
          <a:p>
            <a:pPr lvl="1">
              <a:lnSpc>
                <a:spcPct val="90000"/>
              </a:lnSpc>
            </a:pPr>
            <a:r>
              <a:rPr lang="en-US"/>
              <a:t>Deterministic</a:t>
            </a:r>
          </a:p>
          <a:p>
            <a:pPr lvl="1">
              <a:lnSpc>
                <a:spcPct val="90000"/>
              </a:lnSpc>
            </a:pPr>
            <a:r>
              <a:rPr lang="en-US"/>
              <a:t>Controllable</a:t>
            </a:r>
          </a:p>
          <a:p>
            <a:pPr>
              <a:lnSpc>
                <a:spcPct val="90000"/>
              </a:lnSpc>
            </a:pPr>
            <a:endParaRPr lang="en-US"/>
          </a:p>
          <a:p>
            <a:pPr>
              <a:lnSpc>
                <a:spcPct val="90000"/>
              </a:lnSpc>
            </a:pPr>
            <a:r>
              <a:rPr lang="en-US"/>
              <a:t>Perturb upsampled coordinates</a:t>
            </a:r>
          </a:p>
          <a:p>
            <a:pPr lvl="1">
              <a:lnSpc>
                <a:spcPct val="90000"/>
              </a:lnSpc>
            </a:pPr>
            <a:r>
              <a:rPr lang="en-US">
                <a:sym typeface="Wingdings" pitchFamily="2" charset="2"/>
              </a:rPr>
              <a:t>Pseudor</a:t>
            </a:r>
            <a:r>
              <a:rPr lang="en-US"/>
              <a:t>andom </a:t>
            </a:r>
            <a:r>
              <a:rPr lang="en-US" i="1"/>
              <a:t>offsets </a:t>
            </a:r>
            <a:r>
              <a:rPr lang="en-US"/>
              <a:t>(using 2D hash)</a:t>
            </a:r>
          </a:p>
          <a:p>
            <a:pPr lvl="1">
              <a:lnSpc>
                <a:spcPct val="90000"/>
              </a:lnSpc>
            </a:pPr>
            <a:r>
              <a:rPr lang="en-US"/>
              <a:t>User-adjusted magnitude</a:t>
            </a:r>
          </a:p>
          <a:p>
            <a:pPr lvl="1">
              <a:lnSpc>
                <a:spcPct val="90000"/>
              </a:lnSpc>
            </a:pPr>
            <a:endParaRPr lang="en-US"/>
          </a:p>
          <a:p>
            <a:pPr>
              <a:lnSpc>
                <a:spcPct val="90000"/>
              </a:lnSpc>
            </a:pPr>
            <a:r>
              <a:rPr lang="en-US"/>
              <a:t>Determines resulting appearance</a:t>
            </a:r>
          </a:p>
        </p:txBody>
      </p:sp>
      <p:grpSp>
        <p:nvGrpSpPr>
          <p:cNvPr id="34837" name="Group 21"/>
          <p:cNvGrpSpPr>
            <a:grpSpLocks/>
          </p:cNvGrpSpPr>
          <p:nvPr/>
        </p:nvGrpSpPr>
        <p:grpSpPr bwMode="auto">
          <a:xfrm>
            <a:off x="6400800" y="215900"/>
            <a:ext cx="2362200" cy="1308100"/>
            <a:chOff x="2688" y="136"/>
            <a:chExt cx="1488" cy="824"/>
          </a:xfrm>
        </p:grpSpPr>
        <p:sp>
          <p:nvSpPr>
            <p:cNvPr id="34829" name="Line 13"/>
            <p:cNvSpPr>
              <a:spLocks noChangeShapeType="1"/>
            </p:cNvSpPr>
            <p:nvPr/>
          </p:nvSpPr>
          <p:spPr bwMode="blackGray">
            <a:xfrm>
              <a:off x="3168" y="336"/>
              <a:ext cx="528"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34830" name="Text Box 14"/>
            <p:cNvSpPr txBox="1">
              <a:spLocks noChangeArrowheads="1"/>
            </p:cNvSpPr>
            <p:nvPr/>
          </p:nvSpPr>
          <p:spPr bwMode="blackGray">
            <a:xfrm>
              <a:off x="3239" y="372"/>
              <a:ext cx="35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eaLnBrk="0" hangingPunct="0"/>
              <a:r>
                <a:rPr lang="en-US" sz="1200" b="1">
                  <a:effectLst/>
                </a:rPr>
                <a:t>Jitter</a:t>
              </a:r>
            </a:p>
          </p:txBody>
        </p:sp>
        <p:pic>
          <p:nvPicPr>
            <p:cNvPr id="34831" name="Picture 15" descr="step_jit_id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 y="136"/>
              <a:ext cx="416" cy="398"/>
            </a:xfrm>
            <a:prstGeom prst="rect">
              <a:avLst/>
            </a:prstGeom>
            <a:noFill/>
            <a:extLst>
              <a:ext uri="{909E8E84-426E-40DD-AFC4-6F175D3DCCD1}">
                <a14:hiddenFill xmlns:a14="http://schemas.microsoft.com/office/drawing/2010/main">
                  <a:solidFill>
                    <a:srgbClr val="FFFFFF"/>
                  </a:solidFill>
                </a14:hiddenFill>
              </a:ext>
            </a:extLst>
          </p:spPr>
        </p:pic>
        <p:pic>
          <p:nvPicPr>
            <p:cNvPr id="34832" name="Picture 16" descr="step_j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6" y="558"/>
              <a:ext cx="420" cy="402"/>
            </a:xfrm>
            <a:prstGeom prst="rect">
              <a:avLst/>
            </a:prstGeom>
            <a:noFill/>
            <a:extLst>
              <a:ext uri="{909E8E84-426E-40DD-AFC4-6F175D3DCCD1}">
                <a14:hiddenFill xmlns:a14="http://schemas.microsoft.com/office/drawing/2010/main">
                  <a:solidFill>
                    <a:srgbClr val="FFFFFF"/>
                  </a:solidFill>
                </a14:hiddenFill>
              </a:ext>
            </a:extLst>
          </p:spPr>
        </p:pic>
        <p:pic>
          <p:nvPicPr>
            <p:cNvPr id="34833" name="Picture 17" descr="step_up_id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8" y="136"/>
              <a:ext cx="416" cy="398"/>
            </a:xfrm>
            <a:prstGeom prst="rect">
              <a:avLst/>
            </a:prstGeom>
            <a:noFill/>
            <a:extLst>
              <a:ext uri="{909E8E84-426E-40DD-AFC4-6F175D3DCCD1}">
                <a14:hiddenFill xmlns:a14="http://schemas.microsoft.com/office/drawing/2010/main">
                  <a:solidFill>
                    <a:srgbClr val="FFFFFF"/>
                  </a:solidFill>
                </a14:hiddenFill>
              </a:ext>
            </a:extLst>
          </p:spPr>
        </p:pic>
        <p:pic>
          <p:nvPicPr>
            <p:cNvPr id="34834" name="Picture 18" descr="step_u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8" y="558"/>
              <a:ext cx="416" cy="398"/>
            </a:xfrm>
            <a:prstGeom prst="rect">
              <a:avLst/>
            </a:prstGeom>
            <a:noFill/>
            <a:extLst>
              <a:ext uri="{909E8E84-426E-40DD-AFC4-6F175D3DCCD1}">
                <a14:hiddenFill xmlns:a14="http://schemas.microsoft.com/office/drawing/2010/main">
                  <a:solidFill>
                    <a:srgbClr val="FFFFFF"/>
                  </a:solidFill>
                </a14:hiddenFill>
              </a:ext>
            </a:extLst>
          </p:spPr>
        </p:pic>
      </p:grpSp>
      <p:sp>
        <p:nvSpPr>
          <p:cNvPr id="34838" name="Rectangle 22"/>
          <p:cNvSpPr>
            <a:spLocks noChangeArrowheads="1"/>
          </p:cNvSpPr>
          <p:nvPr/>
        </p:nvSpPr>
        <p:spPr bwMode="auto">
          <a:xfrm>
            <a:off x="381000" y="1600200"/>
            <a:ext cx="8382000" cy="1600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effectLst/>
            </a:endParaRPr>
          </a:p>
        </p:txBody>
      </p:sp>
      <p:pic>
        <p:nvPicPr>
          <p:cNvPr id="34839" name="Picture 23" descr="untitled"/>
          <p:cNvPicPr>
            <a:picLocks noChangeAspect="1" noChangeArrowheads="1"/>
          </p:cNvPicPr>
          <p:nvPr/>
        </p:nvPicPr>
        <p:blipFill>
          <a:blip r:embed="rId7">
            <a:extLst>
              <a:ext uri="{28A0092B-C50C-407E-A947-70E740481C1C}">
                <a14:useLocalDpi xmlns:a14="http://schemas.microsoft.com/office/drawing/2010/main" val="0"/>
              </a:ext>
            </a:extLst>
          </a:blip>
          <a:srcRect b="32422"/>
          <a:stretch>
            <a:fillRect/>
          </a:stretch>
        </p:blipFill>
        <p:spPr bwMode="auto">
          <a:xfrm>
            <a:off x="7045325" y="4724400"/>
            <a:ext cx="1184275" cy="1600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t>Upsampling + Jitter</a:t>
            </a:r>
          </a:p>
        </p:txBody>
      </p:sp>
      <p:grpSp>
        <p:nvGrpSpPr>
          <p:cNvPr id="60488" name="Group 72"/>
          <p:cNvGrpSpPr>
            <a:grpSpLocks/>
          </p:cNvGrpSpPr>
          <p:nvPr/>
        </p:nvGrpSpPr>
        <p:grpSpPr bwMode="auto">
          <a:xfrm>
            <a:off x="808038" y="1295400"/>
            <a:ext cx="7183437" cy="4648200"/>
            <a:chOff x="509" y="816"/>
            <a:chExt cx="4525" cy="2928"/>
          </a:xfrm>
        </p:grpSpPr>
        <p:pic>
          <p:nvPicPr>
            <p:cNvPr id="60438" name="Picture 22" descr="all_0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 y="2968"/>
              <a:ext cx="88" cy="88"/>
            </a:xfrm>
            <a:prstGeom prst="rect">
              <a:avLst/>
            </a:prstGeom>
            <a:noFill/>
            <a:extLst>
              <a:ext uri="{909E8E84-426E-40DD-AFC4-6F175D3DCCD1}">
                <a14:hiddenFill xmlns:a14="http://schemas.microsoft.com/office/drawing/2010/main">
                  <a:solidFill>
                    <a:srgbClr val="FFFFFF"/>
                  </a:solidFill>
                </a14:hiddenFill>
              </a:ext>
            </a:extLst>
          </p:spPr>
        </p:pic>
        <p:pic>
          <p:nvPicPr>
            <p:cNvPr id="60439" name="Picture 23" descr="all_1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5" y="1431"/>
              <a:ext cx="176" cy="176"/>
            </a:xfrm>
            <a:prstGeom prst="rect">
              <a:avLst/>
            </a:prstGeom>
            <a:noFill/>
            <a:extLst>
              <a:ext uri="{909E8E84-426E-40DD-AFC4-6F175D3DCCD1}">
                <a14:hiddenFill xmlns:a14="http://schemas.microsoft.com/office/drawing/2010/main">
                  <a:solidFill>
                    <a:srgbClr val="FFFFFF"/>
                  </a:solidFill>
                </a14:hiddenFill>
              </a:ext>
            </a:extLst>
          </p:spPr>
        </p:pic>
        <p:pic>
          <p:nvPicPr>
            <p:cNvPr id="60440" name="Picture 24" descr="all_1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5" y="2924"/>
              <a:ext cx="176" cy="176"/>
            </a:xfrm>
            <a:prstGeom prst="rect">
              <a:avLst/>
            </a:prstGeom>
            <a:noFill/>
            <a:extLst>
              <a:ext uri="{909E8E84-426E-40DD-AFC4-6F175D3DCCD1}">
                <a14:hiddenFill xmlns:a14="http://schemas.microsoft.com/office/drawing/2010/main">
                  <a:solidFill>
                    <a:srgbClr val="FFFFFF"/>
                  </a:solidFill>
                </a14:hiddenFill>
              </a:ext>
            </a:extLst>
          </p:spPr>
        </p:pic>
        <p:pic>
          <p:nvPicPr>
            <p:cNvPr id="60441" name="Picture 25" descr="all_2_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8" y="1343"/>
              <a:ext cx="351" cy="351"/>
            </a:xfrm>
            <a:prstGeom prst="rect">
              <a:avLst/>
            </a:prstGeom>
            <a:noFill/>
            <a:extLst>
              <a:ext uri="{909E8E84-426E-40DD-AFC4-6F175D3DCCD1}">
                <a14:hiddenFill xmlns:a14="http://schemas.microsoft.com/office/drawing/2010/main">
                  <a:solidFill>
                    <a:srgbClr val="FFFFFF"/>
                  </a:solidFill>
                </a14:hiddenFill>
              </a:ext>
            </a:extLst>
          </p:spPr>
        </p:pic>
        <p:pic>
          <p:nvPicPr>
            <p:cNvPr id="60442" name="Picture 26" descr="all_2_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8" y="2837"/>
              <a:ext cx="351" cy="351"/>
            </a:xfrm>
            <a:prstGeom prst="rect">
              <a:avLst/>
            </a:prstGeom>
            <a:noFill/>
            <a:extLst>
              <a:ext uri="{909E8E84-426E-40DD-AFC4-6F175D3DCCD1}">
                <a14:hiddenFill xmlns:a14="http://schemas.microsoft.com/office/drawing/2010/main">
                  <a:solidFill>
                    <a:srgbClr val="FFFFFF"/>
                  </a:solidFill>
                </a14:hiddenFill>
              </a:ext>
            </a:extLst>
          </p:spPr>
        </p:pic>
        <p:pic>
          <p:nvPicPr>
            <p:cNvPr id="60443" name="Picture 27" descr="all_3_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7" y="1167"/>
              <a:ext cx="702" cy="703"/>
            </a:xfrm>
            <a:prstGeom prst="rect">
              <a:avLst/>
            </a:prstGeom>
            <a:noFill/>
            <a:extLst>
              <a:ext uri="{909E8E84-426E-40DD-AFC4-6F175D3DCCD1}">
                <a14:hiddenFill xmlns:a14="http://schemas.microsoft.com/office/drawing/2010/main">
                  <a:solidFill>
                    <a:srgbClr val="FFFFFF"/>
                  </a:solidFill>
                </a14:hiddenFill>
              </a:ext>
            </a:extLst>
          </p:spPr>
        </p:pic>
        <p:pic>
          <p:nvPicPr>
            <p:cNvPr id="60444" name="Picture 28" descr="all_3_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27" y="2661"/>
              <a:ext cx="702" cy="703"/>
            </a:xfrm>
            <a:prstGeom prst="rect">
              <a:avLst/>
            </a:prstGeom>
            <a:noFill/>
            <a:extLst>
              <a:ext uri="{909E8E84-426E-40DD-AFC4-6F175D3DCCD1}">
                <a14:hiddenFill xmlns:a14="http://schemas.microsoft.com/office/drawing/2010/main">
                  <a:solidFill>
                    <a:srgbClr val="FFFFFF"/>
                  </a:solidFill>
                </a14:hiddenFill>
              </a:ext>
            </a:extLst>
          </p:spPr>
        </p:pic>
        <p:pic>
          <p:nvPicPr>
            <p:cNvPr id="60445" name="Picture 29" descr="all_4_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29" y="816"/>
              <a:ext cx="1405" cy="1406"/>
            </a:xfrm>
            <a:prstGeom prst="rect">
              <a:avLst/>
            </a:prstGeom>
            <a:noFill/>
            <a:extLst>
              <a:ext uri="{909E8E84-426E-40DD-AFC4-6F175D3DCCD1}">
                <a14:hiddenFill xmlns:a14="http://schemas.microsoft.com/office/drawing/2010/main">
                  <a:solidFill>
                    <a:srgbClr val="FFFFFF"/>
                  </a:solidFill>
                </a14:hiddenFill>
              </a:ext>
            </a:extLst>
          </p:spPr>
        </p:pic>
        <p:pic>
          <p:nvPicPr>
            <p:cNvPr id="60446" name="Picture 30" descr="all_4_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29" y="2309"/>
              <a:ext cx="1405" cy="1406"/>
            </a:xfrm>
            <a:prstGeom prst="rect">
              <a:avLst/>
            </a:prstGeom>
            <a:noFill/>
            <a:extLst>
              <a:ext uri="{909E8E84-426E-40DD-AFC4-6F175D3DCCD1}">
                <a14:hiddenFill xmlns:a14="http://schemas.microsoft.com/office/drawing/2010/main">
                  <a:solidFill>
                    <a:srgbClr val="FFFFFF"/>
                  </a:solidFill>
                </a14:hiddenFill>
              </a:ext>
            </a:extLst>
          </p:spPr>
        </p:pic>
        <p:pic>
          <p:nvPicPr>
            <p:cNvPr id="60447" name="Picture 31" descr="all_0_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0" y="1475"/>
              <a:ext cx="88" cy="88"/>
            </a:xfrm>
            <a:prstGeom prst="rect">
              <a:avLst/>
            </a:prstGeom>
            <a:noFill/>
            <a:extLst>
              <a:ext uri="{909E8E84-426E-40DD-AFC4-6F175D3DCCD1}">
                <a14:hiddenFill xmlns:a14="http://schemas.microsoft.com/office/drawing/2010/main">
                  <a:solidFill>
                    <a:srgbClr val="FFFFFF"/>
                  </a:solidFill>
                </a14:hiddenFill>
              </a:ext>
            </a:extLst>
          </p:spPr>
        </p:pic>
        <p:sp>
          <p:nvSpPr>
            <p:cNvPr id="60469" name="Rectangle 53"/>
            <p:cNvSpPr>
              <a:spLocks noChangeArrowheads="1"/>
            </p:cNvSpPr>
            <p:nvPr/>
          </p:nvSpPr>
          <p:spPr bwMode="auto">
            <a:xfrm>
              <a:off x="624" y="1343"/>
              <a:ext cx="264" cy="1845"/>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70" name="Text Box 54"/>
            <p:cNvSpPr txBox="1">
              <a:spLocks noChangeArrowheads="1"/>
            </p:cNvSpPr>
            <p:nvPr/>
          </p:nvSpPr>
          <p:spPr bwMode="auto">
            <a:xfrm>
              <a:off x="509" y="3457"/>
              <a:ext cx="533" cy="28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effectLst/>
                </a:rPr>
                <a:t>Jitter</a:t>
              </a:r>
            </a:p>
          </p:txBody>
        </p:sp>
      </p:grpSp>
      <p:grpSp>
        <p:nvGrpSpPr>
          <p:cNvPr id="60582" name="Group 166"/>
          <p:cNvGrpSpPr>
            <a:grpSpLocks/>
          </p:cNvGrpSpPr>
          <p:nvPr/>
        </p:nvGrpSpPr>
        <p:grpSpPr bwMode="auto">
          <a:xfrm>
            <a:off x="1143000" y="1295400"/>
            <a:ext cx="6858000" cy="4800600"/>
            <a:chOff x="720" y="816"/>
            <a:chExt cx="4320" cy="3024"/>
          </a:xfrm>
        </p:grpSpPr>
        <p:pic>
          <p:nvPicPr>
            <p:cNvPr id="60583" name="Picture 167" descr="all_4_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29" y="2304"/>
              <a:ext cx="1411" cy="1411"/>
            </a:xfrm>
            <a:prstGeom prst="rect">
              <a:avLst/>
            </a:prstGeom>
            <a:noFill/>
            <a:extLst>
              <a:ext uri="{909E8E84-426E-40DD-AFC4-6F175D3DCCD1}">
                <a14:hiddenFill xmlns:a14="http://schemas.microsoft.com/office/drawing/2010/main">
                  <a:solidFill>
                    <a:srgbClr val="FFFFFF"/>
                  </a:solidFill>
                </a14:hiddenFill>
              </a:ext>
            </a:extLst>
          </p:spPr>
        </p:pic>
        <p:pic>
          <p:nvPicPr>
            <p:cNvPr id="60584" name="Picture 168" descr="all_4_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29" y="816"/>
              <a:ext cx="1411" cy="1411"/>
            </a:xfrm>
            <a:prstGeom prst="rect">
              <a:avLst/>
            </a:prstGeom>
            <a:noFill/>
            <a:extLst>
              <a:ext uri="{909E8E84-426E-40DD-AFC4-6F175D3DCCD1}">
                <a14:hiddenFill xmlns:a14="http://schemas.microsoft.com/office/drawing/2010/main">
                  <a:solidFill>
                    <a:srgbClr val="FFFFFF"/>
                  </a:solidFill>
                </a14:hiddenFill>
              </a:ext>
            </a:extLst>
          </p:spPr>
        </p:pic>
        <p:pic>
          <p:nvPicPr>
            <p:cNvPr id="60585" name="Picture 169" descr="all_0_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0" y="2970"/>
              <a:ext cx="88" cy="88"/>
            </a:xfrm>
            <a:prstGeom prst="rect">
              <a:avLst/>
            </a:prstGeom>
            <a:noFill/>
            <a:extLst>
              <a:ext uri="{909E8E84-426E-40DD-AFC4-6F175D3DCCD1}">
                <a14:hiddenFill xmlns:a14="http://schemas.microsoft.com/office/drawing/2010/main">
                  <a:solidFill>
                    <a:srgbClr val="FFFFFF"/>
                  </a:solidFill>
                </a14:hiddenFill>
              </a:ext>
            </a:extLst>
          </p:spPr>
        </p:pic>
        <p:pic>
          <p:nvPicPr>
            <p:cNvPr id="60586" name="Picture 170" descr="all_0_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20" y="1477"/>
              <a:ext cx="88" cy="88"/>
            </a:xfrm>
            <a:prstGeom prst="rect">
              <a:avLst/>
            </a:prstGeom>
            <a:noFill/>
            <a:extLst>
              <a:ext uri="{909E8E84-426E-40DD-AFC4-6F175D3DCCD1}">
                <a14:hiddenFill xmlns:a14="http://schemas.microsoft.com/office/drawing/2010/main">
                  <a:solidFill>
                    <a:srgbClr val="FFFFFF"/>
                  </a:solidFill>
                </a14:hiddenFill>
              </a:ext>
            </a:extLst>
          </p:spPr>
        </p:pic>
        <p:pic>
          <p:nvPicPr>
            <p:cNvPr id="60587" name="Picture 171" descr="all_1_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05" y="2924"/>
              <a:ext cx="176" cy="176"/>
            </a:xfrm>
            <a:prstGeom prst="rect">
              <a:avLst/>
            </a:prstGeom>
            <a:noFill/>
            <a:extLst>
              <a:ext uri="{909E8E84-426E-40DD-AFC4-6F175D3DCCD1}">
                <a14:hiddenFill xmlns:a14="http://schemas.microsoft.com/office/drawing/2010/main">
                  <a:solidFill>
                    <a:srgbClr val="FFFFFF"/>
                  </a:solidFill>
                </a14:hiddenFill>
              </a:ext>
            </a:extLst>
          </p:spPr>
        </p:pic>
        <p:pic>
          <p:nvPicPr>
            <p:cNvPr id="60588" name="Picture 172" descr="all_1_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05" y="1433"/>
              <a:ext cx="176" cy="177"/>
            </a:xfrm>
            <a:prstGeom prst="rect">
              <a:avLst/>
            </a:prstGeom>
            <a:noFill/>
            <a:extLst>
              <a:ext uri="{909E8E84-426E-40DD-AFC4-6F175D3DCCD1}">
                <a14:hiddenFill xmlns:a14="http://schemas.microsoft.com/office/drawing/2010/main">
                  <a:solidFill>
                    <a:srgbClr val="FFFFFF"/>
                  </a:solidFill>
                </a14:hiddenFill>
              </a:ext>
            </a:extLst>
          </p:spPr>
        </p:pic>
        <p:pic>
          <p:nvPicPr>
            <p:cNvPr id="60589" name="Picture 173" descr="all_2_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78" y="2832"/>
              <a:ext cx="353" cy="353"/>
            </a:xfrm>
            <a:prstGeom prst="rect">
              <a:avLst/>
            </a:prstGeom>
            <a:noFill/>
            <a:extLst>
              <a:ext uri="{909E8E84-426E-40DD-AFC4-6F175D3DCCD1}">
                <a14:hiddenFill xmlns:a14="http://schemas.microsoft.com/office/drawing/2010/main">
                  <a:solidFill>
                    <a:srgbClr val="FFFFFF"/>
                  </a:solidFill>
                </a14:hiddenFill>
              </a:ext>
            </a:extLst>
          </p:spPr>
        </p:pic>
        <p:pic>
          <p:nvPicPr>
            <p:cNvPr id="60590" name="Picture 174" descr="all_2_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78" y="1345"/>
              <a:ext cx="353" cy="353"/>
            </a:xfrm>
            <a:prstGeom prst="rect">
              <a:avLst/>
            </a:prstGeom>
            <a:noFill/>
            <a:extLst>
              <a:ext uri="{909E8E84-426E-40DD-AFC4-6F175D3DCCD1}">
                <a14:hiddenFill xmlns:a14="http://schemas.microsoft.com/office/drawing/2010/main">
                  <a:solidFill>
                    <a:srgbClr val="FFFFFF"/>
                  </a:solidFill>
                </a14:hiddenFill>
              </a:ext>
            </a:extLst>
          </p:spPr>
        </p:pic>
        <p:pic>
          <p:nvPicPr>
            <p:cNvPr id="60591" name="Picture 175" descr="all_3_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27" y="2655"/>
              <a:ext cx="706" cy="705"/>
            </a:xfrm>
            <a:prstGeom prst="rect">
              <a:avLst/>
            </a:prstGeom>
            <a:noFill/>
            <a:extLst>
              <a:ext uri="{909E8E84-426E-40DD-AFC4-6F175D3DCCD1}">
                <a14:hiddenFill xmlns:a14="http://schemas.microsoft.com/office/drawing/2010/main">
                  <a:solidFill>
                    <a:srgbClr val="FFFFFF"/>
                  </a:solidFill>
                </a14:hiddenFill>
              </a:ext>
            </a:extLst>
          </p:spPr>
        </p:pic>
        <p:pic>
          <p:nvPicPr>
            <p:cNvPr id="60592" name="Picture 176" descr="all_3_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27" y="1169"/>
              <a:ext cx="706" cy="705"/>
            </a:xfrm>
            <a:prstGeom prst="rect">
              <a:avLst/>
            </a:prstGeom>
            <a:noFill/>
            <a:extLst>
              <a:ext uri="{909E8E84-426E-40DD-AFC4-6F175D3DCCD1}">
                <a14:hiddenFill xmlns:a14="http://schemas.microsoft.com/office/drawing/2010/main">
                  <a:solidFill>
                    <a:srgbClr val="FFFFFF"/>
                  </a:solidFill>
                </a14:hiddenFill>
              </a:ext>
            </a:extLst>
          </p:spPr>
        </p:pic>
        <p:sp>
          <p:nvSpPr>
            <p:cNvPr id="60593" name="Rectangle 177"/>
            <p:cNvSpPr>
              <a:spLocks noChangeArrowheads="1"/>
            </p:cNvSpPr>
            <p:nvPr/>
          </p:nvSpPr>
          <p:spPr bwMode="auto">
            <a:xfrm>
              <a:off x="2395" y="1083"/>
              <a:ext cx="970" cy="2469"/>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94" name="Text Box 178"/>
            <p:cNvSpPr txBox="1">
              <a:spLocks noChangeArrowheads="1"/>
            </p:cNvSpPr>
            <p:nvPr/>
          </p:nvSpPr>
          <p:spPr bwMode="auto">
            <a:xfrm>
              <a:off x="2608" y="3552"/>
              <a:ext cx="533" cy="2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effectLst/>
                </a:rPr>
                <a:t>Jitter</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058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04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t>Correction</a:t>
            </a:r>
          </a:p>
        </p:txBody>
      </p:sp>
      <p:sp>
        <p:nvSpPr>
          <p:cNvPr id="33795" name="Rectangle 3"/>
          <p:cNvSpPr>
            <a:spLocks noGrp="1" noChangeArrowheads="1"/>
          </p:cNvSpPr>
          <p:nvPr>
            <p:ph type="body" idx="1"/>
          </p:nvPr>
        </p:nvSpPr>
        <p:spPr>
          <a:xfrm>
            <a:off x="381000" y="1676400"/>
            <a:ext cx="8763000" cy="3048000"/>
          </a:xfrm>
        </p:spPr>
        <p:txBody>
          <a:bodyPr/>
          <a:lstStyle/>
          <a:p>
            <a:r>
              <a:rPr lang="en-US"/>
              <a:t>Goal: recover exemplar appearance</a:t>
            </a:r>
          </a:p>
          <a:p>
            <a:pPr>
              <a:spcBef>
                <a:spcPct val="60000"/>
              </a:spcBef>
            </a:pPr>
            <a:r>
              <a:rPr lang="en-US"/>
              <a:t>Pixels are corrected independently</a:t>
            </a:r>
          </a:p>
          <a:p>
            <a:pPr>
              <a:spcBef>
                <a:spcPct val="40000"/>
              </a:spcBef>
            </a:pPr>
            <a:r>
              <a:rPr lang="en-US"/>
              <a:t>We adapt neighborhood-matching techniques </a:t>
            </a:r>
            <a:br>
              <a:rPr lang="en-US"/>
            </a:br>
            <a:r>
              <a:rPr lang="en-US" sz="2100"/>
              <a:t>[Ashikhmin 2001; Hertzmann et al 2001; Tong et al 2002; …]</a:t>
            </a:r>
            <a:r>
              <a:rPr lang="en-US" sz="2500"/>
              <a:t> </a:t>
            </a:r>
            <a:endParaRPr lang="en-US"/>
          </a:p>
        </p:txBody>
      </p:sp>
      <p:grpSp>
        <p:nvGrpSpPr>
          <p:cNvPr id="33807" name="Group 15"/>
          <p:cNvGrpSpPr>
            <a:grpSpLocks/>
          </p:cNvGrpSpPr>
          <p:nvPr/>
        </p:nvGrpSpPr>
        <p:grpSpPr bwMode="auto">
          <a:xfrm>
            <a:off x="6400800" y="228600"/>
            <a:ext cx="2362200" cy="1295400"/>
            <a:chOff x="4008" y="192"/>
            <a:chExt cx="1488" cy="816"/>
          </a:xfrm>
        </p:grpSpPr>
        <p:sp>
          <p:nvSpPr>
            <p:cNvPr id="33798" name="Line 6"/>
            <p:cNvSpPr>
              <a:spLocks noChangeShapeType="1"/>
            </p:cNvSpPr>
            <p:nvPr/>
          </p:nvSpPr>
          <p:spPr bwMode="blackGray">
            <a:xfrm flipV="1">
              <a:off x="4488" y="384"/>
              <a:ext cx="528"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33799" name="Text Box 7"/>
            <p:cNvSpPr txBox="1">
              <a:spLocks noChangeArrowheads="1"/>
            </p:cNvSpPr>
            <p:nvPr/>
          </p:nvSpPr>
          <p:spPr bwMode="blackGray">
            <a:xfrm>
              <a:off x="4434" y="451"/>
              <a:ext cx="60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r" eaLnBrk="0" hangingPunct="0"/>
              <a:r>
                <a:rPr lang="en-US" sz="1200" b="1">
                  <a:effectLst/>
                </a:rPr>
                <a:t>Correction</a:t>
              </a:r>
              <a:endParaRPr lang="en-US" sz="2000" b="1">
                <a:effectLst/>
              </a:endParaRPr>
            </a:p>
          </p:txBody>
        </p:sp>
        <p:pic>
          <p:nvPicPr>
            <p:cNvPr id="33800" name="Picture 8" descr="step_corr_id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8" y="192"/>
              <a:ext cx="408" cy="396"/>
            </a:xfrm>
            <a:prstGeom prst="rect">
              <a:avLst/>
            </a:prstGeom>
            <a:noFill/>
            <a:extLst>
              <a:ext uri="{909E8E84-426E-40DD-AFC4-6F175D3DCCD1}">
                <a14:hiddenFill xmlns:a14="http://schemas.microsoft.com/office/drawing/2010/main">
                  <a:solidFill>
                    <a:srgbClr val="FFFFFF"/>
                  </a:solidFill>
                </a14:hiddenFill>
              </a:ext>
            </a:extLst>
          </p:spPr>
        </p:pic>
        <p:pic>
          <p:nvPicPr>
            <p:cNvPr id="33801" name="Picture 9" descr="step_cor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8" y="612"/>
              <a:ext cx="404" cy="392"/>
            </a:xfrm>
            <a:prstGeom prst="rect">
              <a:avLst/>
            </a:prstGeom>
            <a:noFill/>
            <a:extLst>
              <a:ext uri="{909E8E84-426E-40DD-AFC4-6F175D3DCCD1}">
                <a14:hiddenFill xmlns:a14="http://schemas.microsoft.com/office/drawing/2010/main">
                  <a:solidFill>
                    <a:srgbClr val="FFFFFF"/>
                  </a:solidFill>
                </a14:hiddenFill>
              </a:ext>
            </a:extLst>
          </p:spPr>
        </p:pic>
        <p:pic>
          <p:nvPicPr>
            <p:cNvPr id="33802" name="Picture 10" descr="step_jit_id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8" y="196"/>
              <a:ext cx="404" cy="392"/>
            </a:xfrm>
            <a:prstGeom prst="rect">
              <a:avLst/>
            </a:prstGeom>
            <a:noFill/>
            <a:extLst>
              <a:ext uri="{909E8E84-426E-40DD-AFC4-6F175D3DCCD1}">
                <a14:hiddenFill xmlns:a14="http://schemas.microsoft.com/office/drawing/2010/main">
                  <a:solidFill>
                    <a:srgbClr val="FFFFFF"/>
                  </a:solidFill>
                </a14:hiddenFill>
              </a:ext>
            </a:extLst>
          </p:spPr>
        </p:pic>
        <p:pic>
          <p:nvPicPr>
            <p:cNvPr id="33803" name="Picture 11" descr="step_j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8" y="612"/>
              <a:ext cx="408" cy="396"/>
            </a:xfrm>
            <a:prstGeom prst="rect">
              <a:avLst/>
            </a:prstGeom>
            <a:noFill/>
            <a:extLst>
              <a:ext uri="{909E8E84-426E-40DD-AFC4-6F175D3DCCD1}">
                <a14:hiddenFill xmlns:a14="http://schemas.microsoft.com/office/drawing/2010/main">
                  <a:solidFill>
                    <a:srgbClr val="FFFFFF"/>
                  </a:solidFill>
                </a14:hiddenFill>
              </a:ext>
            </a:extLst>
          </p:spPr>
        </p:pic>
      </p:grpSp>
      <p:sp>
        <p:nvSpPr>
          <p:cNvPr id="33813" name="Rectangle 21"/>
          <p:cNvSpPr>
            <a:spLocks noChangeArrowheads="1"/>
          </p:cNvSpPr>
          <p:nvPr/>
        </p:nvSpPr>
        <p:spPr bwMode="auto">
          <a:xfrm>
            <a:off x="381000" y="1609725"/>
            <a:ext cx="8305800" cy="685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effectLst/>
            </a:endParaRPr>
          </a:p>
        </p:txBody>
      </p:sp>
      <p:sp>
        <p:nvSpPr>
          <p:cNvPr id="33815" name="Rectangle 23"/>
          <p:cNvSpPr>
            <a:spLocks noChangeArrowheads="1"/>
          </p:cNvSpPr>
          <p:nvPr/>
        </p:nvSpPr>
        <p:spPr bwMode="auto">
          <a:xfrm>
            <a:off x="3276600" y="4230688"/>
            <a:ext cx="2286000" cy="18288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16" name="Rectangle 24"/>
          <p:cNvSpPr>
            <a:spLocks noChangeArrowheads="1"/>
          </p:cNvSpPr>
          <p:nvPr/>
        </p:nvSpPr>
        <p:spPr bwMode="auto">
          <a:xfrm>
            <a:off x="7010400" y="4252913"/>
            <a:ext cx="1524000" cy="1371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3818" name="Group 26"/>
          <p:cNvGrpSpPr>
            <a:grpSpLocks/>
          </p:cNvGrpSpPr>
          <p:nvPr/>
        </p:nvGrpSpPr>
        <p:grpSpPr bwMode="auto">
          <a:xfrm>
            <a:off x="6934200" y="6157913"/>
            <a:ext cx="152400" cy="381000"/>
            <a:chOff x="4368" y="2784"/>
            <a:chExt cx="96" cy="240"/>
          </a:xfrm>
        </p:grpSpPr>
        <p:sp>
          <p:nvSpPr>
            <p:cNvPr id="33819" name="Rectangle 27"/>
            <p:cNvSpPr>
              <a:spLocks noChangeArrowheads="1"/>
            </p:cNvSpPr>
            <p:nvPr/>
          </p:nvSpPr>
          <p:spPr bwMode="auto">
            <a:xfrm>
              <a:off x="4368" y="2784"/>
              <a:ext cx="96" cy="96"/>
            </a:xfrm>
            <a:prstGeom prst="rect">
              <a:avLst/>
            </a:prstGeom>
            <a:solidFill>
              <a:srgbClr val="FF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20" name="Rectangle 28"/>
            <p:cNvSpPr>
              <a:spLocks noChangeArrowheads="1"/>
            </p:cNvSpPr>
            <p:nvPr/>
          </p:nvSpPr>
          <p:spPr bwMode="auto">
            <a:xfrm>
              <a:off x="4368" y="2928"/>
              <a:ext cx="96" cy="96"/>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3821" name="Group 29"/>
          <p:cNvGrpSpPr>
            <a:grpSpLocks/>
          </p:cNvGrpSpPr>
          <p:nvPr/>
        </p:nvGrpSpPr>
        <p:grpSpPr bwMode="auto">
          <a:xfrm>
            <a:off x="7162800" y="6157913"/>
            <a:ext cx="152400" cy="381000"/>
            <a:chOff x="4512" y="2784"/>
            <a:chExt cx="96" cy="240"/>
          </a:xfrm>
        </p:grpSpPr>
        <p:sp>
          <p:nvSpPr>
            <p:cNvPr id="33822" name="Rectangle 30"/>
            <p:cNvSpPr>
              <a:spLocks noChangeArrowheads="1"/>
            </p:cNvSpPr>
            <p:nvPr/>
          </p:nvSpPr>
          <p:spPr bwMode="auto">
            <a:xfrm>
              <a:off x="4512" y="2784"/>
              <a:ext cx="96" cy="96"/>
            </a:xfrm>
            <a:prstGeom prst="rect">
              <a:avLst/>
            </a:prstGeom>
            <a:solidFill>
              <a:srgbClr val="FF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23" name="Rectangle 31"/>
            <p:cNvSpPr>
              <a:spLocks noChangeArrowheads="1"/>
            </p:cNvSpPr>
            <p:nvPr/>
          </p:nvSpPr>
          <p:spPr bwMode="auto">
            <a:xfrm>
              <a:off x="4512" y="2928"/>
              <a:ext cx="96" cy="96"/>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3824" name="Group 32"/>
          <p:cNvGrpSpPr>
            <a:grpSpLocks/>
          </p:cNvGrpSpPr>
          <p:nvPr/>
        </p:nvGrpSpPr>
        <p:grpSpPr bwMode="auto">
          <a:xfrm>
            <a:off x="7391400" y="6157913"/>
            <a:ext cx="152400" cy="381000"/>
            <a:chOff x="4656" y="2784"/>
            <a:chExt cx="96" cy="240"/>
          </a:xfrm>
        </p:grpSpPr>
        <p:sp>
          <p:nvSpPr>
            <p:cNvPr id="33825" name="Rectangle 33"/>
            <p:cNvSpPr>
              <a:spLocks noChangeArrowheads="1"/>
            </p:cNvSpPr>
            <p:nvPr/>
          </p:nvSpPr>
          <p:spPr bwMode="auto">
            <a:xfrm>
              <a:off x="4656" y="2784"/>
              <a:ext cx="96" cy="96"/>
            </a:xfrm>
            <a:prstGeom prst="rect">
              <a:avLst/>
            </a:prstGeom>
            <a:solidFill>
              <a:srgbClr val="FF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26" name="Rectangle 34"/>
            <p:cNvSpPr>
              <a:spLocks noChangeArrowheads="1"/>
            </p:cNvSpPr>
            <p:nvPr/>
          </p:nvSpPr>
          <p:spPr bwMode="auto">
            <a:xfrm>
              <a:off x="4656" y="2928"/>
              <a:ext cx="96" cy="96"/>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3827" name="Group 35"/>
          <p:cNvGrpSpPr>
            <a:grpSpLocks/>
          </p:cNvGrpSpPr>
          <p:nvPr/>
        </p:nvGrpSpPr>
        <p:grpSpPr bwMode="auto">
          <a:xfrm>
            <a:off x="7620000" y="6157913"/>
            <a:ext cx="152400" cy="381000"/>
            <a:chOff x="4656" y="2784"/>
            <a:chExt cx="96" cy="240"/>
          </a:xfrm>
        </p:grpSpPr>
        <p:sp>
          <p:nvSpPr>
            <p:cNvPr id="33828" name="Rectangle 36"/>
            <p:cNvSpPr>
              <a:spLocks noChangeArrowheads="1"/>
            </p:cNvSpPr>
            <p:nvPr/>
          </p:nvSpPr>
          <p:spPr bwMode="auto">
            <a:xfrm>
              <a:off x="4656" y="2784"/>
              <a:ext cx="96" cy="96"/>
            </a:xfrm>
            <a:prstGeom prst="rect">
              <a:avLst/>
            </a:prstGeom>
            <a:solidFill>
              <a:srgbClr val="FF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29" name="Rectangle 37"/>
            <p:cNvSpPr>
              <a:spLocks noChangeArrowheads="1"/>
            </p:cNvSpPr>
            <p:nvPr/>
          </p:nvSpPr>
          <p:spPr bwMode="auto">
            <a:xfrm>
              <a:off x="4656" y="2928"/>
              <a:ext cx="96" cy="96"/>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3830" name="Group 38"/>
          <p:cNvGrpSpPr>
            <a:grpSpLocks/>
          </p:cNvGrpSpPr>
          <p:nvPr/>
        </p:nvGrpSpPr>
        <p:grpSpPr bwMode="auto">
          <a:xfrm>
            <a:off x="7848600" y="6157913"/>
            <a:ext cx="152400" cy="381000"/>
            <a:chOff x="4656" y="2784"/>
            <a:chExt cx="96" cy="240"/>
          </a:xfrm>
        </p:grpSpPr>
        <p:sp>
          <p:nvSpPr>
            <p:cNvPr id="33831" name="Rectangle 39"/>
            <p:cNvSpPr>
              <a:spLocks noChangeArrowheads="1"/>
            </p:cNvSpPr>
            <p:nvPr/>
          </p:nvSpPr>
          <p:spPr bwMode="auto">
            <a:xfrm>
              <a:off x="4656" y="2784"/>
              <a:ext cx="96" cy="96"/>
            </a:xfrm>
            <a:prstGeom prst="rect">
              <a:avLst/>
            </a:prstGeom>
            <a:solidFill>
              <a:srgbClr val="FF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32" name="Rectangle 40"/>
            <p:cNvSpPr>
              <a:spLocks noChangeArrowheads="1"/>
            </p:cNvSpPr>
            <p:nvPr/>
          </p:nvSpPr>
          <p:spPr bwMode="auto">
            <a:xfrm>
              <a:off x="4656" y="2928"/>
              <a:ext cx="96" cy="96"/>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3833" name="Group 41"/>
          <p:cNvGrpSpPr>
            <a:grpSpLocks/>
          </p:cNvGrpSpPr>
          <p:nvPr/>
        </p:nvGrpSpPr>
        <p:grpSpPr bwMode="auto">
          <a:xfrm>
            <a:off x="8077200" y="6157913"/>
            <a:ext cx="152400" cy="381000"/>
            <a:chOff x="4656" y="2784"/>
            <a:chExt cx="96" cy="240"/>
          </a:xfrm>
        </p:grpSpPr>
        <p:sp>
          <p:nvSpPr>
            <p:cNvPr id="33834" name="Rectangle 42"/>
            <p:cNvSpPr>
              <a:spLocks noChangeArrowheads="1"/>
            </p:cNvSpPr>
            <p:nvPr/>
          </p:nvSpPr>
          <p:spPr bwMode="auto">
            <a:xfrm>
              <a:off x="4656" y="2784"/>
              <a:ext cx="96" cy="96"/>
            </a:xfrm>
            <a:prstGeom prst="rect">
              <a:avLst/>
            </a:prstGeom>
            <a:solidFill>
              <a:srgbClr val="FF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35" name="Rectangle 43"/>
            <p:cNvSpPr>
              <a:spLocks noChangeArrowheads="1"/>
            </p:cNvSpPr>
            <p:nvPr/>
          </p:nvSpPr>
          <p:spPr bwMode="auto">
            <a:xfrm>
              <a:off x="4656" y="2928"/>
              <a:ext cx="96" cy="96"/>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3836" name="Group 44"/>
          <p:cNvGrpSpPr>
            <a:grpSpLocks/>
          </p:cNvGrpSpPr>
          <p:nvPr/>
        </p:nvGrpSpPr>
        <p:grpSpPr bwMode="auto">
          <a:xfrm>
            <a:off x="8305800" y="6157913"/>
            <a:ext cx="152400" cy="381000"/>
            <a:chOff x="4656" y="2784"/>
            <a:chExt cx="96" cy="240"/>
          </a:xfrm>
        </p:grpSpPr>
        <p:sp>
          <p:nvSpPr>
            <p:cNvPr id="33837" name="Rectangle 45"/>
            <p:cNvSpPr>
              <a:spLocks noChangeArrowheads="1"/>
            </p:cNvSpPr>
            <p:nvPr/>
          </p:nvSpPr>
          <p:spPr bwMode="auto">
            <a:xfrm>
              <a:off x="4656" y="2784"/>
              <a:ext cx="96" cy="96"/>
            </a:xfrm>
            <a:prstGeom prst="rect">
              <a:avLst/>
            </a:prstGeom>
            <a:solidFill>
              <a:srgbClr val="FF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38" name="Rectangle 46"/>
            <p:cNvSpPr>
              <a:spLocks noChangeArrowheads="1"/>
            </p:cNvSpPr>
            <p:nvPr/>
          </p:nvSpPr>
          <p:spPr bwMode="auto">
            <a:xfrm>
              <a:off x="4656" y="2928"/>
              <a:ext cx="96" cy="96"/>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3839" name="Group 47"/>
          <p:cNvGrpSpPr>
            <a:grpSpLocks/>
          </p:cNvGrpSpPr>
          <p:nvPr/>
        </p:nvGrpSpPr>
        <p:grpSpPr bwMode="auto">
          <a:xfrm>
            <a:off x="8534400" y="6157913"/>
            <a:ext cx="152400" cy="381000"/>
            <a:chOff x="4656" y="2784"/>
            <a:chExt cx="96" cy="240"/>
          </a:xfrm>
        </p:grpSpPr>
        <p:sp>
          <p:nvSpPr>
            <p:cNvPr id="33840" name="Rectangle 48"/>
            <p:cNvSpPr>
              <a:spLocks noChangeArrowheads="1"/>
            </p:cNvSpPr>
            <p:nvPr/>
          </p:nvSpPr>
          <p:spPr bwMode="auto">
            <a:xfrm>
              <a:off x="4656" y="2784"/>
              <a:ext cx="96" cy="96"/>
            </a:xfrm>
            <a:prstGeom prst="rect">
              <a:avLst/>
            </a:prstGeom>
            <a:solidFill>
              <a:srgbClr val="FF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41" name="Rectangle 49"/>
            <p:cNvSpPr>
              <a:spLocks noChangeArrowheads="1"/>
            </p:cNvSpPr>
            <p:nvPr/>
          </p:nvSpPr>
          <p:spPr bwMode="auto">
            <a:xfrm>
              <a:off x="4656" y="2928"/>
              <a:ext cx="96" cy="96"/>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3842" name="Text Box 50"/>
          <p:cNvSpPr txBox="1">
            <a:spLocks noChangeArrowheads="1"/>
          </p:cNvSpPr>
          <p:nvPr/>
        </p:nvSpPr>
        <p:spPr bwMode="auto">
          <a:xfrm>
            <a:off x="5410200" y="6157913"/>
            <a:ext cx="14795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Candidates {</a:t>
            </a:r>
          </a:p>
        </p:txBody>
      </p:sp>
      <p:sp>
        <p:nvSpPr>
          <p:cNvPr id="33843" name="Text Box 51"/>
          <p:cNvSpPr txBox="1">
            <a:spLocks noChangeArrowheads="1"/>
          </p:cNvSpPr>
          <p:nvPr/>
        </p:nvSpPr>
        <p:spPr bwMode="auto">
          <a:xfrm>
            <a:off x="8731250" y="6157913"/>
            <a:ext cx="2603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a:t>
            </a:r>
          </a:p>
        </p:txBody>
      </p:sp>
      <p:sp>
        <p:nvSpPr>
          <p:cNvPr id="33883" name="Rectangle 91"/>
          <p:cNvSpPr>
            <a:spLocks noChangeArrowheads="1"/>
          </p:cNvSpPr>
          <p:nvPr/>
        </p:nvSpPr>
        <p:spPr bwMode="auto">
          <a:xfrm>
            <a:off x="4800600" y="4813300"/>
            <a:ext cx="152400" cy="152400"/>
          </a:xfrm>
          <a:prstGeom prst="rect">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C0C0C0"/>
              </a:solidFill>
              <a:effectLst>
                <a:outerShdw blurRad="38100" dist="38100" dir="2700000" algn="tl">
                  <a:srgbClr val="000000"/>
                </a:outerShdw>
              </a:effectLst>
            </a:endParaRPr>
          </a:p>
        </p:txBody>
      </p:sp>
      <p:sp>
        <p:nvSpPr>
          <p:cNvPr id="33884" name="Rectangle 92"/>
          <p:cNvSpPr>
            <a:spLocks noChangeArrowheads="1"/>
          </p:cNvSpPr>
          <p:nvPr/>
        </p:nvSpPr>
        <p:spPr bwMode="auto">
          <a:xfrm>
            <a:off x="762000" y="4230688"/>
            <a:ext cx="2286000" cy="18288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4501" name="Group 709"/>
          <p:cNvGrpSpPr>
            <a:grpSpLocks/>
          </p:cNvGrpSpPr>
          <p:nvPr/>
        </p:nvGrpSpPr>
        <p:grpSpPr bwMode="auto">
          <a:xfrm>
            <a:off x="1981200" y="4535488"/>
            <a:ext cx="762000" cy="762000"/>
            <a:chOff x="1248" y="2962"/>
            <a:chExt cx="480" cy="480"/>
          </a:xfrm>
        </p:grpSpPr>
        <p:grpSp>
          <p:nvGrpSpPr>
            <p:cNvPr id="33885" name="Group 93"/>
            <p:cNvGrpSpPr>
              <a:grpSpLocks/>
            </p:cNvGrpSpPr>
            <p:nvPr/>
          </p:nvGrpSpPr>
          <p:grpSpPr bwMode="auto">
            <a:xfrm>
              <a:off x="1344" y="3058"/>
              <a:ext cx="288" cy="288"/>
              <a:chOff x="4608" y="1440"/>
              <a:chExt cx="288" cy="288"/>
            </a:xfrm>
          </p:grpSpPr>
          <p:sp>
            <p:nvSpPr>
              <p:cNvPr id="33886" name="Rectangle 94"/>
              <p:cNvSpPr>
                <a:spLocks noChangeArrowheads="1"/>
              </p:cNvSpPr>
              <p:nvPr/>
            </p:nvSpPr>
            <p:spPr bwMode="auto">
              <a:xfrm>
                <a:off x="4800" y="1536"/>
                <a:ext cx="96" cy="96"/>
              </a:xfrm>
              <a:prstGeom prst="rect">
                <a:avLst/>
              </a:prstGeom>
              <a:solidFill>
                <a:srgbClr val="B3B3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87" name="Rectangle 95"/>
              <p:cNvSpPr>
                <a:spLocks noChangeArrowheads="1"/>
              </p:cNvSpPr>
              <p:nvPr/>
            </p:nvSpPr>
            <p:spPr bwMode="auto">
              <a:xfrm>
                <a:off x="4800" y="1440"/>
                <a:ext cx="96" cy="96"/>
              </a:xfrm>
              <a:prstGeom prst="rect">
                <a:avLst/>
              </a:prstGeom>
              <a:solidFill>
                <a:srgbClr val="B3B3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88" name="Rectangle 96"/>
              <p:cNvSpPr>
                <a:spLocks noChangeArrowheads="1"/>
              </p:cNvSpPr>
              <p:nvPr/>
            </p:nvSpPr>
            <p:spPr bwMode="auto">
              <a:xfrm>
                <a:off x="4800" y="1632"/>
                <a:ext cx="96" cy="96"/>
              </a:xfrm>
              <a:prstGeom prst="rect">
                <a:avLst/>
              </a:prstGeom>
              <a:solidFill>
                <a:srgbClr val="B3B3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89" name="Rectangle 97"/>
              <p:cNvSpPr>
                <a:spLocks noChangeArrowheads="1"/>
              </p:cNvSpPr>
              <p:nvPr/>
            </p:nvSpPr>
            <p:spPr bwMode="auto">
              <a:xfrm>
                <a:off x="4704" y="1632"/>
                <a:ext cx="96" cy="96"/>
              </a:xfrm>
              <a:prstGeom prst="rect">
                <a:avLst/>
              </a:prstGeom>
              <a:solidFill>
                <a:srgbClr val="B3B3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90" name="Rectangle 98"/>
              <p:cNvSpPr>
                <a:spLocks noChangeArrowheads="1"/>
              </p:cNvSpPr>
              <p:nvPr/>
            </p:nvSpPr>
            <p:spPr bwMode="auto">
              <a:xfrm>
                <a:off x="4608" y="1632"/>
                <a:ext cx="96" cy="96"/>
              </a:xfrm>
              <a:prstGeom prst="rect">
                <a:avLst/>
              </a:prstGeom>
              <a:solidFill>
                <a:srgbClr val="B3B3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91" name="Rectangle 99"/>
              <p:cNvSpPr>
                <a:spLocks noChangeArrowheads="1"/>
              </p:cNvSpPr>
              <p:nvPr/>
            </p:nvSpPr>
            <p:spPr bwMode="auto">
              <a:xfrm>
                <a:off x="4704" y="1440"/>
                <a:ext cx="96" cy="96"/>
              </a:xfrm>
              <a:prstGeom prst="rect">
                <a:avLst/>
              </a:prstGeom>
              <a:solidFill>
                <a:srgbClr val="B3B3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92" name="Rectangle 100"/>
              <p:cNvSpPr>
                <a:spLocks noChangeArrowheads="1"/>
              </p:cNvSpPr>
              <p:nvPr/>
            </p:nvSpPr>
            <p:spPr bwMode="auto">
              <a:xfrm>
                <a:off x="4608" y="1536"/>
                <a:ext cx="96" cy="96"/>
              </a:xfrm>
              <a:prstGeom prst="rect">
                <a:avLst/>
              </a:prstGeom>
              <a:solidFill>
                <a:srgbClr val="B3B3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93" name="Rectangle 101"/>
              <p:cNvSpPr>
                <a:spLocks noChangeArrowheads="1"/>
              </p:cNvSpPr>
              <p:nvPr/>
            </p:nvSpPr>
            <p:spPr bwMode="auto">
              <a:xfrm>
                <a:off x="4608" y="1440"/>
                <a:ext cx="96" cy="96"/>
              </a:xfrm>
              <a:prstGeom prst="rect">
                <a:avLst/>
              </a:prstGeom>
              <a:solidFill>
                <a:srgbClr val="B3B3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3894" name="Group 102"/>
            <p:cNvGrpSpPr>
              <a:grpSpLocks/>
            </p:cNvGrpSpPr>
            <p:nvPr/>
          </p:nvGrpSpPr>
          <p:grpSpPr bwMode="auto">
            <a:xfrm>
              <a:off x="1248" y="2962"/>
              <a:ext cx="480" cy="480"/>
              <a:chOff x="4512" y="1344"/>
              <a:chExt cx="480" cy="480"/>
            </a:xfrm>
          </p:grpSpPr>
          <p:sp>
            <p:nvSpPr>
              <p:cNvPr id="33895" name="Rectangle 103"/>
              <p:cNvSpPr>
                <a:spLocks noChangeArrowheads="1"/>
              </p:cNvSpPr>
              <p:nvPr/>
            </p:nvSpPr>
            <p:spPr bwMode="auto">
              <a:xfrm>
                <a:off x="4896" y="1728"/>
                <a:ext cx="96" cy="96"/>
              </a:xfrm>
              <a:prstGeom prst="rect">
                <a:avLst/>
              </a:prstGeom>
              <a:solidFill>
                <a:srgbClr val="B3B3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96" name="Rectangle 104"/>
              <p:cNvSpPr>
                <a:spLocks noChangeArrowheads="1"/>
              </p:cNvSpPr>
              <p:nvPr/>
            </p:nvSpPr>
            <p:spPr bwMode="auto">
              <a:xfrm>
                <a:off x="4512" y="1728"/>
                <a:ext cx="96" cy="96"/>
              </a:xfrm>
              <a:prstGeom prst="rect">
                <a:avLst/>
              </a:prstGeom>
              <a:solidFill>
                <a:srgbClr val="B3B3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97" name="Rectangle 105"/>
              <p:cNvSpPr>
                <a:spLocks noChangeArrowheads="1"/>
              </p:cNvSpPr>
              <p:nvPr/>
            </p:nvSpPr>
            <p:spPr bwMode="auto">
              <a:xfrm>
                <a:off x="4512" y="1344"/>
                <a:ext cx="96" cy="96"/>
              </a:xfrm>
              <a:prstGeom prst="rect">
                <a:avLst/>
              </a:prstGeom>
              <a:solidFill>
                <a:srgbClr val="B3B3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3898" name="Group 106"/>
              <p:cNvGrpSpPr>
                <a:grpSpLocks/>
              </p:cNvGrpSpPr>
              <p:nvPr/>
            </p:nvGrpSpPr>
            <p:grpSpPr bwMode="auto">
              <a:xfrm>
                <a:off x="4512" y="1344"/>
                <a:ext cx="480" cy="480"/>
                <a:chOff x="4512" y="1344"/>
                <a:chExt cx="480" cy="480"/>
              </a:xfrm>
            </p:grpSpPr>
            <p:sp>
              <p:nvSpPr>
                <p:cNvPr id="33899" name="Rectangle 107"/>
                <p:cNvSpPr>
                  <a:spLocks noChangeArrowheads="1"/>
                </p:cNvSpPr>
                <p:nvPr/>
              </p:nvSpPr>
              <p:spPr bwMode="auto">
                <a:xfrm>
                  <a:off x="4896" y="1632"/>
                  <a:ext cx="96" cy="96"/>
                </a:xfrm>
                <a:prstGeom prst="rect">
                  <a:avLst/>
                </a:prstGeom>
                <a:solidFill>
                  <a:srgbClr val="B3B3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00" name="Rectangle 108"/>
                <p:cNvSpPr>
                  <a:spLocks noChangeArrowheads="1"/>
                </p:cNvSpPr>
                <p:nvPr/>
              </p:nvSpPr>
              <p:spPr bwMode="auto">
                <a:xfrm>
                  <a:off x="4896" y="1536"/>
                  <a:ext cx="96" cy="96"/>
                </a:xfrm>
                <a:prstGeom prst="rect">
                  <a:avLst/>
                </a:prstGeom>
                <a:solidFill>
                  <a:srgbClr val="B3B3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01" name="Rectangle 109"/>
                <p:cNvSpPr>
                  <a:spLocks noChangeArrowheads="1"/>
                </p:cNvSpPr>
                <p:nvPr/>
              </p:nvSpPr>
              <p:spPr bwMode="auto">
                <a:xfrm>
                  <a:off x="4896" y="1440"/>
                  <a:ext cx="96" cy="96"/>
                </a:xfrm>
                <a:prstGeom prst="rect">
                  <a:avLst/>
                </a:prstGeom>
                <a:solidFill>
                  <a:srgbClr val="B3B3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02" name="Rectangle 110"/>
                <p:cNvSpPr>
                  <a:spLocks noChangeArrowheads="1"/>
                </p:cNvSpPr>
                <p:nvPr/>
              </p:nvSpPr>
              <p:spPr bwMode="auto">
                <a:xfrm>
                  <a:off x="4800" y="1728"/>
                  <a:ext cx="96" cy="96"/>
                </a:xfrm>
                <a:prstGeom prst="rect">
                  <a:avLst/>
                </a:prstGeom>
                <a:solidFill>
                  <a:srgbClr val="B3B3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03" name="Rectangle 111"/>
                <p:cNvSpPr>
                  <a:spLocks noChangeArrowheads="1"/>
                </p:cNvSpPr>
                <p:nvPr/>
              </p:nvSpPr>
              <p:spPr bwMode="auto">
                <a:xfrm>
                  <a:off x="4704" y="1728"/>
                  <a:ext cx="96" cy="96"/>
                </a:xfrm>
                <a:prstGeom prst="rect">
                  <a:avLst/>
                </a:prstGeom>
                <a:solidFill>
                  <a:srgbClr val="B3B3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04" name="Rectangle 112"/>
                <p:cNvSpPr>
                  <a:spLocks noChangeArrowheads="1"/>
                </p:cNvSpPr>
                <p:nvPr/>
              </p:nvSpPr>
              <p:spPr bwMode="auto">
                <a:xfrm>
                  <a:off x="4608" y="1728"/>
                  <a:ext cx="96" cy="96"/>
                </a:xfrm>
                <a:prstGeom prst="rect">
                  <a:avLst/>
                </a:prstGeom>
                <a:solidFill>
                  <a:srgbClr val="B3B3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05" name="Rectangle 113"/>
                <p:cNvSpPr>
                  <a:spLocks noChangeArrowheads="1"/>
                </p:cNvSpPr>
                <p:nvPr/>
              </p:nvSpPr>
              <p:spPr bwMode="auto">
                <a:xfrm>
                  <a:off x="4512" y="1440"/>
                  <a:ext cx="96" cy="96"/>
                </a:xfrm>
                <a:prstGeom prst="rect">
                  <a:avLst/>
                </a:prstGeom>
                <a:solidFill>
                  <a:srgbClr val="B3B3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06" name="Rectangle 114"/>
                <p:cNvSpPr>
                  <a:spLocks noChangeArrowheads="1"/>
                </p:cNvSpPr>
                <p:nvPr/>
              </p:nvSpPr>
              <p:spPr bwMode="auto">
                <a:xfrm>
                  <a:off x="4512" y="1632"/>
                  <a:ext cx="96" cy="96"/>
                </a:xfrm>
                <a:prstGeom prst="rect">
                  <a:avLst/>
                </a:prstGeom>
                <a:solidFill>
                  <a:srgbClr val="B3B3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07" name="Rectangle 115"/>
                <p:cNvSpPr>
                  <a:spLocks noChangeArrowheads="1"/>
                </p:cNvSpPr>
                <p:nvPr/>
              </p:nvSpPr>
              <p:spPr bwMode="auto">
                <a:xfrm>
                  <a:off x="4512" y="1536"/>
                  <a:ext cx="96" cy="96"/>
                </a:xfrm>
                <a:prstGeom prst="rect">
                  <a:avLst/>
                </a:prstGeom>
                <a:solidFill>
                  <a:srgbClr val="B3B3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08" name="Rectangle 116"/>
                <p:cNvSpPr>
                  <a:spLocks noChangeArrowheads="1"/>
                </p:cNvSpPr>
                <p:nvPr/>
              </p:nvSpPr>
              <p:spPr bwMode="auto">
                <a:xfrm>
                  <a:off x="4608" y="1344"/>
                  <a:ext cx="96" cy="96"/>
                </a:xfrm>
                <a:prstGeom prst="rect">
                  <a:avLst/>
                </a:prstGeom>
                <a:solidFill>
                  <a:srgbClr val="B3B3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09" name="Rectangle 117"/>
                <p:cNvSpPr>
                  <a:spLocks noChangeArrowheads="1"/>
                </p:cNvSpPr>
                <p:nvPr/>
              </p:nvSpPr>
              <p:spPr bwMode="auto">
                <a:xfrm>
                  <a:off x="4704" y="1344"/>
                  <a:ext cx="96" cy="96"/>
                </a:xfrm>
                <a:prstGeom prst="rect">
                  <a:avLst/>
                </a:prstGeom>
                <a:solidFill>
                  <a:srgbClr val="B3B3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10" name="Rectangle 118"/>
                <p:cNvSpPr>
                  <a:spLocks noChangeArrowheads="1"/>
                </p:cNvSpPr>
                <p:nvPr/>
              </p:nvSpPr>
              <p:spPr bwMode="auto">
                <a:xfrm>
                  <a:off x="4800" y="1344"/>
                  <a:ext cx="96" cy="96"/>
                </a:xfrm>
                <a:prstGeom prst="rect">
                  <a:avLst/>
                </a:prstGeom>
                <a:solidFill>
                  <a:srgbClr val="B3B3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3911" name="Rectangle 119"/>
              <p:cNvSpPr>
                <a:spLocks noChangeArrowheads="1"/>
              </p:cNvSpPr>
              <p:nvPr/>
            </p:nvSpPr>
            <p:spPr bwMode="auto">
              <a:xfrm>
                <a:off x="4896" y="1344"/>
                <a:ext cx="96" cy="96"/>
              </a:xfrm>
              <a:prstGeom prst="rect">
                <a:avLst/>
              </a:prstGeom>
              <a:solidFill>
                <a:srgbClr val="B3B3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33931" name="Text Box 139"/>
          <p:cNvSpPr txBox="1">
            <a:spLocks noChangeArrowheads="1"/>
          </p:cNvSpPr>
          <p:nvPr/>
        </p:nvSpPr>
        <p:spPr bwMode="auto">
          <a:xfrm>
            <a:off x="481013" y="6096000"/>
            <a:ext cx="2889250" cy="36671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Previous buffer (from jitter)</a:t>
            </a:r>
          </a:p>
        </p:txBody>
      </p:sp>
      <p:sp>
        <p:nvSpPr>
          <p:cNvPr id="33932" name="Text Box 140"/>
          <p:cNvSpPr txBox="1">
            <a:spLocks noChangeArrowheads="1"/>
          </p:cNvSpPr>
          <p:nvPr/>
        </p:nvSpPr>
        <p:spPr bwMode="auto">
          <a:xfrm>
            <a:off x="3998913" y="6096000"/>
            <a:ext cx="869950" cy="36671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Output</a:t>
            </a:r>
          </a:p>
        </p:txBody>
      </p:sp>
      <p:grpSp>
        <p:nvGrpSpPr>
          <p:cNvPr id="33933" name="Group 141"/>
          <p:cNvGrpSpPr>
            <a:grpSpLocks/>
          </p:cNvGrpSpPr>
          <p:nvPr/>
        </p:nvGrpSpPr>
        <p:grpSpPr bwMode="auto">
          <a:xfrm>
            <a:off x="7162800" y="4405313"/>
            <a:ext cx="762000" cy="762000"/>
            <a:chOff x="4272" y="3072"/>
            <a:chExt cx="480" cy="480"/>
          </a:xfrm>
        </p:grpSpPr>
        <p:grpSp>
          <p:nvGrpSpPr>
            <p:cNvPr id="33934" name="Group 142"/>
            <p:cNvGrpSpPr>
              <a:grpSpLocks/>
            </p:cNvGrpSpPr>
            <p:nvPr/>
          </p:nvGrpSpPr>
          <p:grpSpPr bwMode="auto">
            <a:xfrm>
              <a:off x="4272" y="3072"/>
              <a:ext cx="480" cy="480"/>
              <a:chOff x="4224" y="2976"/>
              <a:chExt cx="480" cy="480"/>
            </a:xfrm>
          </p:grpSpPr>
          <p:grpSp>
            <p:nvGrpSpPr>
              <p:cNvPr id="33935" name="Group 143"/>
              <p:cNvGrpSpPr>
                <a:grpSpLocks/>
              </p:cNvGrpSpPr>
              <p:nvPr/>
            </p:nvGrpSpPr>
            <p:grpSpPr bwMode="auto">
              <a:xfrm>
                <a:off x="4224" y="2976"/>
                <a:ext cx="480" cy="480"/>
                <a:chOff x="4512" y="1344"/>
                <a:chExt cx="480" cy="480"/>
              </a:xfrm>
            </p:grpSpPr>
            <p:sp>
              <p:nvSpPr>
                <p:cNvPr id="33936" name="Rectangle 144"/>
                <p:cNvSpPr>
                  <a:spLocks noChangeArrowheads="1"/>
                </p:cNvSpPr>
                <p:nvPr/>
              </p:nvSpPr>
              <p:spPr bwMode="auto">
                <a:xfrm>
                  <a:off x="4896"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37" name="Rectangle 145"/>
                <p:cNvSpPr>
                  <a:spLocks noChangeArrowheads="1"/>
                </p:cNvSpPr>
                <p:nvPr/>
              </p:nvSpPr>
              <p:spPr bwMode="auto">
                <a:xfrm>
                  <a:off x="4512"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38" name="Rectangle 146"/>
                <p:cNvSpPr>
                  <a:spLocks noChangeArrowheads="1"/>
                </p:cNvSpPr>
                <p:nvPr/>
              </p:nvSpPr>
              <p:spPr bwMode="auto">
                <a:xfrm>
                  <a:off x="4512"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3939" name="Group 147"/>
                <p:cNvGrpSpPr>
                  <a:grpSpLocks/>
                </p:cNvGrpSpPr>
                <p:nvPr/>
              </p:nvGrpSpPr>
              <p:grpSpPr bwMode="auto">
                <a:xfrm>
                  <a:off x="4512" y="1344"/>
                  <a:ext cx="480" cy="480"/>
                  <a:chOff x="4512" y="1344"/>
                  <a:chExt cx="480" cy="480"/>
                </a:xfrm>
              </p:grpSpPr>
              <p:sp>
                <p:nvSpPr>
                  <p:cNvPr id="33940" name="Rectangle 148"/>
                  <p:cNvSpPr>
                    <a:spLocks noChangeArrowheads="1"/>
                  </p:cNvSpPr>
                  <p:nvPr/>
                </p:nvSpPr>
                <p:spPr bwMode="auto">
                  <a:xfrm>
                    <a:off x="4896"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41" name="Rectangle 149"/>
                  <p:cNvSpPr>
                    <a:spLocks noChangeArrowheads="1"/>
                  </p:cNvSpPr>
                  <p:nvPr/>
                </p:nvSpPr>
                <p:spPr bwMode="auto">
                  <a:xfrm>
                    <a:off x="4896"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42" name="Rectangle 150"/>
                  <p:cNvSpPr>
                    <a:spLocks noChangeArrowheads="1"/>
                  </p:cNvSpPr>
                  <p:nvPr/>
                </p:nvSpPr>
                <p:spPr bwMode="auto">
                  <a:xfrm>
                    <a:off x="4896"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43" name="Rectangle 151"/>
                  <p:cNvSpPr>
                    <a:spLocks noChangeArrowheads="1"/>
                  </p:cNvSpPr>
                  <p:nvPr/>
                </p:nvSpPr>
                <p:spPr bwMode="auto">
                  <a:xfrm>
                    <a:off x="4800"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44" name="Rectangle 152"/>
                  <p:cNvSpPr>
                    <a:spLocks noChangeArrowheads="1"/>
                  </p:cNvSpPr>
                  <p:nvPr/>
                </p:nvSpPr>
                <p:spPr bwMode="auto">
                  <a:xfrm>
                    <a:off x="4704"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45" name="Rectangle 153"/>
                  <p:cNvSpPr>
                    <a:spLocks noChangeArrowheads="1"/>
                  </p:cNvSpPr>
                  <p:nvPr/>
                </p:nvSpPr>
                <p:spPr bwMode="auto">
                  <a:xfrm>
                    <a:off x="4608"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46" name="Rectangle 154"/>
                  <p:cNvSpPr>
                    <a:spLocks noChangeArrowheads="1"/>
                  </p:cNvSpPr>
                  <p:nvPr/>
                </p:nvSpPr>
                <p:spPr bwMode="auto">
                  <a:xfrm>
                    <a:off x="4512"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47" name="Rectangle 155"/>
                  <p:cNvSpPr>
                    <a:spLocks noChangeArrowheads="1"/>
                  </p:cNvSpPr>
                  <p:nvPr/>
                </p:nvSpPr>
                <p:spPr bwMode="auto">
                  <a:xfrm>
                    <a:off x="4512"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48" name="Rectangle 156"/>
                  <p:cNvSpPr>
                    <a:spLocks noChangeArrowheads="1"/>
                  </p:cNvSpPr>
                  <p:nvPr/>
                </p:nvSpPr>
                <p:spPr bwMode="auto">
                  <a:xfrm>
                    <a:off x="4512"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49" name="Rectangle 157"/>
                  <p:cNvSpPr>
                    <a:spLocks noChangeArrowheads="1"/>
                  </p:cNvSpPr>
                  <p:nvPr/>
                </p:nvSpPr>
                <p:spPr bwMode="auto">
                  <a:xfrm>
                    <a:off x="4608"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50" name="Rectangle 158"/>
                  <p:cNvSpPr>
                    <a:spLocks noChangeArrowheads="1"/>
                  </p:cNvSpPr>
                  <p:nvPr/>
                </p:nvSpPr>
                <p:spPr bwMode="auto">
                  <a:xfrm>
                    <a:off x="4704"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51" name="Rectangle 159"/>
                  <p:cNvSpPr>
                    <a:spLocks noChangeArrowheads="1"/>
                  </p:cNvSpPr>
                  <p:nvPr/>
                </p:nvSpPr>
                <p:spPr bwMode="auto">
                  <a:xfrm>
                    <a:off x="4800"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3952" name="Rectangle 160"/>
                <p:cNvSpPr>
                  <a:spLocks noChangeArrowheads="1"/>
                </p:cNvSpPr>
                <p:nvPr/>
              </p:nvSpPr>
              <p:spPr bwMode="auto">
                <a:xfrm>
                  <a:off x="4896"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3953" name="Group 161"/>
              <p:cNvGrpSpPr>
                <a:grpSpLocks/>
              </p:cNvGrpSpPr>
              <p:nvPr/>
            </p:nvGrpSpPr>
            <p:grpSpPr bwMode="auto">
              <a:xfrm>
                <a:off x="4320" y="3072"/>
                <a:ext cx="288" cy="288"/>
                <a:chOff x="4608" y="1440"/>
                <a:chExt cx="288" cy="288"/>
              </a:xfrm>
            </p:grpSpPr>
            <p:sp>
              <p:nvSpPr>
                <p:cNvPr id="33954" name="Rectangle 162"/>
                <p:cNvSpPr>
                  <a:spLocks noChangeArrowheads="1"/>
                </p:cNvSpPr>
                <p:nvPr/>
              </p:nvSpPr>
              <p:spPr bwMode="auto">
                <a:xfrm>
                  <a:off x="4800"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55" name="Rectangle 163"/>
                <p:cNvSpPr>
                  <a:spLocks noChangeArrowheads="1"/>
                </p:cNvSpPr>
                <p:nvPr/>
              </p:nvSpPr>
              <p:spPr bwMode="auto">
                <a:xfrm>
                  <a:off x="4800"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56" name="Rectangle 164"/>
                <p:cNvSpPr>
                  <a:spLocks noChangeArrowheads="1"/>
                </p:cNvSpPr>
                <p:nvPr/>
              </p:nvSpPr>
              <p:spPr bwMode="auto">
                <a:xfrm>
                  <a:off x="4800"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57" name="Rectangle 165"/>
                <p:cNvSpPr>
                  <a:spLocks noChangeArrowheads="1"/>
                </p:cNvSpPr>
                <p:nvPr/>
              </p:nvSpPr>
              <p:spPr bwMode="auto">
                <a:xfrm>
                  <a:off x="4704"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58" name="Rectangle 166"/>
                <p:cNvSpPr>
                  <a:spLocks noChangeArrowheads="1"/>
                </p:cNvSpPr>
                <p:nvPr/>
              </p:nvSpPr>
              <p:spPr bwMode="auto">
                <a:xfrm>
                  <a:off x="4608"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59" name="Rectangle 167"/>
                <p:cNvSpPr>
                  <a:spLocks noChangeArrowheads="1"/>
                </p:cNvSpPr>
                <p:nvPr/>
              </p:nvSpPr>
              <p:spPr bwMode="auto">
                <a:xfrm>
                  <a:off x="4704"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60" name="Rectangle 168"/>
                <p:cNvSpPr>
                  <a:spLocks noChangeArrowheads="1"/>
                </p:cNvSpPr>
                <p:nvPr/>
              </p:nvSpPr>
              <p:spPr bwMode="auto">
                <a:xfrm>
                  <a:off x="4608"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61" name="Rectangle 169"/>
                <p:cNvSpPr>
                  <a:spLocks noChangeArrowheads="1"/>
                </p:cNvSpPr>
                <p:nvPr/>
              </p:nvSpPr>
              <p:spPr bwMode="auto">
                <a:xfrm>
                  <a:off x="4608"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33962" name="Rectangle 170"/>
            <p:cNvSpPr>
              <a:spLocks noChangeArrowheads="1"/>
            </p:cNvSpPr>
            <p:nvPr/>
          </p:nvSpPr>
          <p:spPr bwMode="auto">
            <a:xfrm>
              <a:off x="4464" y="3264"/>
              <a:ext cx="96" cy="96"/>
            </a:xfrm>
            <a:prstGeom prst="rect">
              <a:avLst/>
            </a:prstGeom>
            <a:solidFill>
              <a:srgbClr val="FF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3963" name="Text Box 171"/>
          <p:cNvSpPr txBox="1">
            <a:spLocks noChangeArrowheads="1"/>
          </p:cNvSpPr>
          <p:nvPr/>
        </p:nvSpPr>
        <p:spPr bwMode="auto">
          <a:xfrm>
            <a:off x="7232650" y="5638800"/>
            <a:ext cx="1149350" cy="36671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Exemplar</a:t>
            </a:r>
          </a:p>
        </p:txBody>
      </p:sp>
      <p:grpSp>
        <p:nvGrpSpPr>
          <p:cNvPr id="33964" name="Group 172"/>
          <p:cNvGrpSpPr>
            <a:grpSpLocks/>
          </p:cNvGrpSpPr>
          <p:nvPr/>
        </p:nvGrpSpPr>
        <p:grpSpPr bwMode="auto">
          <a:xfrm>
            <a:off x="7010400" y="4710113"/>
            <a:ext cx="762000" cy="762000"/>
            <a:chOff x="4272" y="3072"/>
            <a:chExt cx="480" cy="480"/>
          </a:xfrm>
        </p:grpSpPr>
        <p:grpSp>
          <p:nvGrpSpPr>
            <p:cNvPr id="33965" name="Group 173"/>
            <p:cNvGrpSpPr>
              <a:grpSpLocks/>
            </p:cNvGrpSpPr>
            <p:nvPr/>
          </p:nvGrpSpPr>
          <p:grpSpPr bwMode="auto">
            <a:xfrm>
              <a:off x="4272" y="3072"/>
              <a:ext cx="480" cy="480"/>
              <a:chOff x="4224" y="2976"/>
              <a:chExt cx="480" cy="480"/>
            </a:xfrm>
          </p:grpSpPr>
          <p:grpSp>
            <p:nvGrpSpPr>
              <p:cNvPr id="33966" name="Group 174"/>
              <p:cNvGrpSpPr>
                <a:grpSpLocks/>
              </p:cNvGrpSpPr>
              <p:nvPr/>
            </p:nvGrpSpPr>
            <p:grpSpPr bwMode="auto">
              <a:xfrm>
                <a:off x="4224" y="2976"/>
                <a:ext cx="480" cy="480"/>
                <a:chOff x="4512" y="1344"/>
                <a:chExt cx="480" cy="480"/>
              </a:xfrm>
            </p:grpSpPr>
            <p:sp>
              <p:nvSpPr>
                <p:cNvPr id="33967" name="Rectangle 175"/>
                <p:cNvSpPr>
                  <a:spLocks noChangeArrowheads="1"/>
                </p:cNvSpPr>
                <p:nvPr/>
              </p:nvSpPr>
              <p:spPr bwMode="auto">
                <a:xfrm>
                  <a:off x="4896"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68" name="Rectangle 176"/>
                <p:cNvSpPr>
                  <a:spLocks noChangeArrowheads="1"/>
                </p:cNvSpPr>
                <p:nvPr/>
              </p:nvSpPr>
              <p:spPr bwMode="auto">
                <a:xfrm>
                  <a:off x="4512"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69" name="Rectangle 177"/>
                <p:cNvSpPr>
                  <a:spLocks noChangeArrowheads="1"/>
                </p:cNvSpPr>
                <p:nvPr/>
              </p:nvSpPr>
              <p:spPr bwMode="auto">
                <a:xfrm>
                  <a:off x="4512"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3970" name="Group 178"/>
                <p:cNvGrpSpPr>
                  <a:grpSpLocks/>
                </p:cNvGrpSpPr>
                <p:nvPr/>
              </p:nvGrpSpPr>
              <p:grpSpPr bwMode="auto">
                <a:xfrm>
                  <a:off x="4512" y="1344"/>
                  <a:ext cx="480" cy="480"/>
                  <a:chOff x="4512" y="1344"/>
                  <a:chExt cx="480" cy="480"/>
                </a:xfrm>
              </p:grpSpPr>
              <p:sp>
                <p:nvSpPr>
                  <p:cNvPr id="33971" name="Rectangle 179"/>
                  <p:cNvSpPr>
                    <a:spLocks noChangeArrowheads="1"/>
                  </p:cNvSpPr>
                  <p:nvPr/>
                </p:nvSpPr>
                <p:spPr bwMode="auto">
                  <a:xfrm>
                    <a:off x="4896"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72" name="Rectangle 180"/>
                  <p:cNvSpPr>
                    <a:spLocks noChangeArrowheads="1"/>
                  </p:cNvSpPr>
                  <p:nvPr/>
                </p:nvSpPr>
                <p:spPr bwMode="auto">
                  <a:xfrm>
                    <a:off x="4896"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73" name="Rectangle 181"/>
                  <p:cNvSpPr>
                    <a:spLocks noChangeArrowheads="1"/>
                  </p:cNvSpPr>
                  <p:nvPr/>
                </p:nvSpPr>
                <p:spPr bwMode="auto">
                  <a:xfrm>
                    <a:off x="4896"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74" name="Rectangle 182"/>
                  <p:cNvSpPr>
                    <a:spLocks noChangeArrowheads="1"/>
                  </p:cNvSpPr>
                  <p:nvPr/>
                </p:nvSpPr>
                <p:spPr bwMode="auto">
                  <a:xfrm>
                    <a:off x="4800"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75" name="Rectangle 183"/>
                  <p:cNvSpPr>
                    <a:spLocks noChangeArrowheads="1"/>
                  </p:cNvSpPr>
                  <p:nvPr/>
                </p:nvSpPr>
                <p:spPr bwMode="auto">
                  <a:xfrm>
                    <a:off x="4704"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76" name="Rectangle 184"/>
                  <p:cNvSpPr>
                    <a:spLocks noChangeArrowheads="1"/>
                  </p:cNvSpPr>
                  <p:nvPr/>
                </p:nvSpPr>
                <p:spPr bwMode="auto">
                  <a:xfrm>
                    <a:off x="4608"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77" name="Rectangle 185"/>
                  <p:cNvSpPr>
                    <a:spLocks noChangeArrowheads="1"/>
                  </p:cNvSpPr>
                  <p:nvPr/>
                </p:nvSpPr>
                <p:spPr bwMode="auto">
                  <a:xfrm>
                    <a:off x="4512"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78" name="Rectangle 186"/>
                  <p:cNvSpPr>
                    <a:spLocks noChangeArrowheads="1"/>
                  </p:cNvSpPr>
                  <p:nvPr/>
                </p:nvSpPr>
                <p:spPr bwMode="auto">
                  <a:xfrm>
                    <a:off x="4512"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79" name="Rectangle 187"/>
                  <p:cNvSpPr>
                    <a:spLocks noChangeArrowheads="1"/>
                  </p:cNvSpPr>
                  <p:nvPr/>
                </p:nvSpPr>
                <p:spPr bwMode="auto">
                  <a:xfrm>
                    <a:off x="4512"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80" name="Rectangle 188"/>
                  <p:cNvSpPr>
                    <a:spLocks noChangeArrowheads="1"/>
                  </p:cNvSpPr>
                  <p:nvPr/>
                </p:nvSpPr>
                <p:spPr bwMode="auto">
                  <a:xfrm>
                    <a:off x="4608"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81" name="Rectangle 189"/>
                  <p:cNvSpPr>
                    <a:spLocks noChangeArrowheads="1"/>
                  </p:cNvSpPr>
                  <p:nvPr/>
                </p:nvSpPr>
                <p:spPr bwMode="auto">
                  <a:xfrm>
                    <a:off x="4704"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82" name="Rectangle 190"/>
                  <p:cNvSpPr>
                    <a:spLocks noChangeArrowheads="1"/>
                  </p:cNvSpPr>
                  <p:nvPr/>
                </p:nvSpPr>
                <p:spPr bwMode="auto">
                  <a:xfrm>
                    <a:off x="4800"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3983" name="Rectangle 191"/>
                <p:cNvSpPr>
                  <a:spLocks noChangeArrowheads="1"/>
                </p:cNvSpPr>
                <p:nvPr/>
              </p:nvSpPr>
              <p:spPr bwMode="auto">
                <a:xfrm>
                  <a:off x="4896"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3984" name="Group 192"/>
              <p:cNvGrpSpPr>
                <a:grpSpLocks/>
              </p:cNvGrpSpPr>
              <p:nvPr/>
            </p:nvGrpSpPr>
            <p:grpSpPr bwMode="auto">
              <a:xfrm>
                <a:off x="4320" y="3072"/>
                <a:ext cx="288" cy="288"/>
                <a:chOff x="4608" y="1440"/>
                <a:chExt cx="288" cy="288"/>
              </a:xfrm>
            </p:grpSpPr>
            <p:sp>
              <p:nvSpPr>
                <p:cNvPr id="33985" name="Rectangle 193"/>
                <p:cNvSpPr>
                  <a:spLocks noChangeArrowheads="1"/>
                </p:cNvSpPr>
                <p:nvPr/>
              </p:nvSpPr>
              <p:spPr bwMode="auto">
                <a:xfrm>
                  <a:off x="4800"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86" name="Rectangle 194"/>
                <p:cNvSpPr>
                  <a:spLocks noChangeArrowheads="1"/>
                </p:cNvSpPr>
                <p:nvPr/>
              </p:nvSpPr>
              <p:spPr bwMode="auto">
                <a:xfrm>
                  <a:off x="4800"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87" name="Rectangle 195"/>
                <p:cNvSpPr>
                  <a:spLocks noChangeArrowheads="1"/>
                </p:cNvSpPr>
                <p:nvPr/>
              </p:nvSpPr>
              <p:spPr bwMode="auto">
                <a:xfrm>
                  <a:off x="4800"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88" name="Rectangle 196"/>
                <p:cNvSpPr>
                  <a:spLocks noChangeArrowheads="1"/>
                </p:cNvSpPr>
                <p:nvPr/>
              </p:nvSpPr>
              <p:spPr bwMode="auto">
                <a:xfrm>
                  <a:off x="4704"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89" name="Rectangle 197"/>
                <p:cNvSpPr>
                  <a:spLocks noChangeArrowheads="1"/>
                </p:cNvSpPr>
                <p:nvPr/>
              </p:nvSpPr>
              <p:spPr bwMode="auto">
                <a:xfrm>
                  <a:off x="4608"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90" name="Rectangle 198"/>
                <p:cNvSpPr>
                  <a:spLocks noChangeArrowheads="1"/>
                </p:cNvSpPr>
                <p:nvPr/>
              </p:nvSpPr>
              <p:spPr bwMode="auto">
                <a:xfrm>
                  <a:off x="4704"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91" name="Rectangle 199"/>
                <p:cNvSpPr>
                  <a:spLocks noChangeArrowheads="1"/>
                </p:cNvSpPr>
                <p:nvPr/>
              </p:nvSpPr>
              <p:spPr bwMode="auto">
                <a:xfrm>
                  <a:off x="4608"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92" name="Rectangle 200"/>
                <p:cNvSpPr>
                  <a:spLocks noChangeArrowheads="1"/>
                </p:cNvSpPr>
                <p:nvPr/>
              </p:nvSpPr>
              <p:spPr bwMode="auto">
                <a:xfrm>
                  <a:off x="4608"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33993" name="Rectangle 201"/>
            <p:cNvSpPr>
              <a:spLocks noChangeArrowheads="1"/>
            </p:cNvSpPr>
            <p:nvPr/>
          </p:nvSpPr>
          <p:spPr bwMode="auto">
            <a:xfrm>
              <a:off x="4464" y="3264"/>
              <a:ext cx="96" cy="96"/>
            </a:xfrm>
            <a:prstGeom prst="rect">
              <a:avLst/>
            </a:prstGeom>
            <a:solidFill>
              <a:srgbClr val="FF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3994" name="Group 202"/>
          <p:cNvGrpSpPr>
            <a:grpSpLocks/>
          </p:cNvGrpSpPr>
          <p:nvPr/>
        </p:nvGrpSpPr>
        <p:grpSpPr bwMode="auto">
          <a:xfrm>
            <a:off x="7772400" y="4557713"/>
            <a:ext cx="762000" cy="762000"/>
            <a:chOff x="4272" y="3072"/>
            <a:chExt cx="480" cy="480"/>
          </a:xfrm>
        </p:grpSpPr>
        <p:grpSp>
          <p:nvGrpSpPr>
            <p:cNvPr id="33995" name="Group 203"/>
            <p:cNvGrpSpPr>
              <a:grpSpLocks/>
            </p:cNvGrpSpPr>
            <p:nvPr/>
          </p:nvGrpSpPr>
          <p:grpSpPr bwMode="auto">
            <a:xfrm>
              <a:off x="4272" y="3072"/>
              <a:ext cx="480" cy="480"/>
              <a:chOff x="4224" y="2976"/>
              <a:chExt cx="480" cy="480"/>
            </a:xfrm>
          </p:grpSpPr>
          <p:grpSp>
            <p:nvGrpSpPr>
              <p:cNvPr id="33996" name="Group 204"/>
              <p:cNvGrpSpPr>
                <a:grpSpLocks/>
              </p:cNvGrpSpPr>
              <p:nvPr/>
            </p:nvGrpSpPr>
            <p:grpSpPr bwMode="auto">
              <a:xfrm>
                <a:off x="4224" y="2976"/>
                <a:ext cx="480" cy="480"/>
                <a:chOff x="4512" y="1344"/>
                <a:chExt cx="480" cy="480"/>
              </a:xfrm>
            </p:grpSpPr>
            <p:sp>
              <p:nvSpPr>
                <p:cNvPr id="33997" name="Rectangle 205"/>
                <p:cNvSpPr>
                  <a:spLocks noChangeArrowheads="1"/>
                </p:cNvSpPr>
                <p:nvPr/>
              </p:nvSpPr>
              <p:spPr bwMode="auto">
                <a:xfrm>
                  <a:off x="4896"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98" name="Rectangle 206"/>
                <p:cNvSpPr>
                  <a:spLocks noChangeArrowheads="1"/>
                </p:cNvSpPr>
                <p:nvPr/>
              </p:nvSpPr>
              <p:spPr bwMode="auto">
                <a:xfrm>
                  <a:off x="4512"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99" name="Rectangle 207"/>
                <p:cNvSpPr>
                  <a:spLocks noChangeArrowheads="1"/>
                </p:cNvSpPr>
                <p:nvPr/>
              </p:nvSpPr>
              <p:spPr bwMode="auto">
                <a:xfrm>
                  <a:off x="4512"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4000" name="Group 208"/>
                <p:cNvGrpSpPr>
                  <a:grpSpLocks/>
                </p:cNvGrpSpPr>
                <p:nvPr/>
              </p:nvGrpSpPr>
              <p:grpSpPr bwMode="auto">
                <a:xfrm>
                  <a:off x="4512" y="1344"/>
                  <a:ext cx="480" cy="480"/>
                  <a:chOff x="4512" y="1344"/>
                  <a:chExt cx="480" cy="480"/>
                </a:xfrm>
              </p:grpSpPr>
              <p:sp>
                <p:nvSpPr>
                  <p:cNvPr id="34001" name="Rectangle 209"/>
                  <p:cNvSpPr>
                    <a:spLocks noChangeArrowheads="1"/>
                  </p:cNvSpPr>
                  <p:nvPr/>
                </p:nvSpPr>
                <p:spPr bwMode="auto">
                  <a:xfrm>
                    <a:off x="4896"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02" name="Rectangle 210"/>
                  <p:cNvSpPr>
                    <a:spLocks noChangeArrowheads="1"/>
                  </p:cNvSpPr>
                  <p:nvPr/>
                </p:nvSpPr>
                <p:spPr bwMode="auto">
                  <a:xfrm>
                    <a:off x="4896"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03" name="Rectangle 211"/>
                  <p:cNvSpPr>
                    <a:spLocks noChangeArrowheads="1"/>
                  </p:cNvSpPr>
                  <p:nvPr/>
                </p:nvSpPr>
                <p:spPr bwMode="auto">
                  <a:xfrm>
                    <a:off x="4896"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04" name="Rectangle 212"/>
                  <p:cNvSpPr>
                    <a:spLocks noChangeArrowheads="1"/>
                  </p:cNvSpPr>
                  <p:nvPr/>
                </p:nvSpPr>
                <p:spPr bwMode="auto">
                  <a:xfrm>
                    <a:off x="4800"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05" name="Rectangle 213"/>
                  <p:cNvSpPr>
                    <a:spLocks noChangeArrowheads="1"/>
                  </p:cNvSpPr>
                  <p:nvPr/>
                </p:nvSpPr>
                <p:spPr bwMode="auto">
                  <a:xfrm>
                    <a:off x="4704"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06" name="Rectangle 214"/>
                  <p:cNvSpPr>
                    <a:spLocks noChangeArrowheads="1"/>
                  </p:cNvSpPr>
                  <p:nvPr/>
                </p:nvSpPr>
                <p:spPr bwMode="auto">
                  <a:xfrm>
                    <a:off x="4608"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07" name="Rectangle 215"/>
                  <p:cNvSpPr>
                    <a:spLocks noChangeArrowheads="1"/>
                  </p:cNvSpPr>
                  <p:nvPr/>
                </p:nvSpPr>
                <p:spPr bwMode="auto">
                  <a:xfrm>
                    <a:off x="4512"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08" name="Rectangle 216"/>
                  <p:cNvSpPr>
                    <a:spLocks noChangeArrowheads="1"/>
                  </p:cNvSpPr>
                  <p:nvPr/>
                </p:nvSpPr>
                <p:spPr bwMode="auto">
                  <a:xfrm>
                    <a:off x="4512"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09" name="Rectangle 217"/>
                  <p:cNvSpPr>
                    <a:spLocks noChangeArrowheads="1"/>
                  </p:cNvSpPr>
                  <p:nvPr/>
                </p:nvSpPr>
                <p:spPr bwMode="auto">
                  <a:xfrm>
                    <a:off x="4512"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10" name="Rectangle 218"/>
                  <p:cNvSpPr>
                    <a:spLocks noChangeArrowheads="1"/>
                  </p:cNvSpPr>
                  <p:nvPr/>
                </p:nvSpPr>
                <p:spPr bwMode="auto">
                  <a:xfrm>
                    <a:off x="4608"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11" name="Rectangle 219"/>
                  <p:cNvSpPr>
                    <a:spLocks noChangeArrowheads="1"/>
                  </p:cNvSpPr>
                  <p:nvPr/>
                </p:nvSpPr>
                <p:spPr bwMode="auto">
                  <a:xfrm>
                    <a:off x="4704"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12" name="Rectangle 220"/>
                  <p:cNvSpPr>
                    <a:spLocks noChangeArrowheads="1"/>
                  </p:cNvSpPr>
                  <p:nvPr/>
                </p:nvSpPr>
                <p:spPr bwMode="auto">
                  <a:xfrm>
                    <a:off x="4800"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4013" name="Rectangle 221"/>
                <p:cNvSpPr>
                  <a:spLocks noChangeArrowheads="1"/>
                </p:cNvSpPr>
                <p:nvPr/>
              </p:nvSpPr>
              <p:spPr bwMode="auto">
                <a:xfrm>
                  <a:off x="4896"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014" name="Group 222"/>
              <p:cNvGrpSpPr>
                <a:grpSpLocks/>
              </p:cNvGrpSpPr>
              <p:nvPr/>
            </p:nvGrpSpPr>
            <p:grpSpPr bwMode="auto">
              <a:xfrm>
                <a:off x="4320" y="3072"/>
                <a:ext cx="288" cy="288"/>
                <a:chOff x="4608" y="1440"/>
                <a:chExt cx="288" cy="288"/>
              </a:xfrm>
            </p:grpSpPr>
            <p:sp>
              <p:nvSpPr>
                <p:cNvPr id="34015" name="Rectangle 223"/>
                <p:cNvSpPr>
                  <a:spLocks noChangeArrowheads="1"/>
                </p:cNvSpPr>
                <p:nvPr/>
              </p:nvSpPr>
              <p:spPr bwMode="auto">
                <a:xfrm>
                  <a:off x="4800"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16" name="Rectangle 224"/>
                <p:cNvSpPr>
                  <a:spLocks noChangeArrowheads="1"/>
                </p:cNvSpPr>
                <p:nvPr/>
              </p:nvSpPr>
              <p:spPr bwMode="auto">
                <a:xfrm>
                  <a:off x="4800"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17" name="Rectangle 225"/>
                <p:cNvSpPr>
                  <a:spLocks noChangeArrowheads="1"/>
                </p:cNvSpPr>
                <p:nvPr/>
              </p:nvSpPr>
              <p:spPr bwMode="auto">
                <a:xfrm>
                  <a:off x="4800"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18" name="Rectangle 226"/>
                <p:cNvSpPr>
                  <a:spLocks noChangeArrowheads="1"/>
                </p:cNvSpPr>
                <p:nvPr/>
              </p:nvSpPr>
              <p:spPr bwMode="auto">
                <a:xfrm>
                  <a:off x="4704"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19" name="Rectangle 227"/>
                <p:cNvSpPr>
                  <a:spLocks noChangeArrowheads="1"/>
                </p:cNvSpPr>
                <p:nvPr/>
              </p:nvSpPr>
              <p:spPr bwMode="auto">
                <a:xfrm>
                  <a:off x="4608"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20" name="Rectangle 228"/>
                <p:cNvSpPr>
                  <a:spLocks noChangeArrowheads="1"/>
                </p:cNvSpPr>
                <p:nvPr/>
              </p:nvSpPr>
              <p:spPr bwMode="auto">
                <a:xfrm>
                  <a:off x="4704"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21" name="Rectangle 229"/>
                <p:cNvSpPr>
                  <a:spLocks noChangeArrowheads="1"/>
                </p:cNvSpPr>
                <p:nvPr/>
              </p:nvSpPr>
              <p:spPr bwMode="auto">
                <a:xfrm>
                  <a:off x="4608"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22" name="Rectangle 230"/>
                <p:cNvSpPr>
                  <a:spLocks noChangeArrowheads="1"/>
                </p:cNvSpPr>
                <p:nvPr/>
              </p:nvSpPr>
              <p:spPr bwMode="auto">
                <a:xfrm>
                  <a:off x="4608"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34023" name="Rectangle 231"/>
            <p:cNvSpPr>
              <a:spLocks noChangeArrowheads="1"/>
            </p:cNvSpPr>
            <p:nvPr/>
          </p:nvSpPr>
          <p:spPr bwMode="auto">
            <a:xfrm>
              <a:off x="4464" y="3264"/>
              <a:ext cx="96" cy="96"/>
            </a:xfrm>
            <a:prstGeom prst="rect">
              <a:avLst/>
            </a:prstGeom>
            <a:solidFill>
              <a:srgbClr val="FF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024" name="Group 232"/>
          <p:cNvGrpSpPr>
            <a:grpSpLocks/>
          </p:cNvGrpSpPr>
          <p:nvPr/>
        </p:nvGrpSpPr>
        <p:grpSpPr bwMode="auto">
          <a:xfrm>
            <a:off x="7467600" y="4862513"/>
            <a:ext cx="762000" cy="762000"/>
            <a:chOff x="4272" y="3072"/>
            <a:chExt cx="480" cy="480"/>
          </a:xfrm>
        </p:grpSpPr>
        <p:grpSp>
          <p:nvGrpSpPr>
            <p:cNvPr id="34025" name="Group 233"/>
            <p:cNvGrpSpPr>
              <a:grpSpLocks/>
            </p:cNvGrpSpPr>
            <p:nvPr/>
          </p:nvGrpSpPr>
          <p:grpSpPr bwMode="auto">
            <a:xfrm>
              <a:off x="4272" y="3072"/>
              <a:ext cx="480" cy="480"/>
              <a:chOff x="4224" y="2976"/>
              <a:chExt cx="480" cy="480"/>
            </a:xfrm>
          </p:grpSpPr>
          <p:grpSp>
            <p:nvGrpSpPr>
              <p:cNvPr id="34026" name="Group 234"/>
              <p:cNvGrpSpPr>
                <a:grpSpLocks/>
              </p:cNvGrpSpPr>
              <p:nvPr/>
            </p:nvGrpSpPr>
            <p:grpSpPr bwMode="auto">
              <a:xfrm>
                <a:off x="4224" y="2976"/>
                <a:ext cx="480" cy="480"/>
                <a:chOff x="4512" y="1344"/>
                <a:chExt cx="480" cy="480"/>
              </a:xfrm>
            </p:grpSpPr>
            <p:sp>
              <p:nvSpPr>
                <p:cNvPr id="34027" name="Rectangle 235"/>
                <p:cNvSpPr>
                  <a:spLocks noChangeArrowheads="1"/>
                </p:cNvSpPr>
                <p:nvPr/>
              </p:nvSpPr>
              <p:spPr bwMode="auto">
                <a:xfrm>
                  <a:off x="4896"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28" name="Rectangle 236"/>
                <p:cNvSpPr>
                  <a:spLocks noChangeArrowheads="1"/>
                </p:cNvSpPr>
                <p:nvPr/>
              </p:nvSpPr>
              <p:spPr bwMode="auto">
                <a:xfrm>
                  <a:off x="4512"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29" name="Rectangle 237"/>
                <p:cNvSpPr>
                  <a:spLocks noChangeArrowheads="1"/>
                </p:cNvSpPr>
                <p:nvPr/>
              </p:nvSpPr>
              <p:spPr bwMode="auto">
                <a:xfrm>
                  <a:off x="4512"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4030" name="Group 238"/>
                <p:cNvGrpSpPr>
                  <a:grpSpLocks/>
                </p:cNvGrpSpPr>
                <p:nvPr/>
              </p:nvGrpSpPr>
              <p:grpSpPr bwMode="auto">
                <a:xfrm>
                  <a:off x="4512" y="1344"/>
                  <a:ext cx="480" cy="480"/>
                  <a:chOff x="4512" y="1344"/>
                  <a:chExt cx="480" cy="480"/>
                </a:xfrm>
              </p:grpSpPr>
              <p:sp>
                <p:nvSpPr>
                  <p:cNvPr id="34031" name="Rectangle 239"/>
                  <p:cNvSpPr>
                    <a:spLocks noChangeArrowheads="1"/>
                  </p:cNvSpPr>
                  <p:nvPr/>
                </p:nvSpPr>
                <p:spPr bwMode="auto">
                  <a:xfrm>
                    <a:off x="4896"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32" name="Rectangle 240"/>
                  <p:cNvSpPr>
                    <a:spLocks noChangeArrowheads="1"/>
                  </p:cNvSpPr>
                  <p:nvPr/>
                </p:nvSpPr>
                <p:spPr bwMode="auto">
                  <a:xfrm>
                    <a:off x="4896"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33" name="Rectangle 241"/>
                  <p:cNvSpPr>
                    <a:spLocks noChangeArrowheads="1"/>
                  </p:cNvSpPr>
                  <p:nvPr/>
                </p:nvSpPr>
                <p:spPr bwMode="auto">
                  <a:xfrm>
                    <a:off x="4896"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34" name="Rectangle 242"/>
                  <p:cNvSpPr>
                    <a:spLocks noChangeArrowheads="1"/>
                  </p:cNvSpPr>
                  <p:nvPr/>
                </p:nvSpPr>
                <p:spPr bwMode="auto">
                  <a:xfrm>
                    <a:off x="4800"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35" name="Rectangle 243"/>
                  <p:cNvSpPr>
                    <a:spLocks noChangeArrowheads="1"/>
                  </p:cNvSpPr>
                  <p:nvPr/>
                </p:nvSpPr>
                <p:spPr bwMode="auto">
                  <a:xfrm>
                    <a:off x="4704"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36" name="Rectangle 244"/>
                  <p:cNvSpPr>
                    <a:spLocks noChangeArrowheads="1"/>
                  </p:cNvSpPr>
                  <p:nvPr/>
                </p:nvSpPr>
                <p:spPr bwMode="auto">
                  <a:xfrm>
                    <a:off x="4608"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37" name="Rectangle 245"/>
                  <p:cNvSpPr>
                    <a:spLocks noChangeArrowheads="1"/>
                  </p:cNvSpPr>
                  <p:nvPr/>
                </p:nvSpPr>
                <p:spPr bwMode="auto">
                  <a:xfrm>
                    <a:off x="4512"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38" name="Rectangle 246"/>
                  <p:cNvSpPr>
                    <a:spLocks noChangeArrowheads="1"/>
                  </p:cNvSpPr>
                  <p:nvPr/>
                </p:nvSpPr>
                <p:spPr bwMode="auto">
                  <a:xfrm>
                    <a:off x="4512"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39" name="Rectangle 247"/>
                  <p:cNvSpPr>
                    <a:spLocks noChangeArrowheads="1"/>
                  </p:cNvSpPr>
                  <p:nvPr/>
                </p:nvSpPr>
                <p:spPr bwMode="auto">
                  <a:xfrm>
                    <a:off x="4512"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40" name="Rectangle 248"/>
                  <p:cNvSpPr>
                    <a:spLocks noChangeArrowheads="1"/>
                  </p:cNvSpPr>
                  <p:nvPr/>
                </p:nvSpPr>
                <p:spPr bwMode="auto">
                  <a:xfrm>
                    <a:off x="4608"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41" name="Rectangle 249"/>
                  <p:cNvSpPr>
                    <a:spLocks noChangeArrowheads="1"/>
                  </p:cNvSpPr>
                  <p:nvPr/>
                </p:nvSpPr>
                <p:spPr bwMode="auto">
                  <a:xfrm>
                    <a:off x="4704"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42" name="Rectangle 250"/>
                  <p:cNvSpPr>
                    <a:spLocks noChangeArrowheads="1"/>
                  </p:cNvSpPr>
                  <p:nvPr/>
                </p:nvSpPr>
                <p:spPr bwMode="auto">
                  <a:xfrm>
                    <a:off x="4800"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4043" name="Rectangle 251"/>
                <p:cNvSpPr>
                  <a:spLocks noChangeArrowheads="1"/>
                </p:cNvSpPr>
                <p:nvPr/>
              </p:nvSpPr>
              <p:spPr bwMode="auto">
                <a:xfrm>
                  <a:off x="4896"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044" name="Group 252"/>
              <p:cNvGrpSpPr>
                <a:grpSpLocks/>
              </p:cNvGrpSpPr>
              <p:nvPr/>
            </p:nvGrpSpPr>
            <p:grpSpPr bwMode="auto">
              <a:xfrm>
                <a:off x="4320" y="3072"/>
                <a:ext cx="288" cy="288"/>
                <a:chOff x="4608" y="1440"/>
                <a:chExt cx="288" cy="288"/>
              </a:xfrm>
            </p:grpSpPr>
            <p:sp>
              <p:nvSpPr>
                <p:cNvPr id="34045" name="Rectangle 253"/>
                <p:cNvSpPr>
                  <a:spLocks noChangeArrowheads="1"/>
                </p:cNvSpPr>
                <p:nvPr/>
              </p:nvSpPr>
              <p:spPr bwMode="auto">
                <a:xfrm>
                  <a:off x="4800"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46" name="Rectangle 254"/>
                <p:cNvSpPr>
                  <a:spLocks noChangeArrowheads="1"/>
                </p:cNvSpPr>
                <p:nvPr/>
              </p:nvSpPr>
              <p:spPr bwMode="auto">
                <a:xfrm>
                  <a:off x="4800"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47" name="Rectangle 255"/>
                <p:cNvSpPr>
                  <a:spLocks noChangeArrowheads="1"/>
                </p:cNvSpPr>
                <p:nvPr/>
              </p:nvSpPr>
              <p:spPr bwMode="auto">
                <a:xfrm>
                  <a:off x="4800"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48" name="Rectangle 256"/>
                <p:cNvSpPr>
                  <a:spLocks noChangeArrowheads="1"/>
                </p:cNvSpPr>
                <p:nvPr/>
              </p:nvSpPr>
              <p:spPr bwMode="auto">
                <a:xfrm>
                  <a:off x="4704"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49" name="Rectangle 257"/>
                <p:cNvSpPr>
                  <a:spLocks noChangeArrowheads="1"/>
                </p:cNvSpPr>
                <p:nvPr/>
              </p:nvSpPr>
              <p:spPr bwMode="auto">
                <a:xfrm>
                  <a:off x="4608"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50" name="Rectangle 258"/>
                <p:cNvSpPr>
                  <a:spLocks noChangeArrowheads="1"/>
                </p:cNvSpPr>
                <p:nvPr/>
              </p:nvSpPr>
              <p:spPr bwMode="auto">
                <a:xfrm>
                  <a:off x="4704"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51" name="Rectangle 259"/>
                <p:cNvSpPr>
                  <a:spLocks noChangeArrowheads="1"/>
                </p:cNvSpPr>
                <p:nvPr/>
              </p:nvSpPr>
              <p:spPr bwMode="auto">
                <a:xfrm>
                  <a:off x="4608"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52" name="Rectangle 260"/>
                <p:cNvSpPr>
                  <a:spLocks noChangeArrowheads="1"/>
                </p:cNvSpPr>
                <p:nvPr/>
              </p:nvSpPr>
              <p:spPr bwMode="auto">
                <a:xfrm>
                  <a:off x="4608"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34053" name="Rectangle 261"/>
            <p:cNvSpPr>
              <a:spLocks noChangeArrowheads="1"/>
            </p:cNvSpPr>
            <p:nvPr/>
          </p:nvSpPr>
          <p:spPr bwMode="auto">
            <a:xfrm>
              <a:off x="4464" y="3264"/>
              <a:ext cx="96" cy="96"/>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054" name="Group 262"/>
          <p:cNvGrpSpPr>
            <a:grpSpLocks/>
          </p:cNvGrpSpPr>
          <p:nvPr/>
        </p:nvGrpSpPr>
        <p:grpSpPr bwMode="auto">
          <a:xfrm>
            <a:off x="7620000" y="4252913"/>
            <a:ext cx="762000" cy="762000"/>
            <a:chOff x="4272" y="3072"/>
            <a:chExt cx="480" cy="480"/>
          </a:xfrm>
        </p:grpSpPr>
        <p:grpSp>
          <p:nvGrpSpPr>
            <p:cNvPr id="34055" name="Group 263"/>
            <p:cNvGrpSpPr>
              <a:grpSpLocks/>
            </p:cNvGrpSpPr>
            <p:nvPr/>
          </p:nvGrpSpPr>
          <p:grpSpPr bwMode="auto">
            <a:xfrm>
              <a:off x="4272" y="3072"/>
              <a:ext cx="480" cy="480"/>
              <a:chOff x="4224" y="2976"/>
              <a:chExt cx="480" cy="480"/>
            </a:xfrm>
          </p:grpSpPr>
          <p:grpSp>
            <p:nvGrpSpPr>
              <p:cNvPr id="34056" name="Group 264"/>
              <p:cNvGrpSpPr>
                <a:grpSpLocks/>
              </p:cNvGrpSpPr>
              <p:nvPr/>
            </p:nvGrpSpPr>
            <p:grpSpPr bwMode="auto">
              <a:xfrm>
                <a:off x="4224" y="2976"/>
                <a:ext cx="480" cy="480"/>
                <a:chOff x="4512" y="1344"/>
                <a:chExt cx="480" cy="480"/>
              </a:xfrm>
            </p:grpSpPr>
            <p:sp>
              <p:nvSpPr>
                <p:cNvPr id="34057" name="Rectangle 265"/>
                <p:cNvSpPr>
                  <a:spLocks noChangeArrowheads="1"/>
                </p:cNvSpPr>
                <p:nvPr/>
              </p:nvSpPr>
              <p:spPr bwMode="auto">
                <a:xfrm>
                  <a:off x="4896"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58" name="Rectangle 266"/>
                <p:cNvSpPr>
                  <a:spLocks noChangeArrowheads="1"/>
                </p:cNvSpPr>
                <p:nvPr/>
              </p:nvSpPr>
              <p:spPr bwMode="auto">
                <a:xfrm>
                  <a:off x="4512"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59" name="Rectangle 267"/>
                <p:cNvSpPr>
                  <a:spLocks noChangeArrowheads="1"/>
                </p:cNvSpPr>
                <p:nvPr/>
              </p:nvSpPr>
              <p:spPr bwMode="auto">
                <a:xfrm>
                  <a:off x="4512"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4060" name="Group 268"/>
                <p:cNvGrpSpPr>
                  <a:grpSpLocks/>
                </p:cNvGrpSpPr>
                <p:nvPr/>
              </p:nvGrpSpPr>
              <p:grpSpPr bwMode="auto">
                <a:xfrm>
                  <a:off x="4512" y="1344"/>
                  <a:ext cx="480" cy="480"/>
                  <a:chOff x="4512" y="1344"/>
                  <a:chExt cx="480" cy="480"/>
                </a:xfrm>
              </p:grpSpPr>
              <p:sp>
                <p:nvSpPr>
                  <p:cNvPr id="34061" name="Rectangle 269"/>
                  <p:cNvSpPr>
                    <a:spLocks noChangeArrowheads="1"/>
                  </p:cNvSpPr>
                  <p:nvPr/>
                </p:nvSpPr>
                <p:spPr bwMode="auto">
                  <a:xfrm>
                    <a:off x="4896"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62" name="Rectangle 270"/>
                  <p:cNvSpPr>
                    <a:spLocks noChangeArrowheads="1"/>
                  </p:cNvSpPr>
                  <p:nvPr/>
                </p:nvSpPr>
                <p:spPr bwMode="auto">
                  <a:xfrm>
                    <a:off x="4896"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63" name="Rectangle 271"/>
                  <p:cNvSpPr>
                    <a:spLocks noChangeArrowheads="1"/>
                  </p:cNvSpPr>
                  <p:nvPr/>
                </p:nvSpPr>
                <p:spPr bwMode="auto">
                  <a:xfrm>
                    <a:off x="4896"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64" name="Rectangle 272"/>
                  <p:cNvSpPr>
                    <a:spLocks noChangeArrowheads="1"/>
                  </p:cNvSpPr>
                  <p:nvPr/>
                </p:nvSpPr>
                <p:spPr bwMode="auto">
                  <a:xfrm>
                    <a:off x="4800"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65" name="Rectangle 273"/>
                  <p:cNvSpPr>
                    <a:spLocks noChangeArrowheads="1"/>
                  </p:cNvSpPr>
                  <p:nvPr/>
                </p:nvSpPr>
                <p:spPr bwMode="auto">
                  <a:xfrm>
                    <a:off x="4704"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66" name="Rectangle 274"/>
                  <p:cNvSpPr>
                    <a:spLocks noChangeArrowheads="1"/>
                  </p:cNvSpPr>
                  <p:nvPr/>
                </p:nvSpPr>
                <p:spPr bwMode="auto">
                  <a:xfrm>
                    <a:off x="4608"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67" name="Rectangle 275"/>
                  <p:cNvSpPr>
                    <a:spLocks noChangeArrowheads="1"/>
                  </p:cNvSpPr>
                  <p:nvPr/>
                </p:nvSpPr>
                <p:spPr bwMode="auto">
                  <a:xfrm>
                    <a:off x="4512"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68" name="Rectangle 276"/>
                  <p:cNvSpPr>
                    <a:spLocks noChangeArrowheads="1"/>
                  </p:cNvSpPr>
                  <p:nvPr/>
                </p:nvSpPr>
                <p:spPr bwMode="auto">
                  <a:xfrm>
                    <a:off x="4512"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69" name="Rectangle 277"/>
                  <p:cNvSpPr>
                    <a:spLocks noChangeArrowheads="1"/>
                  </p:cNvSpPr>
                  <p:nvPr/>
                </p:nvSpPr>
                <p:spPr bwMode="auto">
                  <a:xfrm>
                    <a:off x="4512"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70" name="Rectangle 278"/>
                  <p:cNvSpPr>
                    <a:spLocks noChangeArrowheads="1"/>
                  </p:cNvSpPr>
                  <p:nvPr/>
                </p:nvSpPr>
                <p:spPr bwMode="auto">
                  <a:xfrm>
                    <a:off x="4608"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71" name="Rectangle 279"/>
                  <p:cNvSpPr>
                    <a:spLocks noChangeArrowheads="1"/>
                  </p:cNvSpPr>
                  <p:nvPr/>
                </p:nvSpPr>
                <p:spPr bwMode="auto">
                  <a:xfrm>
                    <a:off x="4704"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72" name="Rectangle 280"/>
                  <p:cNvSpPr>
                    <a:spLocks noChangeArrowheads="1"/>
                  </p:cNvSpPr>
                  <p:nvPr/>
                </p:nvSpPr>
                <p:spPr bwMode="auto">
                  <a:xfrm>
                    <a:off x="4800"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4073" name="Rectangle 281"/>
                <p:cNvSpPr>
                  <a:spLocks noChangeArrowheads="1"/>
                </p:cNvSpPr>
                <p:nvPr/>
              </p:nvSpPr>
              <p:spPr bwMode="auto">
                <a:xfrm>
                  <a:off x="4896"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074" name="Group 282"/>
              <p:cNvGrpSpPr>
                <a:grpSpLocks/>
              </p:cNvGrpSpPr>
              <p:nvPr/>
            </p:nvGrpSpPr>
            <p:grpSpPr bwMode="auto">
              <a:xfrm>
                <a:off x="4320" y="3072"/>
                <a:ext cx="288" cy="288"/>
                <a:chOff x="4608" y="1440"/>
                <a:chExt cx="288" cy="288"/>
              </a:xfrm>
            </p:grpSpPr>
            <p:sp>
              <p:nvSpPr>
                <p:cNvPr id="34075" name="Rectangle 283"/>
                <p:cNvSpPr>
                  <a:spLocks noChangeArrowheads="1"/>
                </p:cNvSpPr>
                <p:nvPr/>
              </p:nvSpPr>
              <p:spPr bwMode="auto">
                <a:xfrm>
                  <a:off x="4800"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76" name="Rectangle 284"/>
                <p:cNvSpPr>
                  <a:spLocks noChangeArrowheads="1"/>
                </p:cNvSpPr>
                <p:nvPr/>
              </p:nvSpPr>
              <p:spPr bwMode="auto">
                <a:xfrm>
                  <a:off x="4800"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77" name="Rectangle 285"/>
                <p:cNvSpPr>
                  <a:spLocks noChangeArrowheads="1"/>
                </p:cNvSpPr>
                <p:nvPr/>
              </p:nvSpPr>
              <p:spPr bwMode="auto">
                <a:xfrm>
                  <a:off x="4800"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78" name="Rectangle 286"/>
                <p:cNvSpPr>
                  <a:spLocks noChangeArrowheads="1"/>
                </p:cNvSpPr>
                <p:nvPr/>
              </p:nvSpPr>
              <p:spPr bwMode="auto">
                <a:xfrm>
                  <a:off x="4704"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79" name="Rectangle 287"/>
                <p:cNvSpPr>
                  <a:spLocks noChangeArrowheads="1"/>
                </p:cNvSpPr>
                <p:nvPr/>
              </p:nvSpPr>
              <p:spPr bwMode="auto">
                <a:xfrm>
                  <a:off x="4608"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80" name="Rectangle 288"/>
                <p:cNvSpPr>
                  <a:spLocks noChangeArrowheads="1"/>
                </p:cNvSpPr>
                <p:nvPr/>
              </p:nvSpPr>
              <p:spPr bwMode="auto">
                <a:xfrm>
                  <a:off x="4704"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81" name="Rectangle 289"/>
                <p:cNvSpPr>
                  <a:spLocks noChangeArrowheads="1"/>
                </p:cNvSpPr>
                <p:nvPr/>
              </p:nvSpPr>
              <p:spPr bwMode="auto">
                <a:xfrm>
                  <a:off x="4608"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82" name="Rectangle 290"/>
                <p:cNvSpPr>
                  <a:spLocks noChangeArrowheads="1"/>
                </p:cNvSpPr>
                <p:nvPr/>
              </p:nvSpPr>
              <p:spPr bwMode="auto">
                <a:xfrm>
                  <a:off x="4608"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34083" name="Rectangle 291"/>
            <p:cNvSpPr>
              <a:spLocks noChangeArrowheads="1"/>
            </p:cNvSpPr>
            <p:nvPr/>
          </p:nvSpPr>
          <p:spPr bwMode="auto">
            <a:xfrm>
              <a:off x="4464" y="3264"/>
              <a:ext cx="96" cy="96"/>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084" name="Group 292"/>
          <p:cNvGrpSpPr>
            <a:grpSpLocks/>
          </p:cNvGrpSpPr>
          <p:nvPr/>
        </p:nvGrpSpPr>
        <p:grpSpPr bwMode="auto">
          <a:xfrm>
            <a:off x="7010400" y="4405313"/>
            <a:ext cx="762000" cy="762000"/>
            <a:chOff x="4272" y="3072"/>
            <a:chExt cx="480" cy="480"/>
          </a:xfrm>
        </p:grpSpPr>
        <p:grpSp>
          <p:nvGrpSpPr>
            <p:cNvPr id="34085" name="Group 293"/>
            <p:cNvGrpSpPr>
              <a:grpSpLocks/>
            </p:cNvGrpSpPr>
            <p:nvPr/>
          </p:nvGrpSpPr>
          <p:grpSpPr bwMode="auto">
            <a:xfrm>
              <a:off x="4272" y="3072"/>
              <a:ext cx="480" cy="480"/>
              <a:chOff x="4224" y="2976"/>
              <a:chExt cx="480" cy="480"/>
            </a:xfrm>
          </p:grpSpPr>
          <p:grpSp>
            <p:nvGrpSpPr>
              <p:cNvPr id="34086" name="Group 294"/>
              <p:cNvGrpSpPr>
                <a:grpSpLocks/>
              </p:cNvGrpSpPr>
              <p:nvPr/>
            </p:nvGrpSpPr>
            <p:grpSpPr bwMode="auto">
              <a:xfrm>
                <a:off x="4224" y="2976"/>
                <a:ext cx="480" cy="480"/>
                <a:chOff x="4512" y="1344"/>
                <a:chExt cx="480" cy="480"/>
              </a:xfrm>
            </p:grpSpPr>
            <p:sp>
              <p:nvSpPr>
                <p:cNvPr id="34087" name="Rectangle 295"/>
                <p:cNvSpPr>
                  <a:spLocks noChangeArrowheads="1"/>
                </p:cNvSpPr>
                <p:nvPr/>
              </p:nvSpPr>
              <p:spPr bwMode="auto">
                <a:xfrm>
                  <a:off x="4896"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88" name="Rectangle 296"/>
                <p:cNvSpPr>
                  <a:spLocks noChangeArrowheads="1"/>
                </p:cNvSpPr>
                <p:nvPr/>
              </p:nvSpPr>
              <p:spPr bwMode="auto">
                <a:xfrm>
                  <a:off x="4512"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89" name="Rectangle 297"/>
                <p:cNvSpPr>
                  <a:spLocks noChangeArrowheads="1"/>
                </p:cNvSpPr>
                <p:nvPr/>
              </p:nvSpPr>
              <p:spPr bwMode="auto">
                <a:xfrm>
                  <a:off x="4512"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4090" name="Group 298"/>
                <p:cNvGrpSpPr>
                  <a:grpSpLocks/>
                </p:cNvGrpSpPr>
                <p:nvPr/>
              </p:nvGrpSpPr>
              <p:grpSpPr bwMode="auto">
                <a:xfrm>
                  <a:off x="4512" y="1344"/>
                  <a:ext cx="480" cy="480"/>
                  <a:chOff x="4512" y="1344"/>
                  <a:chExt cx="480" cy="480"/>
                </a:xfrm>
              </p:grpSpPr>
              <p:sp>
                <p:nvSpPr>
                  <p:cNvPr id="34091" name="Rectangle 299"/>
                  <p:cNvSpPr>
                    <a:spLocks noChangeArrowheads="1"/>
                  </p:cNvSpPr>
                  <p:nvPr/>
                </p:nvSpPr>
                <p:spPr bwMode="auto">
                  <a:xfrm>
                    <a:off x="4896"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92" name="Rectangle 300"/>
                  <p:cNvSpPr>
                    <a:spLocks noChangeArrowheads="1"/>
                  </p:cNvSpPr>
                  <p:nvPr/>
                </p:nvSpPr>
                <p:spPr bwMode="auto">
                  <a:xfrm>
                    <a:off x="4896"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93" name="Rectangle 301"/>
                  <p:cNvSpPr>
                    <a:spLocks noChangeArrowheads="1"/>
                  </p:cNvSpPr>
                  <p:nvPr/>
                </p:nvSpPr>
                <p:spPr bwMode="auto">
                  <a:xfrm>
                    <a:off x="4896"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94" name="Rectangle 302"/>
                  <p:cNvSpPr>
                    <a:spLocks noChangeArrowheads="1"/>
                  </p:cNvSpPr>
                  <p:nvPr/>
                </p:nvSpPr>
                <p:spPr bwMode="auto">
                  <a:xfrm>
                    <a:off x="4800"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95" name="Rectangle 303"/>
                  <p:cNvSpPr>
                    <a:spLocks noChangeArrowheads="1"/>
                  </p:cNvSpPr>
                  <p:nvPr/>
                </p:nvSpPr>
                <p:spPr bwMode="auto">
                  <a:xfrm>
                    <a:off x="4704"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96" name="Rectangle 304"/>
                  <p:cNvSpPr>
                    <a:spLocks noChangeArrowheads="1"/>
                  </p:cNvSpPr>
                  <p:nvPr/>
                </p:nvSpPr>
                <p:spPr bwMode="auto">
                  <a:xfrm>
                    <a:off x="4608"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97" name="Rectangle 305"/>
                  <p:cNvSpPr>
                    <a:spLocks noChangeArrowheads="1"/>
                  </p:cNvSpPr>
                  <p:nvPr/>
                </p:nvSpPr>
                <p:spPr bwMode="auto">
                  <a:xfrm>
                    <a:off x="4512"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98" name="Rectangle 306"/>
                  <p:cNvSpPr>
                    <a:spLocks noChangeArrowheads="1"/>
                  </p:cNvSpPr>
                  <p:nvPr/>
                </p:nvSpPr>
                <p:spPr bwMode="auto">
                  <a:xfrm>
                    <a:off x="4512"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99" name="Rectangle 307"/>
                  <p:cNvSpPr>
                    <a:spLocks noChangeArrowheads="1"/>
                  </p:cNvSpPr>
                  <p:nvPr/>
                </p:nvSpPr>
                <p:spPr bwMode="auto">
                  <a:xfrm>
                    <a:off x="4512"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00" name="Rectangle 308"/>
                  <p:cNvSpPr>
                    <a:spLocks noChangeArrowheads="1"/>
                  </p:cNvSpPr>
                  <p:nvPr/>
                </p:nvSpPr>
                <p:spPr bwMode="auto">
                  <a:xfrm>
                    <a:off x="4608"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01" name="Rectangle 309"/>
                  <p:cNvSpPr>
                    <a:spLocks noChangeArrowheads="1"/>
                  </p:cNvSpPr>
                  <p:nvPr/>
                </p:nvSpPr>
                <p:spPr bwMode="auto">
                  <a:xfrm>
                    <a:off x="4704"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02" name="Rectangle 310"/>
                  <p:cNvSpPr>
                    <a:spLocks noChangeArrowheads="1"/>
                  </p:cNvSpPr>
                  <p:nvPr/>
                </p:nvSpPr>
                <p:spPr bwMode="auto">
                  <a:xfrm>
                    <a:off x="4800"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4103" name="Rectangle 311"/>
                <p:cNvSpPr>
                  <a:spLocks noChangeArrowheads="1"/>
                </p:cNvSpPr>
                <p:nvPr/>
              </p:nvSpPr>
              <p:spPr bwMode="auto">
                <a:xfrm>
                  <a:off x="4896"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104" name="Group 312"/>
              <p:cNvGrpSpPr>
                <a:grpSpLocks/>
              </p:cNvGrpSpPr>
              <p:nvPr/>
            </p:nvGrpSpPr>
            <p:grpSpPr bwMode="auto">
              <a:xfrm>
                <a:off x="4320" y="3072"/>
                <a:ext cx="288" cy="288"/>
                <a:chOff x="4608" y="1440"/>
                <a:chExt cx="288" cy="288"/>
              </a:xfrm>
            </p:grpSpPr>
            <p:sp>
              <p:nvSpPr>
                <p:cNvPr id="34105" name="Rectangle 313"/>
                <p:cNvSpPr>
                  <a:spLocks noChangeArrowheads="1"/>
                </p:cNvSpPr>
                <p:nvPr/>
              </p:nvSpPr>
              <p:spPr bwMode="auto">
                <a:xfrm>
                  <a:off x="4800"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06" name="Rectangle 314"/>
                <p:cNvSpPr>
                  <a:spLocks noChangeArrowheads="1"/>
                </p:cNvSpPr>
                <p:nvPr/>
              </p:nvSpPr>
              <p:spPr bwMode="auto">
                <a:xfrm>
                  <a:off x="4800"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07" name="Rectangle 315"/>
                <p:cNvSpPr>
                  <a:spLocks noChangeArrowheads="1"/>
                </p:cNvSpPr>
                <p:nvPr/>
              </p:nvSpPr>
              <p:spPr bwMode="auto">
                <a:xfrm>
                  <a:off x="4800"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08" name="Rectangle 316"/>
                <p:cNvSpPr>
                  <a:spLocks noChangeArrowheads="1"/>
                </p:cNvSpPr>
                <p:nvPr/>
              </p:nvSpPr>
              <p:spPr bwMode="auto">
                <a:xfrm>
                  <a:off x="4704"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09" name="Rectangle 317"/>
                <p:cNvSpPr>
                  <a:spLocks noChangeArrowheads="1"/>
                </p:cNvSpPr>
                <p:nvPr/>
              </p:nvSpPr>
              <p:spPr bwMode="auto">
                <a:xfrm>
                  <a:off x="4608"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10" name="Rectangle 318"/>
                <p:cNvSpPr>
                  <a:spLocks noChangeArrowheads="1"/>
                </p:cNvSpPr>
                <p:nvPr/>
              </p:nvSpPr>
              <p:spPr bwMode="auto">
                <a:xfrm>
                  <a:off x="4704"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11" name="Rectangle 319"/>
                <p:cNvSpPr>
                  <a:spLocks noChangeArrowheads="1"/>
                </p:cNvSpPr>
                <p:nvPr/>
              </p:nvSpPr>
              <p:spPr bwMode="auto">
                <a:xfrm>
                  <a:off x="4608"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12" name="Rectangle 320"/>
                <p:cNvSpPr>
                  <a:spLocks noChangeArrowheads="1"/>
                </p:cNvSpPr>
                <p:nvPr/>
              </p:nvSpPr>
              <p:spPr bwMode="auto">
                <a:xfrm>
                  <a:off x="4608"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34113" name="Rectangle 321"/>
            <p:cNvSpPr>
              <a:spLocks noChangeArrowheads="1"/>
            </p:cNvSpPr>
            <p:nvPr/>
          </p:nvSpPr>
          <p:spPr bwMode="auto">
            <a:xfrm>
              <a:off x="4464" y="3264"/>
              <a:ext cx="96" cy="96"/>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114" name="Group 322"/>
          <p:cNvGrpSpPr>
            <a:grpSpLocks/>
          </p:cNvGrpSpPr>
          <p:nvPr/>
        </p:nvGrpSpPr>
        <p:grpSpPr bwMode="auto">
          <a:xfrm>
            <a:off x="7772400" y="4862513"/>
            <a:ext cx="762000" cy="762000"/>
            <a:chOff x="4272" y="3072"/>
            <a:chExt cx="480" cy="480"/>
          </a:xfrm>
        </p:grpSpPr>
        <p:grpSp>
          <p:nvGrpSpPr>
            <p:cNvPr id="34115" name="Group 323"/>
            <p:cNvGrpSpPr>
              <a:grpSpLocks/>
            </p:cNvGrpSpPr>
            <p:nvPr/>
          </p:nvGrpSpPr>
          <p:grpSpPr bwMode="auto">
            <a:xfrm>
              <a:off x="4272" y="3072"/>
              <a:ext cx="480" cy="480"/>
              <a:chOff x="4224" y="2976"/>
              <a:chExt cx="480" cy="480"/>
            </a:xfrm>
          </p:grpSpPr>
          <p:grpSp>
            <p:nvGrpSpPr>
              <p:cNvPr id="34116" name="Group 324"/>
              <p:cNvGrpSpPr>
                <a:grpSpLocks/>
              </p:cNvGrpSpPr>
              <p:nvPr/>
            </p:nvGrpSpPr>
            <p:grpSpPr bwMode="auto">
              <a:xfrm>
                <a:off x="4224" y="2976"/>
                <a:ext cx="480" cy="480"/>
                <a:chOff x="4512" y="1344"/>
                <a:chExt cx="480" cy="480"/>
              </a:xfrm>
            </p:grpSpPr>
            <p:sp>
              <p:nvSpPr>
                <p:cNvPr id="34117" name="Rectangle 325"/>
                <p:cNvSpPr>
                  <a:spLocks noChangeArrowheads="1"/>
                </p:cNvSpPr>
                <p:nvPr/>
              </p:nvSpPr>
              <p:spPr bwMode="auto">
                <a:xfrm>
                  <a:off x="4896"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18" name="Rectangle 326"/>
                <p:cNvSpPr>
                  <a:spLocks noChangeArrowheads="1"/>
                </p:cNvSpPr>
                <p:nvPr/>
              </p:nvSpPr>
              <p:spPr bwMode="auto">
                <a:xfrm>
                  <a:off x="4512"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19" name="Rectangle 327"/>
                <p:cNvSpPr>
                  <a:spLocks noChangeArrowheads="1"/>
                </p:cNvSpPr>
                <p:nvPr/>
              </p:nvSpPr>
              <p:spPr bwMode="auto">
                <a:xfrm>
                  <a:off x="4512"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4120" name="Group 328"/>
                <p:cNvGrpSpPr>
                  <a:grpSpLocks/>
                </p:cNvGrpSpPr>
                <p:nvPr/>
              </p:nvGrpSpPr>
              <p:grpSpPr bwMode="auto">
                <a:xfrm>
                  <a:off x="4512" y="1344"/>
                  <a:ext cx="480" cy="480"/>
                  <a:chOff x="4512" y="1344"/>
                  <a:chExt cx="480" cy="480"/>
                </a:xfrm>
              </p:grpSpPr>
              <p:sp>
                <p:nvSpPr>
                  <p:cNvPr id="34121" name="Rectangle 329"/>
                  <p:cNvSpPr>
                    <a:spLocks noChangeArrowheads="1"/>
                  </p:cNvSpPr>
                  <p:nvPr/>
                </p:nvSpPr>
                <p:spPr bwMode="auto">
                  <a:xfrm>
                    <a:off x="4896"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22" name="Rectangle 330"/>
                  <p:cNvSpPr>
                    <a:spLocks noChangeArrowheads="1"/>
                  </p:cNvSpPr>
                  <p:nvPr/>
                </p:nvSpPr>
                <p:spPr bwMode="auto">
                  <a:xfrm>
                    <a:off x="4896"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23" name="Rectangle 331"/>
                  <p:cNvSpPr>
                    <a:spLocks noChangeArrowheads="1"/>
                  </p:cNvSpPr>
                  <p:nvPr/>
                </p:nvSpPr>
                <p:spPr bwMode="auto">
                  <a:xfrm>
                    <a:off x="4896"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24" name="Rectangle 332"/>
                  <p:cNvSpPr>
                    <a:spLocks noChangeArrowheads="1"/>
                  </p:cNvSpPr>
                  <p:nvPr/>
                </p:nvSpPr>
                <p:spPr bwMode="auto">
                  <a:xfrm>
                    <a:off x="4800"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25" name="Rectangle 333"/>
                  <p:cNvSpPr>
                    <a:spLocks noChangeArrowheads="1"/>
                  </p:cNvSpPr>
                  <p:nvPr/>
                </p:nvSpPr>
                <p:spPr bwMode="auto">
                  <a:xfrm>
                    <a:off x="4704"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26" name="Rectangle 334"/>
                  <p:cNvSpPr>
                    <a:spLocks noChangeArrowheads="1"/>
                  </p:cNvSpPr>
                  <p:nvPr/>
                </p:nvSpPr>
                <p:spPr bwMode="auto">
                  <a:xfrm>
                    <a:off x="4608"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27" name="Rectangle 335"/>
                  <p:cNvSpPr>
                    <a:spLocks noChangeArrowheads="1"/>
                  </p:cNvSpPr>
                  <p:nvPr/>
                </p:nvSpPr>
                <p:spPr bwMode="auto">
                  <a:xfrm>
                    <a:off x="4512"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28" name="Rectangle 336"/>
                  <p:cNvSpPr>
                    <a:spLocks noChangeArrowheads="1"/>
                  </p:cNvSpPr>
                  <p:nvPr/>
                </p:nvSpPr>
                <p:spPr bwMode="auto">
                  <a:xfrm>
                    <a:off x="4512"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29" name="Rectangle 337"/>
                  <p:cNvSpPr>
                    <a:spLocks noChangeArrowheads="1"/>
                  </p:cNvSpPr>
                  <p:nvPr/>
                </p:nvSpPr>
                <p:spPr bwMode="auto">
                  <a:xfrm>
                    <a:off x="4512"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30" name="Rectangle 338"/>
                  <p:cNvSpPr>
                    <a:spLocks noChangeArrowheads="1"/>
                  </p:cNvSpPr>
                  <p:nvPr/>
                </p:nvSpPr>
                <p:spPr bwMode="auto">
                  <a:xfrm>
                    <a:off x="4608"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31" name="Rectangle 339"/>
                  <p:cNvSpPr>
                    <a:spLocks noChangeArrowheads="1"/>
                  </p:cNvSpPr>
                  <p:nvPr/>
                </p:nvSpPr>
                <p:spPr bwMode="auto">
                  <a:xfrm>
                    <a:off x="4704"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32" name="Rectangle 340"/>
                  <p:cNvSpPr>
                    <a:spLocks noChangeArrowheads="1"/>
                  </p:cNvSpPr>
                  <p:nvPr/>
                </p:nvSpPr>
                <p:spPr bwMode="auto">
                  <a:xfrm>
                    <a:off x="4800"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4133" name="Rectangle 341"/>
                <p:cNvSpPr>
                  <a:spLocks noChangeArrowheads="1"/>
                </p:cNvSpPr>
                <p:nvPr/>
              </p:nvSpPr>
              <p:spPr bwMode="auto">
                <a:xfrm>
                  <a:off x="4896"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134" name="Group 342"/>
              <p:cNvGrpSpPr>
                <a:grpSpLocks/>
              </p:cNvGrpSpPr>
              <p:nvPr/>
            </p:nvGrpSpPr>
            <p:grpSpPr bwMode="auto">
              <a:xfrm>
                <a:off x="4320" y="3072"/>
                <a:ext cx="288" cy="288"/>
                <a:chOff x="4608" y="1440"/>
                <a:chExt cx="288" cy="288"/>
              </a:xfrm>
            </p:grpSpPr>
            <p:sp>
              <p:nvSpPr>
                <p:cNvPr id="34135" name="Rectangle 343"/>
                <p:cNvSpPr>
                  <a:spLocks noChangeArrowheads="1"/>
                </p:cNvSpPr>
                <p:nvPr/>
              </p:nvSpPr>
              <p:spPr bwMode="auto">
                <a:xfrm>
                  <a:off x="4800"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36" name="Rectangle 344"/>
                <p:cNvSpPr>
                  <a:spLocks noChangeArrowheads="1"/>
                </p:cNvSpPr>
                <p:nvPr/>
              </p:nvSpPr>
              <p:spPr bwMode="auto">
                <a:xfrm>
                  <a:off x="4800"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37" name="Rectangle 345"/>
                <p:cNvSpPr>
                  <a:spLocks noChangeArrowheads="1"/>
                </p:cNvSpPr>
                <p:nvPr/>
              </p:nvSpPr>
              <p:spPr bwMode="auto">
                <a:xfrm>
                  <a:off x="4800"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38" name="Rectangle 346"/>
                <p:cNvSpPr>
                  <a:spLocks noChangeArrowheads="1"/>
                </p:cNvSpPr>
                <p:nvPr/>
              </p:nvSpPr>
              <p:spPr bwMode="auto">
                <a:xfrm>
                  <a:off x="4704"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39" name="Rectangle 347"/>
                <p:cNvSpPr>
                  <a:spLocks noChangeArrowheads="1"/>
                </p:cNvSpPr>
                <p:nvPr/>
              </p:nvSpPr>
              <p:spPr bwMode="auto">
                <a:xfrm>
                  <a:off x="4608"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40" name="Rectangle 348"/>
                <p:cNvSpPr>
                  <a:spLocks noChangeArrowheads="1"/>
                </p:cNvSpPr>
                <p:nvPr/>
              </p:nvSpPr>
              <p:spPr bwMode="auto">
                <a:xfrm>
                  <a:off x="4704"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41" name="Rectangle 349"/>
                <p:cNvSpPr>
                  <a:spLocks noChangeArrowheads="1"/>
                </p:cNvSpPr>
                <p:nvPr/>
              </p:nvSpPr>
              <p:spPr bwMode="auto">
                <a:xfrm>
                  <a:off x="4608"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42" name="Rectangle 350"/>
                <p:cNvSpPr>
                  <a:spLocks noChangeArrowheads="1"/>
                </p:cNvSpPr>
                <p:nvPr/>
              </p:nvSpPr>
              <p:spPr bwMode="auto">
                <a:xfrm>
                  <a:off x="4608"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34143" name="Rectangle 351"/>
            <p:cNvSpPr>
              <a:spLocks noChangeArrowheads="1"/>
            </p:cNvSpPr>
            <p:nvPr/>
          </p:nvSpPr>
          <p:spPr bwMode="auto">
            <a:xfrm>
              <a:off x="4464" y="3264"/>
              <a:ext cx="96" cy="96"/>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176" name="Group 384"/>
          <p:cNvGrpSpPr>
            <a:grpSpLocks/>
          </p:cNvGrpSpPr>
          <p:nvPr/>
        </p:nvGrpSpPr>
        <p:grpSpPr bwMode="auto">
          <a:xfrm>
            <a:off x="7162800" y="4557713"/>
            <a:ext cx="762000" cy="762000"/>
            <a:chOff x="4272" y="3072"/>
            <a:chExt cx="480" cy="480"/>
          </a:xfrm>
        </p:grpSpPr>
        <p:grpSp>
          <p:nvGrpSpPr>
            <p:cNvPr id="34177" name="Group 385"/>
            <p:cNvGrpSpPr>
              <a:grpSpLocks/>
            </p:cNvGrpSpPr>
            <p:nvPr/>
          </p:nvGrpSpPr>
          <p:grpSpPr bwMode="auto">
            <a:xfrm>
              <a:off x="4272" y="3072"/>
              <a:ext cx="480" cy="480"/>
              <a:chOff x="4224" y="2976"/>
              <a:chExt cx="480" cy="480"/>
            </a:xfrm>
          </p:grpSpPr>
          <p:grpSp>
            <p:nvGrpSpPr>
              <p:cNvPr id="34178" name="Group 386"/>
              <p:cNvGrpSpPr>
                <a:grpSpLocks/>
              </p:cNvGrpSpPr>
              <p:nvPr/>
            </p:nvGrpSpPr>
            <p:grpSpPr bwMode="auto">
              <a:xfrm>
                <a:off x="4224" y="2976"/>
                <a:ext cx="480" cy="480"/>
                <a:chOff x="4512" y="1344"/>
                <a:chExt cx="480" cy="480"/>
              </a:xfrm>
            </p:grpSpPr>
            <p:sp>
              <p:nvSpPr>
                <p:cNvPr id="34179" name="Rectangle 387"/>
                <p:cNvSpPr>
                  <a:spLocks noChangeArrowheads="1"/>
                </p:cNvSpPr>
                <p:nvPr/>
              </p:nvSpPr>
              <p:spPr bwMode="auto">
                <a:xfrm>
                  <a:off x="4896"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80" name="Rectangle 388"/>
                <p:cNvSpPr>
                  <a:spLocks noChangeArrowheads="1"/>
                </p:cNvSpPr>
                <p:nvPr/>
              </p:nvSpPr>
              <p:spPr bwMode="auto">
                <a:xfrm>
                  <a:off x="4512"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81" name="Rectangle 389"/>
                <p:cNvSpPr>
                  <a:spLocks noChangeArrowheads="1"/>
                </p:cNvSpPr>
                <p:nvPr/>
              </p:nvSpPr>
              <p:spPr bwMode="auto">
                <a:xfrm>
                  <a:off x="4512"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4182" name="Group 390"/>
                <p:cNvGrpSpPr>
                  <a:grpSpLocks/>
                </p:cNvGrpSpPr>
                <p:nvPr/>
              </p:nvGrpSpPr>
              <p:grpSpPr bwMode="auto">
                <a:xfrm>
                  <a:off x="4512" y="1344"/>
                  <a:ext cx="480" cy="480"/>
                  <a:chOff x="4512" y="1344"/>
                  <a:chExt cx="480" cy="480"/>
                </a:xfrm>
              </p:grpSpPr>
              <p:sp>
                <p:nvSpPr>
                  <p:cNvPr id="34183" name="Rectangle 391"/>
                  <p:cNvSpPr>
                    <a:spLocks noChangeArrowheads="1"/>
                  </p:cNvSpPr>
                  <p:nvPr/>
                </p:nvSpPr>
                <p:spPr bwMode="auto">
                  <a:xfrm>
                    <a:off x="4896"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84" name="Rectangle 392"/>
                  <p:cNvSpPr>
                    <a:spLocks noChangeArrowheads="1"/>
                  </p:cNvSpPr>
                  <p:nvPr/>
                </p:nvSpPr>
                <p:spPr bwMode="auto">
                  <a:xfrm>
                    <a:off x="4896"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85" name="Rectangle 393"/>
                  <p:cNvSpPr>
                    <a:spLocks noChangeArrowheads="1"/>
                  </p:cNvSpPr>
                  <p:nvPr/>
                </p:nvSpPr>
                <p:spPr bwMode="auto">
                  <a:xfrm>
                    <a:off x="4896"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86" name="Rectangle 394"/>
                  <p:cNvSpPr>
                    <a:spLocks noChangeArrowheads="1"/>
                  </p:cNvSpPr>
                  <p:nvPr/>
                </p:nvSpPr>
                <p:spPr bwMode="auto">
                  <a:xfrm>
                    <a:off x="4800"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87" name="Rectangle 395"/>
                  <p:cNvSpPr>
                    <a:spLocks noChangeArrowheads="1"/>
                  </p:cNvSpPr>
                  <p:nvPr/>
                </p:nvSpPr>
                <p:spPr bwMode="auto">
                  <a:xfrm>
                    <a:off x="4704"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88" name="Rectangle 396"/>
                  <p:cNvSpPr>
                    <a:spLocks noChangeArrowheads="1"/>
                  </p:cNvSpPr>
                  <p:nvPr/>
                </p:nvSpPr>
                <p:spPr bwMode="auto">
                  <a:xfrm>
                    <a:off x="4608"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89" name="Rectangle 397"/>
                  <p:cNvSpPr>
                    <a:spLocks noChangeArrowheads="1"/>
                  </p:cNvSpPr>
                  <p:nvPr/>
                </p:nvSpPr>
                <p:spPr bwMode="auto">
                  <a:xfrm>
                    <a:off x="4512"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90" name="Rectangle 398"/>
                  <p:cNvSpPr>
                    <a:spLocks noChangeArrowheads="1"/>
                  </p:cNvSpPr>
                  <p:nvPr/>
                </p:nvSpPr>
                <p:spPr bwMode="auto">
                  <a:xfrm>
                    <a:off x="4512"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91" name="Rectangle 399"/>
                  <p:cNvSpPr>
                    <a:spLocks noChangeArrowheads="1"/>
                  </p:cNvSpPr>
                  <p:nvPr/>
                </p:nvSpPr>
                <p:spPr bwMode="auto">
                  <a:xfrm>
                    <a:off x="4512"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92" name="Rectangle 400"/>
                  <p:cNvSpPr>
                    <a:spLocks noChangeArrowheads="1"/>
                  </p:cNvSpPr>
                  <p:nvPr/>
                </p:nvSpPr>
                <p:spPr bwMode="auto">
                  <a:xfrm>
                    <a:off x="4608"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93" name="Rectangle 401"/>
                  <p:cNvSpPr>
                    <a:spLocks noChangeArrowheads="1"/>
                  </p:cNvSpPr>
                  <p:nvPr/>
                </p:nvSpPr>
                <p:spPr bwMode="auto">
                  <a:xfrm>
                    <a:off x="4704"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94" name="Rectangle 402"/>
                  <p:cNvSpPr>
                    <a:spLocks noChangeArrowheads="1"/>
                  </p:cNvSpPr>
                  <p:nvPr/>
                </p:nvSpPr>
                <p:spPr bwMode="auto">
                  <a:xfrm>
                    <a:off x="4800"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4195" name="Rectangle 403"/>
                <p:cNvSpPr>
                  <a:spLocks noChangeArrowheads="1"/>
                </p:cNvSpPr>
                <p:nvPr/>
              </p:nvSpPr>
              <p:spPr bwMode="auto">
                <a:xfrm>
                  <a:off x="4896"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196" name="Group 404"/>
              <p:cNvGrpSpPr>
                <a:grpSpLocks/>
              </p:cNvGrpSpPr>
              <p:nvPr/>
            </p:nvGrpSpPr>
            <p:grpSpPr bwMode="auto">
              <a:xfrm>
                <a:off x="4320" y="3072"/>
                <a:ext cx="288" cy="288"/>
                <a:chOff x="4608" y="1440"/>
                <a:chExt cx="288" cy="288"/>
              </a:xfrm>
            </p:grpSpPr>
            <p:sp>
              <p:nvSpPr>
                <p:cNvPr id="34197" name="Rectangle 405"/>
                <p:cNvSpPr>
                  <a:spLocks noChangeArrowheads="1"/>
                </p:cNvSpPr>
                <p:nvPr/>
              </p:nvSpPr>
              <p:spPr bwMode="auto">
                <a:xfrm>
                  <a:off x="4800"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98" name="Rectangle 406"/>
                <p:cNvSpPr>
                  <a:spLocks noChangeArrowheads="1"/>
                </p:cNvSpPr>
                <p:nvPr/>
              </p:nvSpPr>
              <p:spPr bwMode="auto">
                <a:xfrm>
                  <a:off x="4800"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99" name="Rectangle 407"/>
                <p:cNvSpPr>
                  <a:spLocks noChangeArrowheads="1"/>
                </p:cNvSpPr>
                <p:nvPr/>
              </p:nvSpPr>
              <p:spPr bwMode="auto">
                <a:xfrm>
                  <a:off x="4800"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00" name="Rectangle 408"/>
                <p:cNvSpPr>
                  <a:spLocks noChangeArrowheads="1"/>
                </p:cNvSpPr>
                <p:nvPr/>
              </p:nvSpPr>
              <p:spPr bwMode="auto">
                <a:xfrm>
                  <a:off x="4704"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01" name="Rectangle 409"/>
                <p:cNvSpPr>
                  <a:spLocks noChangeArrowheads="1"/>
                </p:cNvSpPr>
                <p:nvPr/>
              </p:nvSpPr>
              <p:spPr bwMode="auto">
                <a:xfrm>
                  <a:off x="4608"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02" name="Rectangle 410"/>
                <p:cNvSpPr>
                  <a:spLocks noChangeArrowheads="1"/>
                </p:cNvSpPr>
                <p:nvPr/>
              </p:nvSpPr>
              <p:spPr bwMode="auto">
                <a:xfrm>
                  <a:off x="4704"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03" name="Rectangle 411"/>
                <p:cNvSpPr>
                  <a:spLocks noChangeArrowheads="1"/>
                </p:cNvSpPr>
                <p:nvPr/>
              </p:nvSpPr>
              <p:spPr bwMode="auto">
                <a:xfrm>
                  <a:off x="4608"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04" name="Rectangle 412"/>
                <p:cNvSpPr>
                  <a:spLocks noChangeArrowheads="1"/>
                </p:cNvSpPr>
                <p:nvPr/>
              </p:nvSpPr>
              <p:spPr bwMode="auto">
                <a:xfrm>
                  <a:off x="4608"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34205" name="Rectangle 413"/>
            <p:cNvSpPr>
              <a:spLocks noChangeArrowheads="1"/>
            </p:cNvSpPr>
            <p:nvPr/>
          </p:nvSpPr>
          <p:spPr bwMode="auto">
            <a:xfrm>
              <a:off x="4464" y="3264"/>
              <a:ext cx="96" cy="96"/>
            </a:xfrm>
            <a:prstGeom prst="rect">
              <a:avLst/>
            </a:prstGeom>
            <a:solidFill>
              <a:srgbClr val="FF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206" name="Group 414"/>
          <p:cNvGrpSpPr>
            <a:grpSpLocks/>
          </p:cNvGrpSpPr>
          <p:nvPr/>
        </p:nvGrpSpPr>
        <p:grpSpPr bwMode="auto">
          <a:xfrm>
            <a:off x="7467600" y="4557713"/>
            <a:ext cx="762000" cy="762000"/>
            <a:chOff x="4272" y="3072"/>
            <a:chExt cx="480" cy="480"/>
          </a:xfrm>
        </p:grpSpPr>
        <p:grpSp>
          <p:nvGrpSpPr>
            <p:cNvPr id="34207" name="Group 415"/>
            <p:cNvGrpSpPr>
              <a:grpSpLocks/>
            </p:cNvGrpSpPr>
            <p:nvPr/>
          </p:nvGrpSpPr>
          <p:grpSpPr bwMode="auto">
            <a:xfrm>
              <a:off x="4272" y="3072"/>
              <a:ext cx="480" cy="480"/>
              <a:chOff x="4224" y="2976"/>
              <a:chExt cx="480" cy="480"/>
            </a:xfrm>
          </p:grpSpPr>
          <p:grpSp>
            <p:nvGrpSpPr>
              <p:cNvPr id="34208" name="Group 416"/>
              <p:cNvGrpSpPr>
                <a:grpSpLocks/>
              </p:cNvGrpSpPr>
              <p:nvPr/>
            </p:nvGrpSpPr>
            <p:grpSpPr bwMode="auto">
              <a:xfrm>
                <a:off x="4224" y="2976"/>
                <a:ext cx="480" cy="480"/>
                <a:chOff x="4512" y="1344"/>
                <a:chExt cx="480" cy="480"/>
              </a:xfrm>
            </p:grpSpPr>
            <p:sp>
              <p:nvSpPr>
                <p:cNvPr id="34209" name="Rectangle 417"/>
                <p:cNvSpPr>
                  <a:spLocks noChangeArrowheads="1"/>
                </p:cNvSpPr>
                <p:nvPr/>
              </p:nvSpPr>
              <p:spPr bwMode="auto">
                <a:xfrm>
                  <a:off x="4896"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10" name="Rectangle 418"/>
                <p:cNvSpPr>
                  <a:spLocks noChangeArrowheads="1"/>
                </p:cNvSpPr>
                <p:nvPr/>
              </p:nvSpPr>
              <p:spPr bwMode="auto">
                <a:xfrm>
                  <a:off x="4512"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11" name="Rectangle 419"/>
                <p:cNvSpPr>
                  <a:spLocks noChangeArrowheads="1"/>
                </p:cNvSpPr>
                <p:nvPr/>
              </p:nvSpPr>
              <p:spPr bwMode="auto">
                <a:xfrm>
                  <a:off x="4512"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4212" name="Group 420"/>
                <p:cNvGrpSpPr>
                  <a:grpSpLocks/>
                </p:cNvGrpSpPr>
                <p:nvPr/>
              </p:nvGrpSpPr>
              <p:grpSpPr bwMode="auto">
                <a:xfrm>
                  <a:off x="4512" y="1344"/>
                  <a:ext cx="480" cy="480"/>
                  <a:chOff x="4512" y="1344"/>
                  <a:chExt cx="480" cy="480"/>
                </a:xfrm>
              </p:grpSpPr>
              <p:sp>
                <p:nvSpPr>
                  <p:cNvPr id="34213" name="Rectangle 421"/>
                  <p:cNvSpPr>
                    <a:spLocks noChangeArrowheads="1"/>
                  </p:cNvSpPr>
                  <p:nvPr/>
                </p:nvSpPr>
                <p:spPr bwMode="auto">
                  <a:xfrm>
                    <a:off x="4896"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14" name="Rectangle 422"/>
                  <p:cNvSpPr>
                    <a:spLocks noChangeArrowheads="1"/>
                  </p:cNvSpPr>
                  <p:nvPr/>
                </p:nvSpPr>
                <p:spPr bwMode="auto">
                  <a:xfrm>
                    <a:off x="4896"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15" name="Rectangle 423"/>
                  <p:cNvSpPr>
                    <a:spLocks noChangeArrowheads="1"/>
                  </p:cNvSpPr>
                  <p:nvPr/>
                </p:nvSpPr>
                <p:spPr bwMode="auto">
                  <a:xfrm>
                    <a:off x="4896"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16" name="Rectangle 424"/>
                  <p:cNvSpPr>
                    <a:spLocks noChangeArrowheads="1"/>
                  </p:cNvSpPr>
                  <p:nvPr/>
                </p:nvSpPr>
                <p:spPr bwMode="auto">
                  <a:xfrm>
                    <a:off x="4800"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17" name="Rectangle 425"/>
                  <p:cNvSpPr>
                    <a:spLocks noChangeArrowheads="1"/>
                  </p:cNvSpPr>
                  <p:nvPr/>
                </p:nvSpPr>
                <p:spPr bwMode="auto">
                  <a:xfrm>
                    <a:off x="4704"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18" name="Rectangle 426"/>
                  <p:cNvSpPr>
                    <a:spLocks noChangeArrowheads="1"/>
                  </p:cNvSpPr>
                  <p:nvPr/>
                </p:nvSpPr>
                <p:spPr bwMode="auto">
                  <a:xfrm>
                    <a:off x="4608"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19" name="Rectangle 427"/>
                  <p:cNvSpPr>
                    <a:spLocks noChangeArrowheads="1"/>
                  </p:cNvSpPr>
                  <p:nvPr/>
                </p:nvSpPr>
                <p:spPr bwMode="auto">
                  <a:xfrm>
                    <a:off x="4512"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20" name="Rectangle 428"/>
                  <p:cNvSpPr>
                    <a:spLocks noChangeArrowheads="1"/>
                  </p:cNvSpPr>
                  <p:nvPr/>
                </p:nvSpPr>
                <p:spPr bwMode="auto">
                  <a:xfrm>
                    <a:off x="4512"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21" name="Rectangle 429"/>
                  <p:cNvSpPr>
                    <a:spLocks noChangeArrowheads="1"/>
                  </p:cNvSpPr>
                  <p:nvPr/>
                </p:nvSpPr>
                <p:spPr bwMode="auto">
                  <a:xfrm>
                    <a:off x="4512"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22" name="Rectangle 430"/>
                  <p:cNvSpPr>
                    <a:spLocks noChangeArrowheads="1"/>
                  </p:cNvSpPr>
                  <p:nvPr/>
                </p:nvSpPr>
                <p:spPr bwMode="auto">
                  <a:xfrm>
                    <a:off x="4608"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23" name="Rectangle 431"/>
                  <p:cNvSpPr>
                    <a:spLocks noChangeArrowheads="1"/>
                  </p:cNvSpPr>
                  <p:nvPr/>
                </p:nvSpPr>
                <p:spPr bwMode="auto">
                  <a:xfrm>
                    <a:off x="4704"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24" name="Rectangle 432"/>
                  <p:cNvSpPr>
                    <a:spLocks noChangeArrowheads="1"/>
                  </p:cNvSpPr>
                  <p:nvPr/>
                </p:nvSpPr>
                <p:spPr bwMode="auto">
                  <a:xfrm>
                    <a:off x="4800"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4225" name="Rectangle 433"/>
                <p:cNvSpPr>
                  <a:spLocks noChangeArrowheads="1"/>
                </p:cNvSpPr>
                <p:nvPr/>
              </p:nvSpPr>
              <p:spPr bwMode="auto">
                <a:xfrm>
                  <a:off x="4896"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226" name="Group 434"/>
              <p:cNvGrpSpPr>
                <a:grpSpLocks/>
              </p:cNvGrpSpPr>
              <p:nvPr/>
            </p:nvGrpSpPr>
            <p:grpSpPr bwMode="auto">
              <a:xfrm>
                <a:off x="4320" y="3072"/>
                <a:ext cx="288" cy="288"/>
                <a:chOff x="4608" y="1440"/>
                <a:chExt cx="288" cy="288"/>
              </a:xfrm>
            </p:grpSpPr>
            <p:sp>
              <p:nvSpPr>
                <p:cNvPr id="34227" name="Rectangle 435"/>
                <p:cNvSpPr>
                  <a:spLocks noChangeArrowheads="1"/>
                </p:cNvSpPr>
                <p:nvPr/>
              </p:nvSpPr>
              <p:spPr bwMode="auto">
                <a:xfrm>
                  <a:off x="4800"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28" name="Rectangle 436"/>
                <p:cNvSpPr>
                  <a:spLocks noChangeArrowheads="1"/>
                </p:cNvSpPr>
                <p:nvPr/>
              </p:nvSpPr>
              <p:spPr bwMode="auto">
                <a:xfrm>
                  <a:off x="4800"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29" name="Rectangle 437"/>
                <p:cNvSpPr>
                  <a:spLocks noChangeArrowheads="1"/>
                </p:cNvSpPr>
                <p:nvPr/>
              </p:nvSpPr>
              <p:spPr bwMode="auto">
                <a:xfrm>
                  <a:off x="4800"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30" name="Rectangle 438"/>
                <p:cNvSpPr>
                  <a:spLocks noChangeArrowheads="1"/>
                </p:cNvSpPr>
                <p:nvPr/>
              </p:nvSpPr>
              <p:spPr bwMode="auto">
                <a:xfrm>
                  <a:off x="4704"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31" name="Rectangle 439"/>
                <p:cNvSpPr>
                  <a:spLocks noChangeArrowheads="1"/>
                </p:cNvSpPr>
                <p:nvPr/>
              </p:nvSpPr>
              <p:spPr bwMode="auto">
                <a:xfrm>
                  <a:off x="4608"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32" name="Rectangle 440"/>
                <p:cNvSpPr>
                  <a:spLocks noChangeArrowheads="1"/>
                </p:cNvSpPr>
                <p:nvPr/>
              </p:nvSpPr>
              <p:spPr bwMode="auto">
                <a:xfrm>
                  <a:off x="4704"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33" name="Rectangle 441"/>
                <p:cNvSpPr>
                  <a:spLocks noChangeArrowheads="1"/>
                </p:cNvSpPr>
                <p:nvPr/>
              </p:nvSpPr>
              <p:spPr bwMode="auto">
                <a:xfrm>
                  <a:off x="4608"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34" name="Rectangle 442"/>
                <p:cNvSpPr>
                  <a:spLocks noChangeArrowheads="1"/>
                </p:cNvSpPr>
                <p:nvPr/>
              </p:nvSpPr>
              <p:spPr bwMode="auto">
                <a:xfrm>
                  <a:off x="4608"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34235" name="Rectangle 443"/>
            <p:cNvSpPr>
              <a:spLocks noChangeArrowheads="1"/>
            </p:cNvSpPr>
            <p:nvPr/>
          </p:nvSpPr>
          <p:spPr bwMode="auto">
            <a:xfrm>
              <a:off x="4464" y="3264"/>
              <a:ext cx="96" cy="96"/>
            </a:xfrm>
            <a:prstGeom prst="rect">
              <a:avLst/>
            </a:prstGeom>
            <a:solidFill>
              <a:srgbClr val="FF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236" name="Group 444"/>
          <p:cNvGrpSpPr>
            <a:grpSpLocks/>
          </p:cNvGrpSpPr>
          <p:nvPr/>
        </p:nvGrpSpPr>
        <p:grpSpPr bwMode="auto">
          <a:xfrm>
            <a:off x="7315200" y="4710113"/>
            <a:ext cx="762000" cy="762000"/>
            <a:chOff x="4272" y="3072"/>
            <a:chExt cx="480" cy="480"/>
          </a:xfrm>
        </p:grpSpPr>
        <p:grpSp>
          <p:nvGrpSpPr>
            <p:cNvPr id="34237" name="Group 445"/>
            <p:cNvGrpSpPr>
              <a:grpSpLocks/>
            </p:cNvGrpSpPr>
            <p:nvPr/>
          </p:nvGrpSpPr>
          <p:grpSpPr bwMode="auto">
            <a:xfrm>
              <a:off x="4272" y="3072"/>
              <a:ext cx="480" cy="480"/>
              <a:chOff x="4224" y="2976"/>
              <a:chExt cx="480" cy="480"/>
            </a:xfrm>
          </p:grpSpPr>
          <p:grpSp>
            <p:nvGrpSpPr>
              <p:cNvPr id="34238" name="Group 446"/>
              <p:cNvGrpSpPr>
                <a:grpSpLocks/>
              </p:cNvGrpSpPr>
              <p:nvPr/>
            </p:nvGrpSpPr>
            <p:grpSpPr bwMode="auto">
              <a:xfrm>
                <a:off x="4224" y="2976"/>
                <a:ext cx="480" cy="480"/>
                <a:chOff x="4512" y="1344"/>
                <a:chExt cx="480" cy="480"/>
              </a:xfrm>
            </p:grpSpPr>
            <p:sp>
              <p:nvSpPr>
                <p:cNvPr id="34239" name="Rectangle 447"/>
                <p:cNvSpPr>
                  <a:spLocks noChangeArrowheads="1"/>
                </p:cNvSpPr>
                <p:nvPr/>
              </p:nvSpPr>
              <p:spPr bwMode="auto">
                <a:xfrm>
                  <a:off x="4896"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40" name="Rectangle 448"/>
                <p:cNvSpPr>
                  <a:spLocks noChangeArrowheads="1"/>
                </p:cNvSpPr>
                <p:nvPr/>
              </p:nvSpPr>
              <p:spPr bwMode="auto">
                <a:xfrm>
                  <a:off x="4512"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41" name="Rectangle 449"/>
                <p:cNvSpPr>
                  <a:spLocks noChangeArrowheads="1"/>
                </p:cNvSpPr>
                <p:nvPr/>
              </p:nvSpPr>
              <p:spPr bwMode="auto">
                <a:xfrm>
                  <a:off x="4512"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4242" name="Group 450"/>
                <p:cNvGrpSpPr>
                  <a:grpSpLocks/>
                </p:cNvGrpSpPr>
                <p:nvPr/>
              </p:nvGrpSpPr>
              <p:grpSpPr bwMode="auto">
                <a:xfrm>
                  <a:off x="4512" y="1344"/>
                  <a:ext cx="480" cy="480"/>
                  <a:chOff x="4512" y="1344"/>
                  <a:chExt cx="480" cy="480"/>
                </a:xfrm>
              </p:grpSpPr>
              <p:sp>
                <p:nvSpPr>
                  <p:cNvPr id="34243" name="Rectangle 451"/>
                  <p:cNvSpPr>
                    <a:spLocks noChangeArrowheads="1"/>
                  </p:cNvSpPr>
                  <p:nvPr/>
                </p:nvSpPr>
                <p:spPr bwMode="auto">
                  <a:xfrm>
                    <a:off x="4896"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44" name="Rectangle 452"/>
                  <p:cNvSpPr>
                    <a:spLocks noChangeArrowheads="1"/>
                  </p:cNvSpPr>
                  <p:nvPr/>
                </p:nvSpPr>
                <p:spPr bwMode="auto">
                  <a:xfrm>
                    <a:off x="4896"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45" name="Rectangle 453"/>
                  <p:cNvSpPr>
                    <a:spLocks noChangeArrowheads="1"/>
                  </p:cNvSpPr>
                  <p:nvPr/>
                </p:nvSpPr>
                <p:spPr bwMode="auto">
                  <a:xfrm>
                    <a:off x="4896"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46" name="Rectangle 454"/>
                  <p:cNvSpPr>
                    <a:spLocks noChangeArrowheads="1"/>
                  </p:cNvSpPr>
                  <p:nvPr/>
                </p:nvSpPr>
                <p:spPr bwMode="auto">
                  <a:xfrm>
                    <a:off x="4800"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47" name="Rectangle 455"/>
                  <p:cNvSpPr>
                    <a:spLocks noChangeArrowheads="1"/>
                  </p:cNvSpPr>
                  <p:nvPr/>
                </p:nvSpPr>
                <p:spPr bwMode="auto">
                  <a:xfrm>
                    <a:off x="4704"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48" name="Rectangle 456"/>
                  <p:cNvSpPr>
                    <a:spLocks noChangeArrowheads="1"/>
                  </p:cNvSpPr>
                  <p:nvPr/>
                </p:nvSpPr>
                <p:spPr bwMode="auto">
                  <a:xfrm>
                    <a:off x="4608"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49" name="Rectangle 457"/>
                  <p:cNvSpPr>
                    <a:spLocks noChangeArrowheads="1"/>
                  </p:cNvSpPr>
                  <p:nvPr/>
                </p:nvSpPr>
                <p:spPr bwMode="auto">
                  <a:xfrm>
                    <a:off x="4512"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50" name="Rectangle 458"/>
                  <p:cNvSpPr>
                    <a:spLocks noChangeArrowheads="1"/>
                  </p:cNvSpPr>
                  <p:nvPr/>
                </p:nvSpPr>
                <p:spPr bwMode="auto">
                  <a:xfrm>
                    <a:off x="4512"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51" name="Rectangle 459"/>
                  <p:cNvSpPr>
                    <a:spLocks noChangeArrowheads="1"/>
                  </p:cNvSpPr>
                  <p:nvPr/>
                </p:nvSpPr>
                <p:spPr bwMode="auto">
                  <a:xfrm>
                    <a:off x="4512"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52" name="Rectangle 460"/>
                  <p:cNvSpPr>
                    <a:spLocks noChangeArrowheads="1"/>
                  </p:cNvSpPr>
                  <p:nvPr/>
                </p:nvSpPr>
                <p:spPr bwMode="auto">
                  <a:xfrm>
                    <a:off x="4608"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53" name="Rectangle 461"/>
                  <p:cNvSpPr>
                    <a:spLocks noChangeArrowheads="1"/>
                  </p:cNvSpPr>
                  <p:nvPr/>
                </p:nvSpPr>
                <p:spPr bwMode="auto">
                  <a:xfrm>
                    <a:off x="4704"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54" name="Rectangle 462"/>
                  <p:cNvSpPr>
                    <a:spLocks noChangeArrowheads="1"/>
                  </p:cNvSpPr>
                  <p:nvPr/>
                </p:nvSpPr>
                <p:spPr bwMode="auto">
                  <a:xfrm>
                    <a:off x="4800"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4255" name="Rectangle 463"/>
                <p:cNvSpPr>
                  <a:spLocks noChangeArrowheads="1"/>
                </p:cNvSpPr>
                <p:nvPr/>
              </p:nvSpPr>
              <p:spPr bwMode="auto">
                <a:xfrm>
                  <a:off x="4896"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256" name="Group 464"/>
              <p:cNvGrpSpPr>
                <a:grpSpLocks/>
              </p:cNvGrpSpPr>
              <p:nvPr/>
            </p:nvGrpSpPr>
            <p:grpSpPr bwMode="auto">
              <a:xfrm>
                <a:off x="4320" y="3072"/>
                <a:ext cx="288" cy="288"/>
                <a:chOff x="4608" y="1440"/>
                <a:chExt cx="288" cy="288"/>
              </a:xfrm>
            </p:grpSpPr>
            <p:sp>
              <p:nvSpPr>
                <p:cNvPr id="34257" name="Rectangle 465"/>
                <p:cNvSpPr>
                  <a:spLocks noChangeArrowheads="1"/>
                </p:cNvSpPr>
                <p:nvPr/>
              </p:nvSpPr>
              <p:spPr bwMode="auto">
                <a:xfrm>
                  <a:off x="4800"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58" name="Rectangle 466"/>
                <p:cNvSpPr>
                  <a:spLocks noChangeArrowheads="1"/>
                </p:cNvSpPr>
                <p:nvPr/>
              </p:nvSpPr>
              <p:spPr bwMode="auto">
                <a:xfrm>
                  <a:off x="4800"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59" name="Rectangle 467"/>
                <p:cNvSpPr>
                  <a:spLocks noChangeArrowheads="1"/>
                </p:cNvSpPr>
                <p:nvPr/>
              </p:nvSpPr>
              <p:spPr bwMode="auto">
                <a:xfrm>
                  <a:off x="4800"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60" name="Rectangle 468"/>
                <p:cNvSpPr>
                  <a:spLocks noChangeArrowheads="1"/>
                </p:cNvSpPr>
                <p:nvPr/>
              </p:nvSpPr>
              <p:spPr bwMode="auto">
                <a:xfrm>
                  <a:off x="4704"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61" name="Rectangle 469"/>
                <p:cNvSpPr>
                  <a:spLocks noChangeArrowheads="1"/>
                </p:cNvSpPr>
                <p:nvPr/>
              </p:nvSpPr>
              <p:spPr bwMode="auto">
                <a:xfrm>
                  <a:off x="4608"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62" name="Rectangle 470"/>
                <p:cNvSpPr>
                  <a:spLocks noChangeArrowheads="1"/>
                </p:cNvSpPr>
                <p:nvPr/>
              </p:nvSpPr>
              <p:spPr bwMode="auto">
                <a:xfrm>
                  <a:off x="4704"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63" name="Rectangle 471"/>
                <p:cNvSpPr>
                  <a:spLocks noChangeArrowheads="1"/>
                </p:cNvSpPr>
                <p:nvPr/>
              </p:nvSpPr>
              <p:spPr bwMode="auto">
                <a:xfrm>
                  <a:off x="4608"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64" name="Rectangle 472"/>
                <p:cNvSpPr>
                  <a:spLocks noChangeArrowheads="1"/>
                </p:cNvSpPr>
                <p:nvPr/>
              </p:nvSpPr>
              <p:spPr bwMode="auto">
                <a:xfrm>
                  <a:off x="4608"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34265" name="Rectangle 473"/>
            <p:cNvSpPr>
              <a:spLocks noChangeArrowheads="1"/>
            </p:cNvSpPr>
            <p:nvPr/>
          </p:nvSpPr>
          <p:spPr bwMode="auto">
            <a:xfrm>
              <a:off x="4464" y="3264"/>
              <a:ext cx="96" cy="96"/>
            </a:xfrm>
            <a:prstGeom prst="rect">
              <a:avLst/>
            </a:prstGeom>
            <a:solidFill>
              <a:srgbClr val="FF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266" name="Group 474"/>
          <p:cNvGrpSpPr>
            <a:grpSpLocks/>
          </p:cNvGrpSpPr>
          <p:nvPr/>
        </p:nvGrpSpPr>
        <p:grpSpPr bwMode="auto">
          <a:xfrm>
            <a:off x="7315200" y="4862513"/>
            <a:ext cx="762000" cy="762000"/>
            <a:chOff x="4272" y="3072"/>
            <a:chExt cx="480" cy="480"/>
          </a:xfrm>
        </p:grpSpPr>
        <p:grpSp>
          <p:nvGrpSpPr>
            <p:cNvPr id="34267" name="Group 475"/>
            <p:cNvGrpSpPr>
              <a:grpSpLocks/>
            </p:cNvGrpSpPr>
            <p:nvPr/>
          </p:nvGrpSpPr>
          <p:grpSpPr bwMode="auto">
            <a:xfrm>
              <a:off x="4272" y="3072"/>
              <a:ext cx="480" cy="480"/>
              <a:chOff x="4224" y="2976"/>
              <a:chExt cx="480" cy="480"/>
            </a:xfrm>
          </p:grpSpPr>
          <p:grpSp>
            <p:nvGrpSpPr>
              <p:cNvPr id="34268" name="Group 476"/>
              <p:cNvGrpSpPr>
                <a:grpSpLocks/>
              </p:cNvGrpSpPr>
              <p:nvPr/>
            </p:nvGrpSpPr>
            <p:grpSpPr bwMode="auto">
              <a:xfrm>
                <a:off x="4224" y="2976"/>
                <a:ext cx="480" cy="480"/>
                <a:chOff x="4512" y="1344"/>
                <a:chExt cx="480" cy="480"/>
              </a:xfrm>
            </p:grpSpPr>
            <p:sp>
              <p:nvSpPr>
                <p:cNvPr id="34269" name="Rectangle 477"/>
                <p:cNvSpPr>
                  <a:spLocks noChangeArrowheads="1"/>
                </p:cNvSpPr>
                <p:nvPr/>
              </p:nvSpPr>
              <p:spPr bwMode="auto">
                <a:xfrm>
                  <a:off x="4896"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70" name="Rectangle 478"/>
                <p:cNvSpPr>
                  <a:spLocks noChangeArrowheads="1"/>
                </p:cNvSpPr>
                <p:nvPr/>
              </p:nvSpPr>
              <p:spPr bwMode="auto">
                <a:xfrm>
                  <a:off x="4512"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71" name="Rectangle 479"/>
                <p:cNvSpPr>
                  <a:spLocks noChangeArrowheads="1"/>
                </p:cNvSpPr>
                <p:nvPr/>
              </p:nvSpPr>
              <p:spPr bwMode="auto">
                <a:xfrm>
                  <a:off x="4512"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4272" name="Group 480"/>
                <p:cNvGrpSpPr>
                  <a:grpSpLocks/>
                </p:cNvGrpSpPr>
                <p:nvPr/>
              </p:nvGrpSpPr>
              <p:grpSpPr bwMode="auto">
                <a:xfrm>
                  <a:off x="4512" y="1344"/>
                  <a:ext cx="480" cy="480"/>
                  <a:chOff x="4512" y="1344"/>
                  <a:chExt cx="480" cy="480"/>
                </a:xfrm>
              </p:grpSpPr>
              <p:sp>
                <p:nvSpPr>
                  <p:cNvPr id="34273" name="Rectangle 481"/>
                  <p:cNvSpPr>
                    <a:spLocks noChangeArrowheads="1"/>
                  </p:cNvSpPr>
                  <p:nvPr/>
                </p:nvSpPr>
                <p:spPr bwMode="auto">
                  <a:xfrm>
                    <a:off x="4896"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74" name="Rectangle 482"/>
                  <p:cNvSpPr>
                    <a:spLocks noChangeArrowheads="1"/>
                  </p:cNvSpPr>
                  <p:nvPr/>
                </p:nvSpPr>
                <p:spPr bwMode="auto">
                  <a:xfrm>
                    <a:off x="4896"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75" name="Rectangle 483"/>
                  <p:cNvSpPr>
                    <a:spLocks noChangeArrowheads="1"/>
                  </p:cNvSpPr>
                  <p:nvPr/>
                </p:nvSpPr>
                <p:spPr bwMode="auto">
                  <a:xfrm>
                    <a:off x="4896"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76" name="Rectangle 484"/>
                  <p:cNvSpPr>
                    <a:spLocks noChangeArrowheads="1"/>
                  </p:cNvSpPr>
                  <p:nvPr/>
                </p:nvSpPr>
                <p:spPr bwMode="auto">
                  <a:xfrm>
                    <a:off x="4800"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77" name="Rectangle 485"/>
                  <p:cNvSpPr>
                    <a:spLocks noChangeArrowheads="1"/>
                  </p:cNvSpPr>
                  <p:nvPr/>
                </p:nvSpPr>
                <p:spPr bwMode="auto">
                  <a:xfrm>
                    <a:off x="4704"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78" name="Rectangle 486"/>
                  <p:cNvSpPr>
                    <a:spLocks noChangeArrowheads="1"/>
                  </p:cNvSpPr>
                  <p:nvPr/>
                </p:nvSpPr>
                <p:spPr bwMode="auto">
                  <a:xfrm>
                    <a:off x="4608"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79" name="Rectangle 487"/>
                  <p:cNvSpPr>
                    <a:spLocks noChangeArrowheads="1"/>
                  </p:cNvSpPr>
                  <p:nvPr/>
                </p:nvSpPr>
                <p:spPr bwMode="auto">
                  <a:xfrm>
                    <a:off x="4512"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80" name="Rectangle 488"/>
                  <p:cNvSpPr>
                    <a:spLocks noChangeArrowheads="1"/>
                  </p:cNvSpPr>
                  <p:nvPr/>
                </p:nvSpPr>
                <p:spPr bwMode="auto">
                  <a:xfrm>
                    <a:off x="4512"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81" name="Rectangle 489"/>
                  <p:cNvSpPr>
                    <a:spLocks noChangeArrowheads="1"/>
                  </p:cNvSpPr>
                  <p:nvPr/>
                </p:nvSpPr>
                <p:spPr bwMode="auto">
                  <a:xfrm>
                    <a:off x="4512"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82" name="Rectangle 490"/>
                  <p:cNvSpPr>
                    <a:spLocks noChangeArrowheads="1"/>
                  </p:cNvSpPr>
                  <p:nvPr/>
                </p:nvSpPr>
                <p:spPr bwMode="auto">
                  <a:xfrm>
                    <a:off x="4608"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83" name="Rectangle 491"/>
                  <p:cNvSpPr>
                    <a:spLocks noChangeArrowheads="1"/>
                  </p:cNvSpPr>
                  <p:nvPr/>
                </p:nvSpPr>
                <p:spPr bwMode="auto">
                  <a:xfrm>
                    <a:off x="4704"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84" name="Rectangle 492"/>
                  <p:cNvSpPr>
                    <a:spLocks noChangeArrowheads="1"/>
                  </p:cNvSpPr>
                  <p:nvPr/>
                </p:nvSpPr>
                <p:spPr bwMode="auto">
                  <a:xfrm>
                    <a:off x="4800"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4285" name="Rectangle 493"/>
                <p:cNvSpPr>
                  <a:spLocks noChangeArrowheads="1"/>
                </p:cNvSpPr>
                <p:nvPr/>
              </p:nvSpPr>
              <p:spPr bwMode="auto">
                <a:xfrm>
                  <a:off x="4896"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286" name="Group 494"/>
              <p:cNvGrpSpPr>
                <a:grpSpLocks/>
              </p:cNvGrpSpPr>
              <p:nvPr/>
            </p:nvGrpSpPr>
            <p:grpSpPr bwMode="auto">
              <a:xfrm>
                <a:off x="4320" y="3072"/>
                <a:ext cx="288" cy="288"/>
                <a:chOff x="4608" y="1440"/>
                <a:chExt cx="288" cy="288"/>
              </a:xfrm>
            </p:grpSpPr>
            <p:sp>
              <p:nvSpPr>
                <p:cNvPr id="34287" name="Rectangle 495"/>
                <p:cNvSpPr>
                  <a:spLocks noChangeArrowheads="1"/>
                </p:cNvSpPr>
                <p:nvPr/>
              </p:nvSpPr>
              <p:spPr bwMode="auto">
                <a:xfrm>
                  <a:off x="4800"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88" name="Rectangle 496"/>
                <p:cNvSpPr>
                  <a:spLocks noChangeArrowheads="1"/>
                </p:cNvSpPr>
                <p:nvPr/>
              </p:nvSpPr>
              <p:spPr bwMode="auto">
                <a:xfrm>
                  <a:off x="4800"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89" name="Rectangle 497"/>
                <p:cNvSpPr>
                  <a:spLocks noChangeArrowheads="1"/>
                </p:cNvSpPr>
                <p:nvPr/>
              </p:nvSpPr>
              <p:spPr bwMode="auto">
                <a:xfrm>
                  <a:off x="4800"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90" name="Rectangle 498"/>
                <p:cNvSpPr>
                  <a:spLocks noChangeArrowheads="1"/>
                </p:cNvSpPr>
                <p:nvPr/>
              </p:nvSpPr>
              <p:spPr bwMode="auto">
                <a:xfrm>
                  <a:off x="4704"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91" name="Rectangle 499"/>
                <p:cNvSpPr>
                  <a:spLocks noChangeArrowheads="1"/>
                </p:cNvSpPr>
                <p:nvPr/>
              </p:nvSpPr>
              <p:spPr bwMode="auto">
                <a:xfrm>
                  <a:off x="4608"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92" name="Rectangle 500"/>
                <p:cNvSpPr>
                  <a:spLocks noChangeArrowheads="1"/>
                </p:cNvSpPr>
                <p:nvPr/>
              </p:nvSpPr>
              <p:spPr bwMode="auto">
                <a:xfrm>
                  <a:off x="4704"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93" name="Rectangle 501"/>
                <p:cNvSpPr>
                  <a:spLocks noChangeArrowheads="1"/>
                </p:cNvSpPr>
                <p:nvPr/>
              </p:nvSpPr>
              <p:spPr bwMode="auto">
                <a:xfrm>
                  <a:off x="4608"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94" name="Rectangle 502"/>
                <p:cNvSpPr>
                  <a:spLocks noChangeArrowheads="1"/>
                </p:cNvSpPr>
                <p:nvPr/>
              </p:nvSpPr>
              <p:spPr bwMode="auto">
                <a:xfrm>
                  <a:off x="4608"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34295" name="Rectangle 503"/>
            <p:cNvSpPr>
              <a:spLocks noChangeArrowheads="1"/>
            </p:cNvSpPr>
            <p:nvPr/>
          </p:nvSpPr>
          <p:spPr bwMode="auto">
            <a:xfrm>
              <a:off x="4464" y="3264"/>
              <a:ext cx="96" cy="96"/>
            </a:xfrm>
            <a:prstGeom prst="rect">
              <a:avLst/>
            </a:prstGeom>
            <a:solidFill>
              <a:srgbClr val="FF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296" name="Group 504"/>
          <p:cNvGrpSpPr>
            <a:grpSpLocks/>
          </p:cNvGrpSpPr>
          <p:nvPr/>
        </p:nvGrpSpPr>
        <p:grpSpPr bwMode="auto">
          <a:xfrm>
            <a:off x="7315200" y="4252913"/>
            <a:ext cx="762000" cy="762000"/>
            <a:chOff x="4272" y="3072"/>
            <a:chExt cx="480" cy="480"/>
          </a:xfrm>
        </p:grpSpPr>
        <p:grpSp>
          <p:nvGrpSpPr>
            <p:cNvPr id="34297" name="Group 505"/>
            <p:cNvGrpSpPr>
              <a:grpSpLocks/>
            </p:cNvGrpSpPr>
            <p:nvPr/>
          </p:nvGrpSpPr>
          <p:grpSpPr bwMode="auto">
            <a:xfrm>
              <a:off x="4272" y="3072"/>
              <a:ext cx="480" cy="480"/>
              <a:chOff x="4224" y="2976"/>
              <a:chExt cx="480" cy="480"/>
            </a:xfrm>
          </p:grpSpPr>
          <p:grpSp>
            <p:nvGrpSpPr>
              <p:cNvPr id="34298" name="Group 506"/>
              <p:cNvGrpSpPr>
                <a:grpSpLocks/>
              </p:cNvGrpSpPr>
              <p:nvPr/>
            </p:nvGrpSpPr>
            <p:grpSpPr bwMode="auto">
              <a:xfrm>
                <a:off x="4224" y="2976"/>
                <a:ext cx="480" cy="480"/>
                <a:chOff x="4512" y="1344"/>
                <a:chExt cx="480" cy="480"/>
              </a:xfrm>
            </p:grpSpPr>
            <p:sp>
              <p:nvSpPr>
                <p:cNvPr id="34299" name="Rectangle 507"/>
                <p:cNvSpPr>
                  <a:spLocks noChangeArrowheads="1"/>
                </p:cNvSpPr>
                <p:nvPr/>
              </p:nvSpPr>
              <p:spPr bwMode="auto">
                <a:xfrm>
                  <a:off x="4896"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0" name="Rectangle 508"/>
                <p:cNvSpPr>
                  <a:spLocks noChangeArrowheads="1"/>
                </p:cNvSpPr>
                <p:nvPr/>
              </p:nvSpPr>
              <p:spPr bwMode="auto">
                <a:xfrm>
                  <a:off x="4512"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1" name="Rectangle 509"/>
                <p:cNvSpPr>
                  <a:spLocks noChangeArrowheads="1"/>
                </p:cNvSpPr>
                <p:nvPr/>
              </p:nvSpPr>
              <p:spPr bwMode="auto">
                <a:xfrm>
                  <a:off x="4512"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4302" name="Group 510"/>
                <p:cNvGrpSpPr>
                  <a:grpSpLocks/>
                </p:cNvGrpSpPr>
                <p:nvPr/>
              </p:nvGrpSpPr>
              <p:grpSpPr bwMode="auto">
                <a:xfrm>
                  <a:off x="4512" y="1344"/>
                  <a:ext cx="480" cy="480"/>
                  <a:chOff x="4512" y="1344"/>
                  <a:chExt cx="480" cy="480"/>
                </a:xfrm>
              </p:grpSpPr>
              <p:sp>
                <p:nvSpPr>
                  <p:cNvPr id="34303" name="Rectangle 511"/>
                  <p:cNvSpPr>
                    <a:spLocks noChangeArrowheads="1"/>
                  </p:cNvSpPr>
                  <p:nvPr/>
                </p:nvSpPr>
                <p:spPr bwMode="auto">
                  <a:xfrm>
                    <a:off x="4896"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4" name="Rectangle 512"/>
                  <p:cNvSpPr>
                    <a:spLocks noChangeArrowheads="1"/>
                  </p:cNvSpPr>
                  <p:nvPr/>
                </p:nvSpPr>
                <p:spPr bwMode="auto">
                  <a:xfrm>
                    <a:off x="4896"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5" name="Rectangle 513"/>
                  <p:cNvSpPr>
                    <a:spLocks noChangeArrowheads="1"/>
                  </p:cNvSpPr>
                  <p:nvPr/>
                </p:nvSpPr>
                <p:spPr bwMode="auto">
                  <a:xfrm>
                    <a:off x="4896"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6" name="Rectangle 514"/>
                  <p:cNvSpPr>
                    <a:spLocks noChangeArrowheads="1"/>
                  </p:cNvSpPr>
                  <p:nvPr/>
                </p:nvSpPr>
                <p:spPr bwMode="auto">
                  <a:xfrm>
                    <a:off x="4800"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7" name="Rectangle 515"/>
                  <p:cNvSpPr>
                    <a:spLocks noChangeArrowheads="1"/>
                  </p:cNvSpPr>
                  <p:nvPr/>
                </p:nvSpPr>
                <p:spPr bwMode="auto">
                  <a:xfrm>
                    <a:off x="4704"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8" name="Rectangle 516"/>
                  <p:cNvSpPr>
                    <a:spLocks noChangeArrowheads="1"/>
                  </p:cNvSpPr>
                  <p:nvPr/>
                </p:nvSpPr>
                <p:spPr bwMode="auto">
                  <a:xfrm>
                    <a:off x="4608"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09" name="Rectangle 517"/>
                  <p:cNvSpPr>
                    <a:spLocks noChangeArrowheads="1"/>
                  </p:cNvSpPr>
                  <p:nvPr/>
                </p:nvSpPr>
                <p:spPr bwMode="auto">
                  <a:xfrm>
                    <a:off x="4512"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0" name="Rectangle 518"/>
                  <p:cNvSpPr>
                    <a:spLocks noChangeArrowheads="1"/>
                  </p:cNvSpPr>
                  <p:nvPr/>
                </p:nvSpPr>
                <p:spPr bwMode="auto">
                  <a:xfrm>
                    <a:off x="4512"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1" name="Rectangle 519"/>
                  <p:cNvSpPr>
                    <a:spLocks noChangeArrowheads="1"/>
                  </p:cNvSpPr>
                  <p:nvPr/>
                </p:nvSpPr>
                <p:spPr bwMode="auto">
                  <a:xfrm>
                    <a:off x="4512"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2" name="Rectangle 520"/>
                  <p:cNvSpPr>
                    <a:spLocks noChangeArrowheads="1"/>
                  </p:cNvSpPr>
                  <p:nvPr/>
                </p:nvSpPr>
                <p:spPr bwMode="auto">
                  <a:xfrm>
                    <a:off x="4608"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3" name="Rectangle 521"/>
                  <p:cNvSpPr>
                    <a:spLocks noChangeArrowheads="1"/>
                  </p:cNvSpPr>
                  <p:nvPr/>
                </p:nvSpPr>
                <p:spPr bwMode="auto">
                  <a:xfrm>
                    <a:off x="4704"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4" name="Rectangle 522"/>
                  <p:cNvSpPr>
                    <a:spLocks noChangeArrowheads="1"/>
                  </p:cNvSpPr>
                  <p:nvPr/>
                </p:nvSpPr>
                <p:spPr bwMode="auto">
                  <a:xfrm>
                    <a:off x="4800"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4315" name="Rectangle 523"/>
                <p:cNvSpPr>
                  <a:spLocks noChangeArrowheads="1"/>
                </p:cNvSpPr>
                <p:nvPr/>
              </p:nvSpPr>
              <p:spPr bwMode="auto">
                <a:xfrm>
                  <a:off x="4896"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16" name="Group 524"/>
              <p:cNvGrpSpPr>
                <a:grpSpLocks/>
              </p:cNvGrpSpPr>
              <p:nvPr/>
            </p:nvGrpSpPr>
            <p:grpSpPr bwMode="auto">
              <a:xfrm>
                <a:off x="4320" y="3072"/>
                <a:ext cx="288" cy="288"/>
                <a:chOff x="4608" y="1440"/>
                <a:chExt cx="288" cy="288"/>
              </a:xfrm>
            </p:grpSpPr>
            <p:sp>
              <p:nvSpPr>
                <p:cNvPr id="34317" name="Rectangle 525"/>
                <p:cNvSpPr>
                  <a:spLocks noChangeArrowheads="1"/>
                </p:cNvSpPr>
                <p:nvPr/>
              </p:nvSpPr>
              <p:spPr bwMode="auto">
                <a:xfrm>
                  <a:off x="4800"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8" name="Rectangle 526"/>
                <p:cNvSpPr>
                  <a:spLocks noChangeArrowheads="1"/>
                </p:cNvSpPr>
                <p:nvPr/>
              </p:nvSpPr>
              <p:spPr bwMode="auto">
                <a:xfrm>
                  <a:off x="4800"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19" name="Rectangle 527"/>
                <p:cNvSpPr>
                  <a:spLocks noChangeArrowheads="1"/>
                </p:cNvSpPr>
                <p:nvPr/>
              </p:nvSpPr>
              <p:spPr bwMode="auto">
                <a:xfrm>
                  <a:off x="4800"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0" name="Rectangle 528"/>
                <p:cNvSpPr>
                  <a:spLocks noChangeArrowheads="1"/>
                </p:cNvSpPr>
                <p:nvPr/>
              </p:nvSpPr>
              <p:spPr bwMode="auto">
                <a:xfrm>
                  <a:off x="4704"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1" name="Rectangle 529"/>
                <p:cNvSpPr>
                  <a:spLocks noChangeArrowheads="1"/>
                </p:cNvSpPr>
                <p:nvPr/>
              </p:nvSpPr>
              <p:spPr bwMode="auto">
                <a:xfrm>
                  <a:off x="4608"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2" name="Rectangle 530"/>
                <p:cNvSpPr>
                  <a:spLocks noChangeArrowheads="1"/>
                </p:cNvSpPr>
                <p:nvPr/>
              </p:nvSpPr>
              <p:spPr bwMode="auto">
                <a:xfrm>
                  <a:off x="4704"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3" name="Rectangle 531"/>
                <p:cNvSpPr>
                  <a:spLocks noChangeArrowheads="1"/>
                </p:cNvSpPr>
                <p:nvPr/>
              </p:nvSpPr>
              <p:spPr bwMode="auto">
                <a:xfrm>
                  <a:off x="4608"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24" name="Rectangle 532"/>
                <p:cNvSpPr>
                  <a:spLocks noChangeArrowheads="1"/>
                </p:cNvSpPr>
                <p:nvPr/>
              </p:nvSpPr>
              <p:spPr bwMode="auto">
                <a:xfrm>
                  <a:off x="4608"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34325" name="Rectangle 533"/>
            <p:cNvSpPr>
              <a:spLocks noChangeArrowheads="1"/>
            </p:cNvSpPr>
            <p:nvPr/>
          </p:nvSpPr>
          <p:spPr bwMode="auto">
            <a:xfrm>
              <a:off x="4464" y="3264"/>
              <a:ext cx="96" cy="96"/>
            </a:xfrm>
            <a:prstGeom prst="rect">
              <a:avLst/>
            </a:prstGeom>
            <a:solidFill>
              <a:srgbClr val="FF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26" name="Group 534"/>
          <p:cNvGrpSpPr>
            <a:grpSpLocks/>
          </p:cNvGrpSpPr>
          <p:nvPr/>
        </p:nvGrpSpPr>
        <p:grpSpPr bwMode="auto">
          <a:xfrm>
            <a:off x="7772400" y="4710113"/>
            <a:ext cx="762000" cy="762000"/>
            <a:chOff x="4272" y="3072"/>
            <a:chExt cx="480" cy="480"/>
          </a:xfrm>
        </p:grpSpPr>
        <p:grpSp>
          <p:nvGrpSpPr>
            <p:cNvPr id="34327" name="Group 535"/>
            <p:cNvGrpSpPr>
              <a:grpSpLocks/>
            </p:cNvGrpSpPr>
            <p:nvPr/>
          </p:nvGrpSpPr>
          <p:grpSpPr bwMode="auto">
            <a:xfrm>
              <a:off x="4272" y="3072"/>
              <a:ext cx="480" cy="480"/>
              <a:chOff x="4224" y="2976"/>
              <a:chExt cx="480" cy="480"/>
            </a:xfrm>
          </p:grpSpPr>
          <p:grpSp>
            <p:nvGrpSpPr>
              <p:cNvPr id="34328" name="Group 536"/>
              <p:cNvGrpSpPr>
                <a:grpSpLocks/>
              </p:cNvGrpSpPr>
              <p:nvPr/>
            </p:nvGrpSpPr>
            <p:grpSpPr bwMode="auto">
              <a:xfrm>
                <a:off x="4224" y="2976"/>
                <a:ext cx="480" cy="480"/>
                <a:chOff x="4512" y="1344"/>
                <a:chExt cx="480" cy="480"/>
              </a:xfrm>
            </p:grpSpPr>
            <p:sp>
              <p:nvSpPr>
                <p:cNvPr id="34329" name="Rectangle 537"/>
                <p:cNvSpPr>
                  <a:spLocks noChangeArrowheads="1"/>
                </p:cNvSpPr>
                <p:nvPr/>
              </p:nvSpPr>
              <p:spPr bwMode="auto">
                <a:xfrm>
                  <a:off x="4896"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0" name="Rectangle 538"/>
                <p:cNvSpPr>
                  <a:spLocks noChangeArrowheads="1"/>
                </p:cNvSpPr>
                <p:nvPr/>
              </p:nvSpPr>
              <p:spPr bwMode="auto">
                <a:xfrm>
                  <a:off x="4512"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1" name="Rectangle 539"/>
                <p:cNvSpPr>
                  <a:spLocks noChangeArrowheads="1"/>
                </p:cNvSpPr>
                <p:nvPr/>
              </p:nvSpPr>
              <p:spPr bwMode="auto">
                <a:xfrm>
                  <a:off x="4512"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4332" name="Group 540"/>
                <p:cNvGrpSpPr>
                  <a:grpSpLocks/>
                </p:cNvGrpSpPr>
                <p:nvPr/>
              </p:nvGrpSpPr>
              <p:grpSpPr bwMode="auto">
                <a:xfrm>
                  <a:off x="4512" y="1344"/>
                  <a:ext cx="480" cy="480"/>
                  <a:chOff x="4512" y="1344"/>
                  <a:chExt cx="480" cy="480"/>
                </a:xfrm>
              </p:grpSpPr>
              <p:sp>
                <p:nvSpPr>
                  <p:cNvPr id="34333" name="Rectangle 541"/>
                  <p:cNvSpPr>
                    <a:spLocks noChangeArrowheads="1"/>
                  </p:cNvSpPr>
                  <p:nvPr/>
                </p:nvSpPr>
                <p:spPr bwMode="auto">
                  <a:xfrm>
                    <a:off x="4896"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4" name="Rectangle 542"/>
                  <p:cNvSpPr>
                    <a:spLocks noChangeArrowheads="1"/>
                  </p:cNvSpPr>
                  <p:nvPr/>
                </p:nvSpPr>
                <p:spPr bwMode="auto">
                  <a:xfrm>
                    <a:off x="4896"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5" name="Rectangle 543"/>
                  <p:cNvSpPr>
                    <a:spLocks noChangeArrowheads="1"/>
                  </p:cNvSpPr>
                  <p:nvPr/>
                </p:nvSpPr>
                <p:spPr bwMode="auto">
                  <a:xfrm>
                    <a:off x="4896"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6" name="Rectangle 544"/>
                  <p:cNvSpPr>
                    <a:spLocks noChangeArrowheads="1"/>
                  </p:cNvSpPr>
                  <p:nvPr/>
                </p:nvSpPr>
                <p:spPr bwMode="auto">
                  <a:xfrm>
                    <a:off x="4800"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7" name="Rectangle 545"/>
                  <p:cNvSpPr>
                    <a:spLocks noChangeArrowheads="1"/>
                  </p:cNvSpPr>
                  <p:nvPr/>
                </p:nvSpPr>
                <p:spPr bwMode="auto">
                  <a:xfrm>
                    <a:off x="4704"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8" name="Rectangle 546"/>
                  <p:cNvSpPr>
                    <a:spLocks noChangeArrowheads="1"/>
                  </p:cNvSpPr>
                  <p:nvPr/>
                </p:nvSpPr>
                <p:spPr bwMode="auto">
                  <a:xfrm>
                    <a:off x="4608"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39" name="Rectangle 547"/>
                  <p:cNvSpPr>
                    <a:spLocks noChangeArrowheads="1"/>
                  </p:cNvSpPr>
                  <p:nvPr/>
                </p:nvSpPr>
                <p:spPr bwMode="auto">
                  <a:xfrm>
                    <a:off x="4512"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40" name="Rectangle 548"/>
                  <p:cNvSpPr>
                    <a:spLocks noChangeArrowheads="1"/>
                  </p:cNvSpPr>
                  <p:nvPr/>
                </p:nvSpPr>
                <p:spPr bwMode="auto">
                  <a:xfrm>
                    <a:off x="4512"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41" name="Rectangle 549"/>
                  <p:cNvSpPr>
                    <a:spLocks noChangeArrowheads="1"/>
                  </p:cNvSpPr>
                  <p:nvPr/>
                </p:nvSpPr>
                <p:spPr bwMode="auto">
                  <a:xfrm>
                    <a:off x="4512"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42" name="Rectangle 550"/>
                  <p:cNvSpPr>
                    <a:spLocks noChangeArrowheads="1"/>
                  </p:cNvSpPr>
                  <p:nvPr/>
                </p:nvSpPr>
                <p:spPr bwMode="auto">
                  <a:xfrm>
                    <a:off x="4608"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43" name="Rectangle 551"/>
                  <p:cNvSpPr>
                    <a:spLocks noChangeArrowheads="1"/>
                  </p:cNvSpPr>
                  <p:nvPr/>
                </p:nvSpPr>
                <p:spPr bwMode="auto">
                  <a:xfrm>
                    <a:off x="4704"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44" name="Rectangle 552"/>
                  <p:cNvSpPr>
                    <a:spLocks noChangeArrowheads="1"/>
                  </p:cNvSpPr>
                  <p:nvPr/>
                </p:nvSpPr>
                <p:spPr bwMode="auto">
                  <a:xfrm>
                    <a:off x="4800"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4345" name="Rectangle 553"/>
                <p:cNvSpPr>
                  <a:spLocks noChangeArrowheads="1"/>
                </p:cNvSpPr>
                <p:nvPr/>
              </p:nvSpPr>
              <p:spPr bwMode="auto">
                <a:xfrm>
                  <a:off x="4896"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46" name="Group 554"/>
              <p:cNvGrpSpPr>
                <a:grpSpLocks/>
              </p:cNvGrpSpPr>
              <p:nvPr/>
            </p:nvGrpSpPr>
            <p:grpSpPr bwMode="auto">
              <a:xfrm>
                <a:off x="4320" y="3072"/>
                <a:ext cx="288" cy="288"/>
                <a:chOff x="4608" y="1440"/>
                <a:chExt cx="288" cy="288"/>
              </a:xfrm>
            </p:grpSpPr>
            <p:sp>
              <p:nvSpPr>
                <p:cNvPr id="34347" name="Rectangle 555"/>
                <p:cNvSpPr>
                  <a:spLocks noChangeArrowheads="1"/>
                </p:cNvSpPr>
                <p:nvPr/>
              </p:nvSpPr>
              <p:spPr bwMode="auto">
                <a:xfrm>
                  <a:off x="4800"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48" name="Rectangle 556"/>
                <p:cNvSpPr>
                  <a:spLocks noChangeArrowheads="1"/>
                </p:cNvSpPr>
                <p:nvPr/>
              </p:nvSpPr>
              <p:spPr bwMode="auto">
                <a:xfrm>
                  <a:off x="4800"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49" name="Rectangle 557"/>
                <p:cNvSpPr>
                  <a:spLocks noChangeArrowheads="1"/>
                </p:cNvSpPr>
                <p:nvPr/>
              </p:nvSpPr>
              <p:spPr bwMode="auto">
                <a:xfrm>
                  <a:off x="4800"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50" name="Rectangle 558"/>
                <p:cNvSpPr>
                  <a:spLocks noChangeArrowheads="1"/>
                </p:cNvSpPr>
                <p:nvPr/>
              </p:nvSpPr>
              <p:spPr bwMode="auto">
                <a:xfrm>
                  <a:off x="4704"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51" name="Rectangle 559"/>
                <p:cNvSpPr>
                  <a:spLocks noChangeArrowheads="1"/>
                </p:cNvSpPr>
                <p:nvPr/>
              </p:nvSpPr>
              <p:spPr bwMode="auto">
                <a:xfrm>
                  <a:off x="4608"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52" name="Rectangle 560"/>
                <p:cNvSpPr>
                  <a:spLocks noChangeArrowheads="1"/>
                </p:cNvSpPr>
                <p:nvPr/>
              </p:nvSpPr>
              <p:spPr bwMode="auto">
                <a:xfrm>
                  <a:off x="4704"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53" name="Rectangle 561"/>
                <p:cNvSpPr>
                  <a:spLocks noChangeArrowheads="1"/>
                </p:cNvSpPr>
                <p:nvPr/>
              </p:nvSpPr>
              <p:spPr bwMode="auto">
                <a:xfrm>
                  <a:off x="4608"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54" name="Rectangle 562"/>
                <p:cNvSpPr>
                  <a:spLocks noChangeArrowheads="1"/>
                </p:cNvSpPr>
                <p:nvPr/>
              </p:nvSpPr>
              <p:spPr bwMode="auto">
                <a:xfrm>
                  <a:off x="4608"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34355" name="Rectangle 563"/>
            <p:cNvSpPr>
              <a:spLocks noChangeArrowheads="1"/>
            </p:cNvSpPr>
            <p:nvPr/>
          </p:nvSpPr>
          <p:spPr bwMode="auto">
            <a:xfrm>
              <a:off x="4464" y="3264"/>
              <a:ext cx="96" cy="96"/>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56" name="Group 564"/>
          <p:cNvGrpSpPr>
            <a:grpSpLocks/>
          </p:cNvGrpSpPr>
          <p:nvPr/>
        </p:nvGrpSpPr>
        <p:grpSpPr bwMode="auto">
          <a:xfrm>
            <a:off x="7620000" y="4710113"/>
            <a:ext cx="762000" cy="762000"/>
            <a:chOff x="4272" y="3072"/>
            <a:chExt cx="480" cy="480"/>
          </a:xfrm>
        </p:grpSpPr>
        <p:grpSp>
          <p:nvGrpSpPr>
            <p:cNvPr id="34357" name="Group 565"/>
            <p:cNvGrpSpPr>
              <a:grpSpLocks/>
            </p:cNvGrpSpPr>
            <p:nvPr/>
          </p:nvGrpSpPr>
          <p:grpSpPr bwMode="auto">
            <a:xfrm>
              <a:off x="4272" y="3072"/>
              <a:ext cx="480" cy="480"/>
              <a:chOff x="4224" y="2976"/>
              <a:chExt cx="480" cy="480"/>
            </a:xfrm>
          </p:grpSpPr>
          <p:grpSp>
            <p:nvGrpSpPr>
              <p:cNvPr id="34358" name="Group 566"/>
              <p:cNvGrpSpPr>
                <a:grpSpLocks/>
              </p:cNvGrpSpPr>
              <p:nvPr/>
            </p:nvGrpSpPr>
            <p:grpSpPr bwMode="auto">
              <a:xfrm>
                <a:off x="4224" y="2976"/>
                <a:ext cx="480" cy="480"/>
                <a:chOff x="4512" y="1344"/>
                <a:chExt cx="480" cy="480"/>
              </a:xfrm>
            </p:grpSpPr>
            <p:sp>
              <p:nvSpPr>
                <p:cNvPr id="34359" name="Rectangle 567"/>
                <p:cNvSpPr>
                  <a:spLocks noChangeArrowheads="1"/>
                </p:cNvSpPr>
                <p:nvPr/>
              </p:nvSpPr>
              <p:spPr bwMode="auto">
                <a:xfrm>
                  <a:off x="4896"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60" name="Rectangle 568"/>
                <p:cNvSpPr>
                  <a:spLocks noChangeArrowheads="1"/>
                </p:cNvSpPr>
                <p:nvPr/>
              </p:nvSpPr>
              <p:spPr bwMode="auto">
                <a:xfrm>
                  <a:off x="4512"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61" name="Rectangle 569"/>
                <p:cNvSpPr>
                  <a:spLocks noChangeArrowheads="1"/>
                </p:cNvSpPr>
                <p:nvPr/>
              </p:nvSpPr>
              <p:spPr bwMode="auto">
                <a:xfrm>
                  <a:off x="4512"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4362" name="Group 570"/>
                <p:cNvGrpSpPr>
                  <a:grpSpLocks/>
                </p:cNvGrpSpPr>
                <p:nvPr/>
              </p:nvGrpSpPr>
              <p:grpSpPr bwMode="auto">
                <a:xfrm>
                  <a:off x="4512" y="1344"/>
                  <a:ext cx="480" cy="480"/>
                  <a:chOff x="4512" y="1344"/>
                  <a:chExt cx="480" cy="480"/>
                </a:xfrm>
              </p:grpSpPr>
              <p:sp>
                <p:nvSpPr>
                  <p:cNvPr id="34363" name="Rectangle 571"/>
                  <p:cNvSpPr>
                    <a:spLocks noChangeArrowheads="1"/>
                  </p:cNvSpPr>
                  <p:nvPr/>
                </p:nvSpPr>
                <p:spPr bwMode="auto">
                  <a:xfrm>
                    <a:off x="4896"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64" name="Rectangle 572"/>
                  <p:cNvSpPr>
                    <a:spLocks noChangeArrowheads="1"/>
                  </p:cNvSpPr>
                  <p:nvPr/>
                </p:nvSpPr>
                <p:spPr bwMode="auto">
                  <a:xfrm>
                    <a:off x="4896"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65" name="Rectangle 573"/>
                  <p:cNvSpPr>
                    <a:spLocks noChangeArrowheads="1"/>
                  </p:cNvSpPr>
                  <p:nvPr/>
                </p:nvSpPr>
                <p:spPr bwMode="auto">
                  <a:xfrm>
                    <a:off x="4896"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66" name="Rectangle 574"/>
                  <p:cNvSpPr>
                    <a:spLocks noChangeArrowheads="1"/>
                  </p:cNvSpPr>
                  <p:nvPr/>
                </p:nvSpPr>
                <p:spPr bwMode="auto">
                  <a:xfrm>
                    <a:off x="4800"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67" name="Rectangle 575"/>
                  <p:cNvSpPr>
                    <a:spLocks noChangeArrowheads="1"/>
                  </p:cNvSpPr>
                  <p:nvPr/>
                </p:nvSpPr>
                <p:spPr bwMode="auto">
                  <a:xfrm>
                    <a:off x="4704"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68" name="Rectangle 576"/>
                  <p:cNvSpPr>
                    <a:spLocks noChangeArrowheads="1"/>
                  </p:cNvSpPr>
                  <p:nvPr/>
                </p:nvSpPr>
                <p:spPr bwMode="auto">
                  <a:xfrm>
                    <a:off x="4608"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69" name="Rectangle 577"/>
                  <p:cNvSpPr>
                    <a:spLocks noChangeArrowheads="1"/>
                  </p:cNvSpPr>
                  <p:nvPr/>
                </p:nvSpPr>
                <p:spPr bwMode="auto">
                  <a:xfrm>
                    <a:off x="4512"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70" name="Rectangle 578"/>
                  <p:cNvSpPr>
                    <a:spLocks noChangeArrowheads="1"/>
                  </p:cNvSpPr>
                  <p:nvPr/>
                </p:nvSpPr>
                <p:spPr bwMode="auto">
                  <a:xfrm>
                    <a:off x="4512"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71" name="Rectangle 579"/>
                  <p:cNvSpPr>
                    <a:spLocks noChangeArrowheads="1"/>
                  </p:cNvSpPr>
                  <p:nvPr/>
                </p:nvSpPr>
                <p:spPr bwMode="auto">
                  <a:xfrm>
                    <a:off x="4512"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72" name="Rectangle 580"/>
                  <p:cNvSpPr>
                    <a:spLocks noChangeArrowheads="1"/>
                  </p:cNvSpPr>
                  <p:nvPr/>
                </p:nvSpPr>
                <p:spPr bwMode="auto">
                  <a:xfrm>
                    <a:off x="4608"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73" name="Rectangle 581"/>
                  <p:cNvSpPr>
                    <a:spLocks noChangeArrowheads="1"/>
                  </p:cNvSpPr>
                  <p:nvPr/>
                </p:nvSpPr>
                <p:spPr bwMode="auto">
                  <a:xfrm>
                    <a:off x="4704"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74" name="Rectangle 582"/>
                  <p:cNvSpPr>
                    <a:spLocks noChangeArrowheads="1"/>
                  </p:cNvSpPr>
                  <p:nvPr/>
                </p:nvSpPr>
                <p:spPr bwMode="auto">
                  <a:xfrm>
                    <a:off x="4800"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4375" name="Rectangle 583"/>
                <p:cNvSpPr>
                  <a:spLocks noChangeArrowheads="1"/>
                </p:cNvSpPr>
                <p:nvPr/>
              </p:nvSpPr>
              <p:spPr bwMode="auto">
                <a:xfrm>
                  <a:off x="4896"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76" name="Group 584"/>
              <p:cNvGrpSpPr>
                <a:grpSpLocks/>
              </p:cNvGrpSpPr>
              <p:nvPr/>
            </p:nvGrpSpPr>
            <p:grpSpPr bwMode="auto">
              <a:xfrm>
                <a:off x="4320" y="3072"/>
                <a:ext cx="288" cy="288"/>
                <a:chOff x="4608" y="1440"/>
                <a:chExt cx="288" cy="288"/>
              </a:xfrm>
            </p:grpSpPr>
            <p:sp>
              <p:nvSpPr>
                <p:cNvPr id="34377" name="Rectangle 585"/>
                <p:cNvSpPr>
                  <a:spLocks noChangeArrowheads="1"/>
                </p:cNvSpPr>
                <p:nvPr/>
              </p:nvSpPr>
              <p:spPr bwMode="auto">
                <a:xfrm>
                  <a:off x="4800"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78" name="Rectangle 586"/>
                <p:cNvSpPr>
                  <a:spLocks noChangeArrowheads="1"/>
                </p:cNvSpPr>
                <p:nvPr/>
              </p:nvSpPr>
              <p:spPr bwMode="auto">
                <a:xfrm>
                  <a:off x="4800"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79" name="Rectangle 587"/>
                <p:cNvSpPr>
                  <a:spLocks noChangeArrowheads="1"/>
                </p:cNvSpPr>
                <p:nvPr/>
              </p:nvSpPr>
              <p:spPr bwMode="auto">
                <a:xfrm>
                  <a:off x="4800"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80" name="Rectangle 588"/>
                <p:cNvSpPr>
                  <a:spLocks noChangeArrowheads="1"/>
                </p:cNvSpPr>
                <p:nvPr/>
              </p:nvSpPr>
              <p:spPr bwMode="auto">
                <a:xfrm>
                  <a:off x="4704"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81" name="Rectangle 589"/>
                <p:cNvSpPr>
                  <a:spLocks noChangeArrowheads="1"/>
                </p:cNvSpPr>
                <p:nvPr/>
              </p:nvSpPr>
              <p:spPr bwMode="auto">
                <a:xfrm>
                  <a:off x="4608"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82" name="Rectangle 590"/>
                <p:cNvSpPr>
                  <a:spLocks noChangeArrowheads="1"/>
                </p:cNvSpPr>
                <p:nvPr/>
              </p:nvSpPr>
              <p:spPr bwMode="auto">
                <a:xfrm>
                  <a:off x="4704"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83" name="Rectangle 591"/>
                <p:cNvSpPr>
                  <a:spLocks noChangeArrowheads="1"/>
                </p:cNvSpPr>
                <p:nvPr/>
              </p:nvSpPr>
              <p:spPr bwMode="auto">
                <a:xfrm>
                  <a:off x="4608"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84" name="Rectangle 592"/>
                <p:cNvSpPr>
                  <a:spLocks noChangeArrowheads="1"/>
                </p:cNvSpPr>
                <p:nvPr/>
              </p:nvSpPr>
              <p:spPr bwMode="auto">
                <a:xfrm>
                  <a:off x="4608"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34385" name="Rectangle 593"/>
            <p:cNvSpPr>
              <a:spLocks noChangeArrowheads="1"/>
            </p:cNvSpPr>
            <p:nvPr/>
          </p:nvSpPr>
          <p:spPr bwMode="auto">
            <a:xfrm>
              <a:off x="4464" y="3264"/>
              <a:ext cx="96" cy="96"/>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386" name="Group 594"/>
          <p:cNvGrpSpPr>
            <a:grpSpLocks/>
          </p:cNvGrpSpPr>
          <p:nvPr/>
        </p:nvGrpSpPr>
        <p:grpSpPr bwMode="auto">
          <a:xfrm>
            <a:off x="7772400" y="4405313"/>
            <a:ext cx="762000" cy="762000"/>
            <a:chOff x="4272" y="3072"/>
            <a:chExt cx="480" cy="480"/>
          </a:xfrm>
        </p:grpSpPr>
        <p:grpSp>
          <p:nvGrpSpPr>
            <p:cNvPr id="34387" name="Group 595"/>
            <p:cNvGrpSpPr>
              <a:grpSpLocks/>
            </p:cNvGrpSpPr>
            <p:nvPr/>
          </p:nvGrpSpPr>
          <p:grpSpPr bwMode="auto">
            <a:xfrm>
              <a:off x="4272" y="3072"/>
              <a:ext cx="480" cy="480"/>
              <a:chOff x="4224" y="2976"/>
              <a:chExt cx="480" cy="480"/>
            </a:xfrm>
          </p:grpSpPr>
          <p:grpSp>
            <p:nvGrpSpPr>
              <p:cNvPr id="34388" name="Group 596"/>
              <p:cNvGrpSpPr>
                <a:grpSpLocks/>
              </p:cNvGrpSpPr>
              <p:nvPr/>
            </p:nvGrpSpPr>
            <p:grpSpPr bwMode="auto">
              <a:xfrm>
                <a:off x="4224" y="2976"/>
                <a:ext cx="480" cy="480"/>
                <a:chOff x="4512" y="1344"/>
                <a:chExt cx="480" cy="480"/>
              </a:xfrm>
            </p:grpSpPr>
            <p:sp>
              <p:nvSpPr>
                <p:cNvPr id="34389" name="Rectangle 597"/>
                <p:cNvSpPr>
                  <a:spLocks noChangeArrowheads="1"/>
                </p:cNvSpPr>
                <p:nvPr/>
              </p:nvSpPr>
              <p:spPr bwMode="auto">
                <a:xfrm>
                  <a:off x="4896"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90" name="Rectangle 598"/>
                <p:cNvSpPr>
                  <a:spLocks noChangeArrowheads="1"/>
                </p:cNvSpPr>
                <p:nvPr/>
              </p:nvSpPr>
              <p:spPr bwMode="auto">
                <a:xfrm>
                  <a:off x="4512"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91" name="Rectangle 599"/>
                <p:cNvSpPr>
                  <a:spLocks noChangeArrowheads="1"/>
                </p:cNvSpPr>
                <p:nvPr/>
              </p:nvSpPr>
              <p:spPr bwMode="auto">
                <a:xfrm>
                  <a:off x="4512"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4392" name="Group 600"/>
                <p:cNvGrpSpPr>
                  <a:grpSpLocks/>
                </p:cNvGrpSpPr>
                <p:nvPr/>
              </p:nvGrpSpPr>
              <p:grpSpPr bwMode="auto">
                <a:xfrm>
                  <a:off x="4512" y="1344"/>
                  <a:ext cx="480" cy="480"/>
                  <a:chOff x="4512" y="1344"/>
                  <a:chExt cx="480" cy="480"/>
                </a:xfrm>
              </p:grpSpPr>
              <p:sp>
                <p:nvSpPr>
                  <p:cNvPr id="34393" name="Rectangle 601"/>
                  <p:cNvSpPr>
                    <a:spLocks noChangeArrowheads="1"/>
                  </p:cNvSpPr>
                  <p:nvPr/>
                </p:nvSpPr>
                <p:spPr bwMode="auto">
                  <a:xfrm>
                    <a:off x="4896"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94" name="Rectangle 602"/>
                  <p:cNvSpPr>
                    <a:spLocks noChangeArrowheads="1"/>
                  </p:cNvSpPr>
                  <p:nvPr/>
                </p:nvSpPr>
                <p:spPr bwMode="auto">
                  <a:xfrm>
                    <a:off x="4896"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95" name="Rectangle 603"/>
                  <p:cNvSpPr>
                    <a:spLocks noChangeArrowheads="1"/>
                  </p:cNvSpPr>
                  <p:nvPr/>
                </p:nvSpPr>
                <p:spPr bwMode="auto">
                  <a:xfrm>
                    <a:off x="4896"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96" name="Rectangle 604"/>
                  <p:cNvSpPr>
                    <a:spLocks noChangeArrowheads="1"/>
                  </p:cNvSpPr>
                  <p:nvPr/>
                </p:nvSpPr>
                <p:spPr bwMode="auto">
                  <a:xfrm>
                    <a:off x="4800"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97" name="Rectangle 605"/>
                  <p:cNvSpPr>
                    <a:spLocks noChangeArrowheads="1"/>
                  </p:cNvSpPr>
                  <p:nvPr/>
                </p:nvSpPr>
                <p:spPr bwMode="auto">
                  <a:xfrm>
                    <a:off x="4704"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98" name="Rectangle 606"/>
                  <p:cNvSpPr>
                    <a:spLocks noChangeArrowheads="1"/>
                  </p:cNvSpPr>
                  <p:nvPr/>
                </p:nvSpPr>
                <p:spPr bwMode="auto">
                  <a:xfrm>
                    <a:off x="4608"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99" name="Rectangle 607"/>
                  <p:cNvSpPr>
                    <a:spLocks noChangeArrowheads="1"/>
                  </p:cNvSpPr>
                  <p:nvPr/>
                </p:nvSpPr>
                <p:spPr bwMode="auto">
                  <a:xfrm>
                    <a:off x="4512"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00" name="Rectangle 608"/>
                  <p:cNvSpPr>
                    <a:spLocks noChangeArrowheads="1"/>
                  </p:cNvSpPr>
                  <p:nvPr/>
                </p:nvSpPr>
                <p:spPr bwMode="auto">
                  <a:xfrm>
                    <a:off x="4512"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01" name="Rectangle 609"/>
                  <p:cNvSpPr>
                    <a:spLocks noChangeArrowheads="1"/>
                  </p:cNvSpPr>
                  <p:nvPr/>
                </p:nvSpPr>
                <p:spPr bwMode="auto">
                  <a:xfrm>
                    <a:off x="4512"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02" name="Rectangle 610"/>
                  <p:cNvSpPr>
                    <a:spLocks noChangeArrowheads="1"/>
                  </p:cNvSpPr>
                  <p:nvPr/>
                </p:nvSpPr>
                <p:spPr bwMode="auto">
                  <a:xfrm>
                    <a:off x="4608"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03" name="Rectangle 611"/>
                  <p:cNvSpPr>
                    <a:spLocks noChangeArrowheads="1"/>
                  </p:cNvSpPr>
                  <p:nvPr/>
                </p:nvSpPr>
                <p:spPr bwMode="auto">
                  <a:xfrm>
                    <a:off x="4704"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04" name="Rectangle 612"/>
                  <p:cNvSpPr>
                    <a:spLocks noChangeArrowheads="1"/>
                  </p:cNvSpPr>
                  <p:nvPr/>
                </p:nvSpPr>
                <p:spPr bwMode="auto">
                  <a:xfrm>
                    <a:off x="4800"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4405" name="Rectangle 613"/>
                <p:cNvSpPr>
                  <a:spLocks noChangeArrowheads="1"/>
                </p:cNvSpPr>
                <p:nvPr/>
              </p:nvSpPr>
              <p:spPr bwMode="auto">
                <a:xfrm>
                  <a:off x="4896"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406" name="Group 614"/>
              <p:cNvGrpSpPr>
                <a:grpSpLocks/>
              </p:cNvGrpSpPr>
              <p:nvPr/>
            </p:nvGrpSpPr>
            <p:grpSpPr bwMode="auto">
              <a:xfrm>
                <a:off x="4320" y="3072"/>
                <a:ext cx="288" cy="288"/>
                <a:chOff x="4608" y="1440"/>
                <a:chExt cx="288" cy="288"/>
              </a:xfrm>
            </p:grpSpPr>
            <p:sp>
              <p:nvSpPr>
                <p:cNvPr id="34407" name="Rectangle 615"/>
                <p:cNvSpPr>
                  <a:spLocks noChangeArrowheads="1"/>
                </p:cNvSpPr>
                <p:nvPr/>
              </p:nvSpPr>
              <p:spPr bwMode="auto">
                <a:xfrm>
                  <a:off x="4800"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08" name="Rectangle 616"/>
                <p:cNvSpPr>
                  <a:spLocks noChangeArrowheads="1"/>
                </p:cNvSpPr>
                <p:nvPr/>
              </p:nvSpPr>
              <p:spPr bwMode="auto">
                <a:xfrm>
                  <a:off x="4800"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09" name="Rectangle 617"/>
                <p:cNvSpPr>
                  <a:spLocks noChangeArrowheads="1"/>
                </p:cNvSpPr>
                <p:nvPr/>
              </p:nvSpPr>
              <p:spPr bwMode="auto">
                <a:xfrm>
                  <a:off x="4800"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10" name="Rectangle 618"/>
                <p:cNvSpPr>
                  <a:spLocks noChangeArrowheads="1"/>
                </p:cNvSpPr>
                <p:nvPr/>
              </p:nvSpPr>
              <p:spPr bwMode="auto">
                <a:xfrm>
                  <a:off x="4704"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11" name="Rectangle 619"/>
                <p:cNvSpPr>
                  <a:spLocks noChangeArrowheads="1"/>
                </p:cNvSpPr>
                <p:nvPr/>
              </p:nvSpPr>
              <p:spPr bwMode="auto">
                <a:xfrm>
                  <a:off x="4608"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12" name="Rectangle 620"/>
                <p:cNvSpPr>
                  <a:spLocks noChangeArrowheads="1"/>
                </p:cNvSpPr>
                <p:nvPr/>
              </p:nvSpPr>
              <p:spPr bwMode="auto">
                <a:xfrm>
                  <a:off x="4704"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13" name="Rectangle 621"/>
                <p:cNvSpPr>
                  <a:spLocks noChangeArrowheads="1"/>
                </p:cNvSpPr>
                <p:nvPr/>
              </p:nvSpPr>
              <p:spPr bwMode="auto">
                <a:xfrm>
                  <a:off x="4608"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14" name="Rectangle 622"/>
                <p:cNvSpPr>
                  <a:spLocks noChangeArrowheads="1"/>
                </p:cNvSpPr>
                <p:nvPr/>
              </p:nvSpPr>
              <p:spPr bwMode="auto">
                <a:xfrm>
                  <a:off x="4608"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34415" name="Rectangle 623"/>
            <p:cNvSpPr>
              <a:spLocks noChangeArrowheads="1"/>
            </p:cNvSpPr>
            <p:nvPr/>
          </p:nvSpPr>
          <p:spPr bwMode="auto">
            <a:xfrm>
              <a:off x="4464" y="3264"/>
              <a:ext cx="96" cy="96"/>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416" name="Group 624"/>
          <p:cNvGrpSpPr>
            <a:grpSpLocks/>
          </p:cNvGrpSpPr>
          <p:nvPr/>
        </p:nvGrpSpPr>
        <p:grpSpPr bwMode="auto">
          <a:xfrm>
            <a:off x="7162800" y="4252913"/>
            <a:ext cx="762000" cy="762000"/>
            <a:chOff x="4272" y="3072"/>
            <a:chExt cx="480" cy="480"/>
          </a:xfrm>
        </p:grpSpPr>
        <p:grpSp>
          <p:nvGrpSpPr>
            <p:cNvPr id="34417" name="Group 625"/>
            <p:cNvGrpSpPr>
              <a:grpSpLocks/>
            </p:cNvGrpSpPr>
            <p:nvPr/>
          </p:nvGrpSpPr>
          <p:grpSpPr bwMode="auto">
            <a:xfrm>
              <a:off x="4272" y="3072"/>
              <a:ext cx="480" cy="480"/>
              <a:chOff x="4224" y="2976"/>
              <a:chExt cx="480" cy="480"/>
            </a:xfrm>
          </p:grpSpPr>
          <p:grpSp>
            <p:nvGrpSpPr>
              <p:cNvPr id="34418" name="Group 626"/>
              <p:cNvGrpSpPr>
                <a:grpSpLocks/>
              </p:cNvGrpSpPr>
              <p:nvPr/>
            </p:nvGrpSpPr>
            <p:grpSpPr bwMode="auto">
              <a:xfrm>
                <a:off x="4224" y="2976"/>
                <a:ext cx="480" cy="480"/>
                <a:chOff x="4512" y="1344"/>
                <a:chExt cx="480" cy="480"/>
              </a:xfrm>
            </p:grpSpPr>
            <p:sp>
              <p:nvSpPr>
                <p:cNvPr id="34419" name="Rectangle 627"/>
                <p:cNvSpPr>
                  <a:spLocks noChangeArrowheads="1"/>
                </p:cNvSpPr>
                <p:nvPr/>
              </p:nvSpPr>
              <p:spPr bwMode="auto">
                <a:xfrm>
                  <a:off x="4896"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20" name="Rectangle 628"/>
                <p:cNvSpPr>
                  <a:spLocks noChangeArrowheads="1"/>
                </p:cNvSpPr>
                <p:nvPr/>
              </p:nvSpPr>
              <p:spPr bwMode="auto">
                <a:xfrm>
                  <a:off x="4512"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21" name="Rectangle 629"/>
                <p:cNvSpPr>
                  <a:spLocks noChangeArrowheads="1"/>
                </p:cNvSpPr>
                <p:nvPr/>
              </p:nvSpPr>
              <p:spPr bwMode="auto">
                <a:xfrm>
                  <a:off x="4512"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4422" name="Group 630"/>
                <p:cNvGrpSpPr>
                  <a:grpSpLocks/>
                </p:cNvGrpSpPr>
                <p:nvPr/>
              </p:nvGrpSpPr>
              <p:grpSpPr bwMode="auto">
                <a:xfrm>
                  <a:off x="4512" y="1344"/>
                  <a:ext cx="480" cy="480"/>
                  <a:chOff x="4512" y="1344"/>
                  <a:chExt cx="480" cy="480"/>
                </a:xfrm>
              </p:grpSpPr>
              <p:sp>
                <p:nvSpPr>
                  <p:cNvPr id="34423" name="Rectangle 631"/>
                  <p:cNvSpPr>
                    <a:spLocks noChangeArrowheads="1"/>
                  </p:cNvSpPr>
                  <p:nvPr/>
                </p:nvSpPr>
                <p:spPr bwMode="auto">
                  <a:xfrm>
                    <a:off x="4896"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24" name="Rectangle 632"/>
                  <p:cNvSpPr>
                    <a:spLocks noChangeArrowheads="1"/>
                  </p:cNvSpPr>
                  <p:nvPr/>
                </p:nvSpPr>
                <p:spPr bwMode="auto">
                  <a:xfrm>
                    <a:off x="4896"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25" name="Rectangle 633"/>
                  <p:cNvSpPr>
                    <a:spLocks noChangeArrowheads="1"/>
                  </p:cNvSpPr>
                  <p:nvPr/>
                </p:nvSpPr>
                <p:spPr bwMode="auto">
                  <a:xfrm>
                    <a:off x="4896"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26" name="Rectangle 634"/>
                  <p:cNvSpPr>
                    <a:spLocks noChangeArrowheads="1"/>
                  </p:cNvSpPr>
                  <p:nvPr/>
                </p:nvSpPr>
                <p:spPr bwMode="auto">
                  <a:xfrm>
                    <a:off x="4800"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27" name="Rectangle 635"/>
                  <p:cNvSpPr>
                    <a:spLocks noChangeArrowheads="1"/>
                  </p:cNvSpPr>
                  <p:nvPr/>
                </p:nvSpPr>
                <p:spPr bwMode="auto">
                  <a:xfrm>
                    <a:off x="4704"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28" name="Rectangle 636"/>
                  <p:cNvSpPr>
                    <a:spLocks noChangeArrowheads="1"/>
                  </p:cNvSpPr>
                  <p:nvPr/>
                </p:nvSpPr>
                <p:spPr bwMode="auto">
                  <a:xfrm>
                    <a:off x="4608"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29" name="Rectangle 637"/>
                  <p:cNvSpPr>
                    <a:spLocks noChangeArrowheads="1"/>
                  </p:cNvSpPr>
                  <p:nvPr/>
                </p:nvSpPr>
                <p:spPr bwMode="auto">
                  <a:xfrm>
                    <a:off x="4512"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30" name="Rectangle 638"/>
                  <p:cNvSpPr>
                    <a:spLocks noChangeArrowheads="1"/>
                  </p:cNvSpPr>
                  <p:nvPr/>
                </p:nvSpPr>
                <p:spPr bwMode="auto">
                  <a:xfrm>
                    <a:off x="4512"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31" name="Rectangle 639"/>
                  <p:cNvSpPr>
                    <a:spLocks noChangeArrowheads="1"/>
                  </p:cNvSpPr>
                  <p:nvPr/>
                </p:nvSpPr>
                <p:spPr bwMode="auto">
                  <a:xfrm>
                    <a:off x="4512"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32" name="Rectangle 640"/>
                  <p:cNvSpPr>
                    <a:spLocks noChangeArrowheads="1"/>
                  </p:cNvSpPr>
                  <p:nvPr/>
                </p:nvSpPr>
                <p:spPr bwMode="auto">
                  <a:xfrm>
                    <a:off x="4608"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33" name="Rectangle 641"/>
                  <p:cNvSpPr>
                    <a:spLocks noChangeArrowheads="1"/>
                  </p:cNvSpPr>
                  <p:nvPr/>
                </p:nvSpPr>
                <p:spPr bwMode="auto">
                  <a:xfrm>
                    <a:off x="4704"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34" name="Rectangle 642"/>
                  <p:cNvSpPr>
                    <a:spLocks noChangeArrowheads="1"/>
                  </p:cNvSpPr>
                  <p:nvPr/>
                </p:nvSpPr>
                <p:spPr bwMode="auto">
                  <a:xfrm>
                    <a:off x="4800"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4435" name="Rectangle 643"/>
                <p:cNvSpPr>
                  <a:spLocks noChangeArrowheads="1"/>
                </p:cNvSpPr>
                <p:nvPr/>
              </p:nvSpPr>
              <p:spPr bwMode="auto">
                <a:xfrm>
                  <a:off x="4896"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436" name="Group 644"/>
              <p:cNvGrpSpPr>
                <a:grpSpLocks/>
              </p:cNvGrpSpPr>
              <p:nvPr/>
            </p:nvGrpSpPr>
            <p:grpSpPr bwMode="auto">
              <a:xfrm>
                <a:off x="4320" y="3072"/>
                <a:ext cx="288" cy="288"/>
                <a:chOff x="4608" y="1440"/>
                <a:chExt cx="288" cy="288"/>
              </a:xfrm>
            </p:grpSpPr>
            <p:sp>
              <p:nvSpPr>
                <p:cNvPr id="34437" name="Rectangle 645"/>
                <p:cNvSpPr>
                  <a:spLocks noChangeArrowheads="1"/>
                </p:cNvSpPr>
                <p:nvPr/>
              </p:nvSpPr>
              <p:spPr bwMode="auto">
                <a:xfrm>
                  <a:off x="4800"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38" name="Rectangle 646"/>
                <p:cNvSpPr>
                  <a:spLocks noChangeArrowheads="1"/>
                </p:cNvSpPr>
                <p:nvPr/>
              </p:nvSpPr>
              <p:spPr bwMode="auto">
                <a:xfrm>
                  <a:off x="4800"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39" name="Rectangle 647"/>
                <p:cNvSpPr>
                  <a:spLocks noChangeArrowheads="1"/>
                </p:cNvSpPr>
                <p:nvPr/>
              </p:nvSpPr>
              <p:spPr bwMode="auto">
                <a:xfrm>
                  <a:off x="4800"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40" name="Rectangle 648"/>
                <p:cNvSpPr>
                  <a:spLocks noChangeArrowheads="1"/>
                </p:cNvSpPr>
                <p:nvPr/>
              </p:nvSpPr>
              <p:spPr bwMode="auto">
                <a:xfrm>
                  <a:off x="4704"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41" name="Rectangle 649"/>
                <p:cNvSpPr>
                  <a:spLocks noChangeArrowheads="1"/>
                </p:cNvSpPr>
                <p:nvPr/>
              </p:nvSpPr>
              <p:spPr bwMode="auto">
                <a:xfrm>
                  <a:off x="4608"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42" name="Rectangle 650"/>
                <p:cNvSpPr>
                  <a:spLocks noChangeArrowheads="1"/>
                </p:cNvSpPr>
                <p:nvPr/>
              </p:nvSpPr>
              <p:spPr bwMode="auto">
                <a:xfrm>
                  <a:off x="4704"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43" name="Rectangle 651"/>
                <p:cNvSpPr>
                  <a:spLocks noChangeArrowheads="1"/>
                </p:cNvSpPr>
                <p:nvPr/>
              </p:nvSpPr>
              <p:spPr bwMode="auto">
                <a:xfrm>
                  <a:off x="4608"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44" name="Rectangle 652"/>
                <p:cNvSpPr>
                  <a:spLocks noChangeArrowheads="1"/>
                </p:cNvSpPr>
                <p:nvPr/>
              </p:nvSpPr>
              <p:spPr bwMode="auto">
                <a:xfrm>
                  <a:off x="4608"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34445" name="Rectangle 653"/>
            <p:cNvSpPr>
              <a:spLocks noChangeArrowheads="1"/>
            </p:cNvSpPr>
            <p:nvPr/>
          </p:nvSpPr>
          <p:spPr bwMode="auto">
            <a:xfrm>
              <a:off x="4464" y="3264"/>
              <a:ext cx="96" cy="96"/>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4477" name="Rectangle 685"/>
          <p:cNvSpPr>
            <a:spLocks noChangeArrowheads="1"/>
          </p:cNvSpPr>
          <p:nvPr/>
        </p:nvSpPr>
        <p:spPr bwMode="auto">
          <a:xfrm>
            <a:off x="6934200" y="6157913"/>
            <a:ext cx="152400" cy="152400"/>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78" name="Rectangle 686"/>
          <p:cNvSpPr>
            <a:spLocks noChangeArrowheads="1"/>
          </p:cNvSpPr>
          <p:nvPr/>
        </p:nvSpPr>
        <p:spPr bwMode="auto">
          <a:xfrm>
            <a:off x="7162800" y="6157913"/>
            <a:ext cx="152400" cy="152400"/>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79" name="Rectangle 687"/>
          <p:cNvSpPr>
            <a:spLocks noChangeArrowheads="1"/>
          </p:cNvSpPr>
          <p:nvPr/>
        </p:nvSpPr>
        <p:spPr bwMode="auto">
          <a:xfrm>
            <a:off x="7391400" y="6157913"/>
            <a:ext cx="152400" cy="152400"/>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80" name="Rectangle 688"/>
          <p:cNvSpPr>
            <a:spLocks noChangeArrowheads="1"/>
          </p:cNvSpPr>
          <p:nvPr/>
        </p:nvSpPr>
        <p:spPr bwMode="auto">
          <a:xfrm>
            <a:off x="7620000" y="6157913"/>
            <a:ext cx="152400" cy="152400"/>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81" name="Rectangle 689"/>
          <p:cNvSpPr>
            <a:spLocks noChangeArrowheads="1"/>
          </p:cNvSpPr>
          <p:nvPr/>
        </p:nvSpPr>
        <p:spPr bwMode="auto">
          <a:xfrm>
            <a:off x="7848600" y="6157913"/>
            <a:ext cx="152400" cy="152400"/>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82" name="Rectangle 690"/>
          <p:cNvSpPr>
            <a:spLocks noChangeArrowheads="1"/>
          </p:cNvSpPr>
          <p:nvPr/>
        </p:nvSpPr>
        <p:spPr bwMode="auto">
          <a:xfrm>
            <a:off x="8077200" y="6157913"/>
            <a:ext cx="152400" cy="152400"/>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83" name="Rectangle 691"/>
          <p:cNvSpPr>
            <a:spLocks noChangeArrowheads="1"/>
          </p:cNvSpPr>
          <p:nvPr/>
        </p:nvSpPr>
        <p:spPr bwMode="auto">
          <a:xfrm>
            <a:off x="8305800" y="6157913"/>
            <a:ext cx="152400" cy="152400"/>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84" name="Rectangle 692"/>
          <p:cNvSpPr>
            <a:spLocks noChangeArrowheads="1"/>
          </p:cNvSpPr>
          <p:nvPr/>
        </p:nvSpPr>
        <p:spPr bwMode="auto">
          <a:xfrm>
            <a:off x="8534400" y="6157913"/>
            <a:ext cx="152400" cy="152400"/>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86" name="Rectangle 694"/>
          <p:cNvSpPr>
            <a:spLocks noChangeArrowheads="1"/>
          </p:cNvSpPr>
          <p:nvPr/>
        </p:nvSpPr>
        <p:spPr bwMode="auto">
          <a:xfrm>
            <a:off x="6934200" y="6386513"/>
            <a:ext cx="152400" cy="152400"/>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87" name="Rectangle 695"/>
          <p:cNvSpPr>
            <a:spLocks noChangeArrowheads="1"/>
          </p:cNvSpPr>
          <p:nvPr/>
        </p:nvSpPr>
        <p:spPr bwMode="auto">
          <a:xfrm>
            <a:off x="7162800" y="6386513"/>
            <a:ext cx="152400" cy="152400"/>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88" name="Rectangle 696"/>
          <p:cNvSpPr>
            <a:spLocks noChangeArrowheads="1"/>
          </p:cNvSpPr>
          <p:nvPr/>
        </p:nvSpPr>
        <p:spPr bwMode="auto">
          <a:xfrm>
            <a:off x="7391400" y="6386513"/>
            <a:ext cx="152400" cy="152400"/>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89" name="Rectangle 697"/>
          <p:cNvSpPr>
            <a:spLocks noChangeArrowheads="1"/>
          </p:cNvSpPr>
          <p:nvPr/>
        </p:nvSpPr>
        <p:spPr bwMode="auto">
          <a:xfrm>
            <a:off x="7620000" y="6386513"/>
            <a:ext cx="152400" cy="152400"/>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90" name="Rectangle 698"/>
          <p:cNvSpPr>
            <a:spLocks noChangeArrowheads="1"/>
          </p:cNvSpPr>
          <p:nvPr/>
        </p:nvSpPr>
        <p:spPr bwMode="auto">
          <a:xfrm>
            <a:off x="7848600" y="6386513"/>
            <a:ext cx="152400" cy="152400"/>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91" name="Rectangle 699"/>
          <p:cNvSpPr>
            <a:spLocks noChangeArrowheads="1"/>
          </p:cNvSpPr>
          <p:nvPr/>
        </p:nvSpPr>
        <p:spPr bwMode="auto">
          <a:xfrm>
            <a:off x="8077200" y="6386513"/>
            <a:ext cx="152400" cy="152400"/>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92" name="Rectangle 700"/>
          <p:cNvSpPr>
            <a:spLocks noChangeArrowheads="1"/>
          </p:cNvSpPr>
          <p:nvPr/>
        </p:nvSpPr>
        <p:spPr bwMode="auto">
          <a:xfrm>
            <a:off x="8305800" y="6386513"/>
            <a:ext cx="152400" cy="152400"/>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93" name="Rectangle 701"/>
          <p:cNvSpPr>
            <a:spLocks noChangeArrowheads="1"/>
          </p:cNvSpPr>
          <p:nvPr/>
        </p:nvSpPr>
        <p:spPr bwMode="auto">
          <a:xfrm>
            <a:off x="8534400" y="6386513"/>
            <a:ext cx="152400" cy="152400"/>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94" name="Freeform 702"/>
          <p:cNvSpPr>
            <a:spLocks/>
          </p:cNvSpPr>
          <p:nvPr/>
        </p:nvSpPr>
        <p:spPr bwMode="auto">
          <a:xfrm>
            <a:off x="5067300" y="4919663"/>
            <a:ext cx="1714500" cy="1085850"/>
          </a:xfrm>
          <a:custGeom>
            <a:avLst/>
            <a:gdLst>
              <a:gd name="T0" fmla="*/ 0 w 1080"/>
              <a:gd name="T1" fmla="*/ 0 h 684"/>
              <a:gd name="T2" fmla="*/ 696 w 1080"/>
              <a:gd name="T3" fmla="*/ 156 h 684"/>
              <a:gd name="T4" fmla="*/ 1080 w 1080"/>
              <a:gd name="T5" fmla="*/ 684 h 684"/>
            </a:gdLst>
            <a:ahLst/>
            <a:cxnLst>
              <a:cxn ang="0">
                <a:pos x="T0" y="T1"/>
              </a:cxn>
              <a:cxn ang="0">
                <a:pos x="T2" y="T3"/>
              </a:cxn>
              <a:cxn ang="0">
                <a:pos x="T4" y="T5"/>
              </a:cxn>
            </a:cxnLst>
            <a:rect l="0" t="0" r="r" b="b"/>
            <a:pathLst>
              <a:path w="1080" h="684">
                <a:moveTo>
                  <a:pt x="0" y="0"/>
                </a:moveTo>
                <a:cubicBezTo>
                  <a:pt x="116" y="25"/>
                  <a:pt x="516" y="42"/>
                  <a:pt x="696" y="156"/>
                </a:cubicBezTo>
                <a:cubicBezTo>
                  <a:pt x="876" y="270"/>
                  <a:pt x="972" y="480"/>
                  <a:pt x="1080" y="684"/>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95" name="Rectangle 703"/>
          <p:cNvSpPr>
            <a:spLocks noChangeArrowheads="1"/>
          </p:cNvSpPr>
          <p:nvPr/>
        </p:nvSpPr>
        <p:spPr bwMode="auto">
          <a:xfrm>
            <a:off x="5603875" y="3581400"/>
            <a:ext cx="1908175" cy="381000"/>
          </a:xfrm>
          <a:prstGeom prst="rect">
            <a:avLst/>
          </a:prstGeom>
          <a:noFill/>
          <a:ln w="38100" algn="ctr">
            <a:solidFill>
              <a:srgbClr val="0000FF"/>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98" name="Text Box 706"/>
          <p:cNvSpPr txBox="1">
            <a:spLocks noChangeArrowheads="1"/>
          </p:cNvSpPr>
          <p:nvPr/>
        </p:nvSpPr>
        <p:spPr bwMode="auto">
          <a:xfrm>
            <a:off x="4714875" y="4424363"/>
            <a:ext cx="3111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a:t>
            </a:r>
          </a:p>
        </p:txBody>
      </p:sp>
      <p:sp>
        <p:nvSpPr>
          <p:cNvPr id="34500" name="Freeform 708"/>
          <p:cNvSpPr>
            <a:spLocks/>
          </p:cNvSpPr>
          <p:nvPr/>
        </p:nvSpPr>
        <p:spPr bwMode="auto">
          <a:xfrm>
            <a:off x="2819400" y="4341813"/>
            <a:ext cx="1905000" cy="520700"/>
          </a:xfrm>
          <a:custGeom>
            <a:avLst/>
            <a:gdLst>
              <a:gd name="T0" fmla="*/ 1200 w 1200"/>
              <a:gd name="T1" fmla="*/ 328 h 328"/>
              <a:gd name="T2" fmla="*/ 624 w 1200"/>
              <a:gd name="T3" fmla="*/ 40 h 328"/>
              <a:gd name="T4" fmla="*/ 0 w 1200"/>
              <a:gd name="T5" fmla="*/ 88 h 328"/>
            </a:gdLst>
            <a:ahLst/>
            <a:cxnLst>
              <a:cxn ang="0">
                <a:pos x="T0" y="T1"/>
              </a:cxn>
              <a:cxn ang="0">
                <a:pos x="T2" y="T3"/>
              </a:cxn>
              <a:cxn ang="0">
                <a:pos x="T4" y="T5"/>
              </a:cxn>
            </a:cxnLst>
            <a:rect l="0" t="0" r="r" b="b"/>
            <a:pathLst>
              <a:path w="1200" h="328">
                <a:moveTo>
                  <a:pt x="1200" y="328"/>
                </a:moveTo>
                <a:cubicBezTo>
                  <a:pt x="1012" y="204"/>
                  <a:pt x="824" y="80"/>
                  <a:pt x="624" y="40"/>
                </a:cubicBezTo>
                <a:cubicBezTo>
                  <a:pt x="424" y="0"/>
                  <a:pt x="212" y="44"/>
                  <a:pt x="0" y="88"/>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4502" name="Group 710"/>
          <p:cNvGrpSpPr>
            <a:grpSpLocks/>
          </p:cNvGrpSpPr>
          <p:nvPr/>
        </p:nvGrpSpPr>
        <p:grpSpPr bwMode="auto">
          <a:xfrm>
            <a:off x="7467600" y="4557713"/>
            <a:ext cx="762000" cy="762000"/>
            <a:chOff x="4272" y="3072"/>
            <a:chExt cx="480" cy="480"/>
          </a:xfrm>
        </p:grpSpPr>
        <p:grpSp>
          <p:nvGrpSpPr>
            <p:cNvPr id="34503" name="Group 711"/>
            <p:cNvGrpSpPr>
              <a:grpSpLocks/>
            </p:cNvGrpSpPr>
            <p:nvPr/>
          </p:nvGrpSpPr>
          <p:grpSpPr bwMode="auto">
            <a:xfrm>
              <a:off x="4272" y="3072"/>
              <a:ext cx="480" cy="480"/>
              <a:chOff x="4224" y="2976"/>
              <a:chExt cx="480" cy="480"/>
            </a:xfrm>
          </p:grpSpPr>
          <p:grpSp>
            <p:nvGrpSpPr>
              <p:cNvPr id="34504" name="Group 712"/>
              <p:cNvGrpSpPr>
                <a:grpSpLocks/>
              </p:cNvGrpSpPr>
              <p:nvPr/>
            </p:nvGrpSpPr>
            <p:grpSpPr bwMode="auto">
              <a:xfrm>
                <a:off x="4224" y="2976"/>
                <a:ext cx="480" cy="480"/>
                <a:chOff x="4512" y="1344"/>
                <a:chExt cx="480" cy="480"/>
              </a:xfrm>
            </p:grpSpPr>
            <p:sp>
              <p:nvSpPr>
                <p:cNvPr id="34505" name="Rectangle 713"/>
                <p:cNvSpPr>
                  <a:spLocks noChangeArrowheads="1"/>
                </p:cNvSpPr>
                <p:nvPr/>
              </p:nvSpPr>
              <p:spPr bwMode="auto">
                <a:xfrm>
                  <a:off x="4896"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506" name="Rectangle 714"/>
                <p:cNvSpPr>
                  <a:spLocks noChangeArrowheads="1"/>
                </p:cNvSpPr>
                <p:nvPr/>
              </p:nvSpPr>
              <p:spPr bwMode="auto">
                <a:xfrm>
                  <a:off x="4512"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507" name="Rectangle 715"/>
                <p:cNvSpPr>
                  <a:spLocks noChangeArrowheads="1"/>
                </p:cNvSpPr>
                <p:nvPr/>
              </p:nvSpPr>
              <p:spPr bwMode="auto">
                <a:xfrm>
                  <a:off x="4512"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4508" name="Group 716"/>
                <p:cNvGrpSpPr>
                  <a:grpSpLocks/>
                </p:cNvGrpSpPr>
                <p:nvPr/>
              </p:nvGrpSpPr>
              <p:grpSpPr bwMode="auto">
                <a:xfrm>
                  <a:off x="4512" y="1344"/>
                  <a:ext cx="480" cy="480"/>
                  <a:chOff x="4512" y="1344"/>
                  <a:chExt cx="480" cy="480"/>
                </a:xfrm>
              </p:grpSpPr>
              <p:sp>
                <p:nvSpPr>
                  <p:cNvPr id="34509" name="Rectangle 717"/>
                  <p:cNvSpPr>
                    <a:spLocks noChangeArrowheads="1"/>
                  </p:cNvSpPr>
                  <p:nvPr/>
                </p:nvSpPr>
                <p:spPr bwMode="auto">
                  <a:xfrm>
                    <a:off x="4896"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510" name="Rectangle 718"/>
                  <p:cNvSpPr>
                    <a:spLocks noChangeArrowheads="1"/>
                  </p:cNvSpPr>
                  <p:nvPr/>
                </p:nvSpPr>
                <p:spPr bwMode="auto">
                  <a:xfrm>
                    <a:off x="4896"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511" name="Rectangle 719"/>
                  <p:cNvSpPr>
                    <a:spLocks noChangeArrowheads="1"/>
                  </p:cNvSpPr>
                  <p:nvPr/>
                </p:nvSpPr>
                <p:spPr bwMode="auto">
                  <a:xfrm>
                    <a:off x="4896"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512" name="Rectangle 720"/>
                  <p:cNvSpPr>
                    <a:spLocks noChangeArrowheads="1"/>
                  </p:cNvSpPr>
                  <p:nvPr/>
                </p:nvSpPr>
                <p:spPr bwMode="auto">
                  <a:xfrm>
                    <a:off x="4800"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513" name="Rectangle 721"/>
                  <p:cNvSpPr>
                    <a:spLocks noChangeArrowheads="1"/>
                  </p:cNvSpPr>
                  <p:nvPr/>
                </p:nvSpPr>
                <p:spPr bwMode="auto">
                  <a:xfrm>
                    <a:off x="4704"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514" name="Rectangle 722"/>
                  <p:cNvSpPr>
                    <a:spLocks noChangeArrowheads="1"/>
                  </p:cNvSpPr>
                  <p:nvPr/>
                </p:nvSpPr>
                <p:spPr bwMode="auto">
                  <a:xfrm>
                    <a:off x="4608" y="1728"/>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515" name="Rectangle 723"/>
                  <p:cNvSpPr>
                    <a:spLocks noChangeArrowheads="1"/>
                  </p:cNvSpPr>
                  <p:nvPr/>
                </p:nvSpPr>
                <p:spPr bwMode="auto">
                  <a:xfrm>
                    <a:off x="4512"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516" name="Rectangle 724"/>
                  <p:cNvSpPr>
                    <a:spLocks noChangeArrowheads="1"/>
                  </p:cNvSpPr>
                  <p:nvPr/>
                </p:nvSpPr>
                <p:spPr bwMode="auto">
                  <a:xfrm>
                    <a:off x="4512"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517" name="Rectangle 725"/>
                  <p:cNvSpPr>
                    <a:spLocks noChangeArrowheads="1"/>
                  </p:cNvSpPr>
                  <p:nvPr/>
                </p:nvSpPr>
                <p:spPr bwMode="auto">
                  <a:xfrm>
                    <a:off x="4512"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518" name="Rectangle 726"/>
                  <p:cNvSpPr>
                    <a:spLocks noChangeArrowheads="1"/>
                  </p:cNvSpPr>
                  <p:nvPr/>
                </p:nvSpPr>
                <p:spPr bwMode="auto">
                  <a:xfrm>
                    <a:off x="4608"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519" name="Rectangle 727"/>
                  <p:cNvSpPr>
                    <a:spLocks noChangeArrowheads="1"/>
                  </p:cNvSpPr>
                  <p:nvPr/>
                </p:nvSpPr>
                <p:spPr bwMode="auto">
                  <a:xfrm>
                    <a:off x="4704"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520" name="Rectangle 728"/>
                  <p:cNvSpPr>
                    <a:spLocks noChangeArrowheads="1"/>
                  </p:cNvSpPr>
                  <p:nvPr/>
                </p:nvSpPr>
                <p:spPr bwMode="auto">
                  <a:xfrm>
                    <a:off x="4800"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4521" name="Rectangle 729"/>
                <p:cNvSpPr>
                  <a:spLocks noChangeArrowheads="1"/>
                </p:cNvSpPr>
                <p:nvPr/>
              </p:nvSpPr>
              <p:spPr bwMode="auto">
                <a:xfrm>
                  <a:off x="4896" y="1344"/>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522" name="Group 730"/>
              <p:cNvGrpSpPr>
                <a:grpSpLocks/>
              </p:cNvGrpSpPr>
              <p:nvPr/>
            </p:nvGrpSpPr>
            <p:grpSpPr bwMode="auto">
              <a:xfrm>
                <a:off x="4320" y="3072"/>
                <a:ext cx="288" cy="288"/>
                <a:chOff x="4608" y="1440"/>
                <a:chExt cx="288" cy="288"/>
              </a:xfrm>
            </p:grpSpPr>
            <p:sp>
              <p:nvSpPr>
                <p:cNvPr id="34523" name="Rectangle 731"/>
                <p:cNvSpPr>
                  <a:spLocks noChangeArrowheads="1"/>
                </p:cNvSpPr>
                <p:nvPr/>
              </p:nvSpPr>
              <p:spPr bwMode="auto">
                <a:xfrm>
                  <a:off x="4800"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524" name="Rectangle 732"/>
                <p:cNvSpPr>
                  <a:spLocks noChangeArrowheads="1"/>
                </p:cNvSpPr>
                <p:nvPr/>
              </p:nvSpPr>
              <p:spPr bwMode="auto">
                <a:xfrm>
                  <a:off x="4800"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525" name="Rectangle 733"/>
                <p:cNvSpPr>
                  <a:spLocks noChangeArrowheads="1"/>
                </p:cNvSpPr>
                <p:nvPr/>
              </p:nvSpPr>
              <p:spPr bwMode="auto">
                <a:xfrm>
                  <a:off x="4800"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526" name="Rectangle 734"/>
                <p:cNvSpPr>
                  <a:spLocks noChangeArrowheads="1"/>
                </p:cNvSpPr>
                <p:nvPr/>
              </p:nvSpPr>
              <p:spPr bwMode="auto">
                <a:xfrm>
                  <a:off x="4704"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527" name="Rectangle 735"/>
                <p:cNvSpPr>
                  <a:spLocks noChangeArrowheads="1"/>
                </p:cNvSpPr>
                <p:nvPr/>
              </p:nvSpPr>
              <p:spPr bwMode="auto">
                <a:xfrm>
                  <a:off x="4608" y="1632"/>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528" name="Rectangle 736"/>
                <p:cNvSpPr>
                  <a:spLocks noChangeArrowheads="1"/>
                </p:cNvSpPr>
                <p:nvPr/>
              </p:nvSpPr>
              <p:spPr bwMode="auto">
                <a:xfrm>
                  <a:off x="4704"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529" name="Rectangle 737"/>
                <p:cNvSpPr>
                  <a:spLocks noChangeArrowheads="1"/>
                </p:cNvSpPr>
                <p:nvPr/>
              </p:nvSpPr>
              <p:spPr bwMode="auto">
                <a:xfrm>
                  <a:off x="4608" y="1536"/>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530" name="Rectangle 738"/>
                <p:cNvSpPr>
                  <a:spLocks noChangeArrowheads="1"/>
                </p:cNvSpPr>
                <p:nvPr/>
              </p:nvSpPr>
              <p:spPr bwMode="auto">
                <a:xfrm>
                  <a:off x="4608" y="1440"/>
                  <a:ext cx="96" cy="9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34531" name="Rectangle 739"/>
            <p:cNvSpPr>
              <a:spLocks noChangeArrowheads="1"/>
            </p:cNvSpPr>
            <p:nvPr/>
          </p:nvSpPr>
          <p:spPr bwMode="auto">
            <a:xfrm>
              <a:off x="4464" y="3264"/>
              <a:ext cx="96" cy="96"/>
            </a:xfrm>
            <a:prstGeom prst="rect">
              <a:avLst/>
            </a:prstGeom>
            <a:solidFill>
              <a:srgbClr val="FF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4532" name="Freeform 740"/>
          <p:cNvSpPr>
            <a:spLocks/>
          </p:cNvSpPr>
          <p:nvPr/>
        </p:nvSpPr>
        <p:spPr bwMode="auto">
          <a:xfrm>
            <a:off x="5029200" y="4191000"/>
            <a:ext cx="2733675" cy="661988"/>
          </a:xfrm>
          <a:custGeom>
            <a:avLst/>
            <a:gdLst>
              <a:gd name="T0" fmla="*/ 1722 w 1722"/>
              <a:gd name="T1" fmla="*/ 417 h 417"/>
              <a:gd name="T2" fmla="*/ 672 w 1722"/>
              <a:gd name="T3" fmla="*/ 5 h 417"/>
              <a:gd name="T4" fmla="*/ 0 w 1722"/>
              <a:gd name="T5" fmla="*/ 389 h 417"/>
            </a:gdLst>
            <a:ahLst/>
            <a:cxnLst>
              <a:cxn ang="0">
                <a:pos x="T0" y="T1"/>
              </a:cxn>
              <a:cxn ang="0">
                <a:pos x="T2" y="T3"/>
              </a:cxn>
              <a:cxn ang="0">
                <a:pos x="T4" y="T5"/>
              </a:cxn>
            </a:cxnLst>
            <a:rect l="0" t="0" r="r" b="b"/>
            <a:pathLst>
              <a:path w="1722" h="417">
                <a:moveTo>
                  <a:pt x="1722" y="417"/>
                </a:moveTo>
                <a:cubicBezTo>
                  <a:pt x="1548" y="348"/>
                  <a:pt x="959" y="10"/>
                  <a:pt x="672" y="5"/>
                </a:cubicBezTo>
                <a:cubicBezTo>
                  <a:pt x="385" y="0"/>
                  <a:pt x="104" y="333"/>
                  <a:pt x="0" y="389"/>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534" name="Rectangle 742"/>
          <p:cNvSpPr>
            <a:spLocks noChangeArrowheads="1"/>
          </p:cNvSpPr>
          <p:nvPr/>
        </p:nvSpPr>
        <p:spPr bwMode="auto">
          <a:xfrm>
            <a:off x="4800600" y="4811713"/>
            <a:ext cx="152400" cy="152400"/>
          </a:xfrm>
          <a:prstGeom prst="rect">
            <a:avLst/>
          </a:prstGeom>
          <a:solidFill>
            <a:srgbClr val="B3B3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C0C0C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8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8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96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9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8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9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88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49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500"/>
                                        </p:tgtEl>
                                        <p:attrNameLst>
                                          <p:attrName>style.visibility</p:attrName>
                                        </p:attrNameLst>
                                      </p:cBhvr>
                                      <p:to>
                                        <p:strVal val="visible"/>
                                      </p:to>
                                    </p:set>
                                  </p:childTnLst>
                                  <p:subTnLst>
                                    <p:set>
                                      <p:cBhvr override="childStyle">
                                        <p:cTn dur="1" fill="hold" display="0" masterRel="nextClick" afterEffect="1"/>
                                        <p:tgtEl>
                                          <p:spTgt spid="34500"/>
                                        </p:tgtEl>
                                        <p:attrNameLst>
                                          <p:attrName>style.visibility</p:attrName>
                                        </p:attrNameLst>
                                      </p:cBhvr>
                                      <p:to>
                                        <p:strVal val="hidden"/>
                                      </p:to>
                                    </p:set>
                                  </p:subTnLst>
                                </p:cTn>
                              </p:par>
                              <p:par>
                                <p:cTn id="25" presetID="1" presetClass="entr" presetSubtype="0" fill="hold" nodeType="withEffect">
                                  <p:stCondLst>
                                    <p:cond delay="0"/>
                                  </p:stCondLst>
                                  <p:childTnLst>
                                    <p:set>
                                      <p:cBhvr>
                                        <p:cTn id="26" dur="1" fill="hold">
                                          <p:stCondLst>
                                            <p:cond delay="0"/>
                                          </p:stCondLst>
                                        </p:cTn>
                                        <p:tgtEl>
                                          <p:spTgt spid="3450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49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494"/>
                                        </p:tgtEl>
                                        <p:attrNameLst>
                                          <p:attrName>style.visibility</p:attrName>
                                        </p:attrNameLst>
                                      </p:cBhvr>
                                      <p:to>
                                        <p:strVal val="visible"/>
                                      </p:to>
                                    </p:set>
                                  </p:childTnLst>
                                  <p:subTnLst>
                                    <p:set>
                                      <p:cBhvr override="childStyle">
                                        <p:cTn dur="1" fill="hold" display="0" masterRel="nextClick" afterEffect="1"/>
                                        <p:tgtEl>
                                          <p:spTgt spid="34494"/>
                                        </p:tgtEl>
                                        <p:attrNameLst>
                                          <p:attrName>style.visibility</p:attrName>
                                        </p:attrNameLst>
                                      </p:cBhvr>
                                      <p:to>
                                        <p:strVal val="hidden"/>
                                      </p:to>
                                    </p:set>
                                  </p:subTnLst>
                                </p:cTn>
                              </p:par>
                              <p:par>
                                <p:cTn id="33" presetID="1" presetClass="entr" presetSubtype="0" fill="hold" grpId="0" nodeType="withEffect">
                                  <p:stCondLst>
                                    <p:cond delay="0"/>
                                  </p:stCondLst>
                                  <p:childTnLst>
                                    <p:set>
                                      <p:cBhvr>
                                        <p:cTn id="34" dur="1" fill="hold">
                                          <p:stCondLst>
                                            <p:cond delay="0"/>
                                          </p:stCondLst>
                                        </p:cTn>
                                        <p:tgtEl>
                                          <p:spTgt spid="3384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84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8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38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8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382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83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83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383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3839"/>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33933"/>
                                        </p:tgtEl>
                                        <p:attrNameLst>
                                          <p:attrName>style.visibility</p:attrName>
                                        </p:attrNameLst>
                                      </p:cBhvr>
                                      <p:to>
                                        <p:strVal val="visible"/>
                                      </p:to>
                                    </p:set>
                                  </p:childTnLst>
                                  <p:subTnLst>
                                    <p:set>
                                      <p:cBhvr override="childStyle">
                                        <p:cTn dur="1" fill="hold" display="0" masterRel="nextClick" afterEffect="1"/>
                                        <p:tgtEl>
                                          <p:spTgt spid="33933"/>
                                        </p:tgtEl>
                                        <p:attrNameLst>
                                          <p:attrName>style.visibility</p:attrName>
                                        </p:attrNameLst>
                                      </p:cBhvr>
                                      <p:to>
                                        <p:strVal val="hidden"/>
                                      </p:to>
                                    </p:set>
                                  </p:subTnLst>
                                </p:cTn>
                              </p:par>
                              <p:par>
                                <p:cTn id="57" presetID="1" presetClass="entr" presetSubtype="0" fill="hold" grpId="0" nodeType="withEffect">
                                  <p:stCondLst>
                                    <p:cond delay="0"/>
                                  </p:stCondLst>
                                  <p:childTnLst>
                                    <p:set>
                                      <p:cBhvr>
                                        <p:cTn id="58" dur="1" fill="hold">
                                          <p:stCondLst>
                                            <p:cond delay="0"/>
                                          </p:stCondLst>
                                        </p:cTn>
                                        <p:tgtEl>
                                          <p:spTgt spid="34477"/>
                                        </p:tgtEl>
                                        <p:attrNameLst>
                                          <p:attrName>style.visibility</p:attrName>
                                        </p:attrNameLst>
                                      </p:cBhvr>
                                      <p:to>
                                        <p:strVal val="visible"/>
                                      </p:to>
                                    </p:set>
                                  </p:childTnLst>
                                  <p:subTnLst>
                                    <p:set>
                                      <p:cBhvr override="childStyle">
                                        <p:cTn dur="1" fill="hold" display="0" masterRel="nextClick" afterEffect="1"/>
                                        <p:tgtEl>
                                          <p:spTgt spid="34477"/>
                                        </p:tgtEl>
                                        <p:attrNameLst>
                                          <p:attrName>style.visibility</p:attrName>
                                        </p:attrNameLst>
                                      </p:cBhvr>
                                      <p:to>
                                        <p:strVal val="hidden"/>
                                      </p:to>
                                    </p:set>
                                  </p:subTnLst>
                                </p:cTn>
                              </p:par>
                            </p:childTnLst>
                          </p:cTn>
                        </p:par>
                        <p:par>
                          <p:cTn id="59" fill="hold" nodeType="afterGroup">
                            <p:stCondLst>
                              <p:cond delay="0"/>
                            </p:stCondLst>
                            <p:childTnLst>
                              <p:par>
                                <p:cTn id="60" presetID="1" presetClass="entr" presetSubtype="0" fill="hold" nodeType="afterEffect">
                                  <p:stCondLst>
                                    <p:cond delay="200"/>
                                  </p:stCondLst>
                                  <p:childTnLst>
                                    <p:set>
                                      <p:cBhvr>
                                        <p:cTn id="61" dur="1" fill="hold">
                                          <p:stCondLst>
                                            <p:cond delay="0"/>
                                          </p:stCondLst>
                                        </p:cTn>
                                        <p:tgtEl>
                                          <p:spTgt spid="33964"/>
                                        </p:tgtEl>
                                        <p:attrNameLst>
                                          <p:attrName>style.visibility</p:attrName>
                                        </p:attrNameLst>
                                      </p:cBhvr>
                                      <p:to>
                                        <p:strVal val="visible"/>
                                      </p:to>
                                    </p:set>
                                  </p:childTnLst>
                                  <p:subTnLst>
                                    <p:set>
                                      <p:cBhvr override="childStyle">
                                        <p:cTn dur="1" fill="hold" display="0" masterRel="nextClick" afterEffect="1"/>
                                        <p:tgtEl>
                                          <p:spTgt spid="33964"/>
                                        </p:tgtEl>
                                        <p:attrNameLst>
                                          <p:attrName>style.visibility</p:attrName>
                                        </p:attrNameLst>
                                      </p:cBhvr>
                                      <p:to>
                                        <p:strVal val="hidden"/>
                                      </p:to>
                                    </p:set>
                                  </p:subTnLst>
                                </p:cTn>
                              </p:par>
                              <p:par>
                                <p:cTn id="62" presetID="1" presetClass="entr" presetSubtype="0" fill="hold" grpId="0" nodeType="withEffect">
                                  <p:stCondLst>
                                    <p:cond delay="200"/>
                                  </p:stCondLst>
                                  <p:childTnLst>
                                    <p:set>
                                      <p:cBhvr>
                                        <p:cTn id="63" dur="1" fill="hold">
                                          <p:stCondLst>
                                            <p:cond delay="0"/>
                                          </p:stCondLst>
                                        </p:cTn>
                                        <p:tgtEl>
                                          <p:spTgt spid="34478"/>
                                        </p:tgtEl>
                                        <p:attrNameLst>
                                          <p:attrName>style.visibility</p:attrName>
                                        </p:attrNameLst>
                                      </p:cBhvr>
                                      <p:to>
                                        <p:strVal val="visible"/>
                                      </p:to>
                                    </p:set>
                                  </p:childTnLst>
                                  <p:subTnLst>
                                    <p:set>
                                      <p:cBhvr override="childStyle">
                                        <p:cTn dur="1" fill="hold" display="0" masterRel="nextClick" afterEffect="1"/>
                                        <p:tgtEl>
                                          <p:spTgt spid="34478"/>
                                        </p:tgtEl>
                                        <p:attrNameLst>
                                          <p:attrName>style.visibility</p:attrName>
                                        </p:attrNameLst>
                                      </p:cBhvr>
                                      <p:to>
                                        <p:strVal val="hidden"/>
                                      </p:to>
                                    </p:set>
                                  </p:subTnLst>
                                </p:cTn>
                              </p:par>
                            </p:childTnLst>
                          </p:cTn>
                        </p:par>
                        <p:par>
                          <p:cTn id="64" fill="hold" nodeType="afterGroup">
                            <p:stCondLst>
                              <p:cond delay="200"/>
                            </p:stCondLst>
                            <p:childTnLst>
                              <p:par>
                                <p:cTn id="65" presetID="1" presetClass="entr" presetSubtype="0" fill="hold" nodeType="afterEffect">
                                  <p:stCondLst>
                                    <p:cond delay="200"/>
                                  </p:stCondLst>
                                  <p:childTnLst>
                                    <p:set>
                                      <p:cBhvr>
                                        <p:cTn id="66" dur="1" fill="hold">
                                          <p:stCondLst>
                                            <p:cond delay="0"/>
                                          </p:stCondLst>
                                        </p:cTn>
                                        <p:tgtEl>
                                          <p:spTgt spid="33994"/>
                                        </p:tgtEl>
                                        <p:attrNameLst>
                                          <p:attrName>style.visibility</p:attrName>
                                        </p:attrNameLst>
                                      </p:cBhvr>
                                      <p:to>
                                        <p:strVal val="visible"/>
                                      </p:to>
                                    </p:set>
                                  </p:childTnLst>
                                  <p:subTnLst>
                                    <p:set>
                                      <p:cBhvr override="childStyle">
                                        <p:cTn dur="1" fill="hold" display="0" masterRel="nextClick" afterEffect="1"/>
                                        <p:tgtEl>
                                          <p:spTgt spid="33994"/>
                                        </p:tgtEl>
                                        <p:attrNameLst>
                                          <p:attrName>style.visibility</p:attrName>
                                        </p:attrNameLst>
                                      </p:cBhvr>
                                      <p:to>
                                        <p:strVal val="hidden"/>
                                      </p:to>
                                    </p:set>
                                  </p:subTnLst>
                                </p:cTn>
                              </p:par>
                              <p:par>
                                <p:cTn id="67" presetID="1" presetClass="entr" presetSubtype="0" fill="hold" grpId="0" nodeType="withEffect">
                                  <p:stCondLst>
                                    <p:cond delay="200"/>
                                  </p:stCondLst>
                                  <p:childTnLst>
                                    <p:set>
                                      <p:cBhvr>
                                        <p:cTn id="68" dur="1" fill="hold">
                                          <p:stCondLst>
                                            <p:cond delay="0"/>
                                          </p:stCondLst>
                                        </p:cTn>
                                        <p:tgtEl>
                                          <p:spTgt spid="34479"/>
                                        </p:tgtEl>
                                        <p:attrNameLst>
                                          <p:attrName>style.visibility</p:attrName>
                                        </p:attrNameLst>
                                      </p:cBhvr>
                                      <p:to>
                                        <p:strVal val="visible"/>
                                      </p:to>
                                    </p:set>
                                  </p:childTnLst>
                                  <p:subTnLst>
                                    <p:set>
                                      <p:cBhvr override="childStyle">
                                        <p:cTn dur="1" fill="hold" display="0" masterRel="nextClick" afterEffect="1"/>
                                        <p:tgtEl>
                                          <p:spTgt spid="34479"/>
                                        </p:tgtEl>
                                        <p:attrNameLst>
                                          <p:attrName>style.visibility</p:attrName>
                                        </p:attrNameLst>
                                      </p:cBhvr>
                                      <p:to>
                                        <p:strVal val="hidden"/>
                                      </p:to>
                                    </p:set>
                                  </p:subTnLst>
                                </p:cTn>
                              </p:par>
                            </p:childTnLst>
                          </p:cTn>
                        </p:par>
                        <p:par>
                          <p:cTn id="69" fill="hold" nodeType="afterGroup">
                            <p:stCondLst>
                              <p:cond delay="400"/>
                            </p:stCondLst>
                            <p:childTnLst>
                              <p:par>
                                <p:cTn id="70" presetID="1" presetClass="entr" presetSubtype="0" fill="hold" nodeType="afterEffect">
                                  <p:stCondLst>
                                    <p:cond delay="200"/>
                                  </p:stCondLst>
                                  <p:childTnLst>
                                    <p:set>
                                      <p:cBhvr>
                                        <p:cTn id="71" dur="1" fill="hold">
                                          <p:stCondLst>
                                            <p:cond delay="0"/>
                                          </p:stCondLst>
                                        </p:cTn>
                                        <p:tgtEl>
                                          <p:spTgt spid="34176"/>
                                        </p:tgtEl>
                                        <p:attrNameLst>
                                          <p:attrName>style.visibility</p:attrName>
                                        </p:attrNameLst>
                                      </p:cBhvr>
                                      <p:to>
                                        <p:strVal val="visible"/>
                                      </p:to>
                                    </p:set>
                                  </p:childTnLst>
                                  <p:subTnLst>
                                    <p:set>
                                      <p:cBhvr override="childStyle">
                                        <p:cTn dur="1" fill="hold" display="0" masterRel="nextClick" afterEffect="1"/>
                                        <p:tgtEl>
                                          <p:spTgt spid="34176"/>
                                        </p:tgtEl>
                                        <p:attrNameLst>
                                          <p:attrName>style.visibility</p:attrName>
                                        </p:attrNameLst>
                                      </p:cBhvr>
                                      <p:to>
                                        <p:strVal val="hidden"/>
                                      </p:to>
                                    </p:set>
                                  </p:subTnLst>
                                </p:cTn>
                              </p:par>
                              <p:par>
                                <p:cTn id="72" presetID="1" presetClass="entr" presetSubtype="0" fill="hold" grpId="0" nodeType="withEffect">
                                  <p:stCondLst>
                                    <p:cond delay="200"/>
                                  </p:stCondLst>
                                  <p:childTnLst>
                                    <p:set>
                                      <p:cBhvr>
                                        <p:cTn id="73" dur="1" fill="hold">
                                          <p:stCondLst>
                                            <p:cond delay="0"/>
                                          </p:stCondLst>
                                        </p:cTn>
                                        <p:tgtEl>
                                          <p:spTgt spid="34480"/>
                                        </p:tgtEl>
                                        <p:attrNameLst>
                                          <p:attrName>style.visibility</p:attrName>
                                        </p:attrNameLst>
                                      </p:cBhvr>
                                      <p:to>
                                        <p:strVal val="visible"/>
                                      </p:to>
                                    </p:set>
                                  </p:childTnLst>
                                  <p:subTnLst>
                                    <p:set>
                                      <p:cBhvr override="childStyle">
                                        <p:cTn dur="1" fill="hold" display="0" masterRel="nextClick" afterEffect="1"/>
                                        <p:tgtEl>
                                          <p:spTgt spid="34480"/>
                                        </p:tgtEl>
                                        <p:attrNameLst>
                                          <p:attrName>style.visibility</p:attrName>
                                        </p:attrNameLst>
                                      </p:cBhvr>
                                      <p:to>
                                        <p:strVal val="hidden"/>
                                      </p:to>
                                    </p:set>
                                  </p:subTnLst>
                                </p:cTn>
                              </p:par>
                            </p:childTnLst>
                          </p:cTn>
                        </p:par>
                        <p:par>
                          <p:cTn id="74" fill="hold" nodeType="afterGroup">
                            <p:stCondLst>
                              <p:cond delay="600"/>
                            </p:stCondLst>
                            <p:childTnLst>
                              <p:par>
                                <p:cTn id="75" presetID="1" presetClass="entr" presetSubtype="0" fill="hold" nodeType="afterEffect">
                                  <p:stCondLst>
                                    <p:cond delay="200"/>
                                  </p:stCondLst>
                                  <p:childTnLst>
                                    <p:set>
                                      <p:cBhvr>
                                        <p:cTn id="76" dur="1" fill="hold">
                                          <p:stCondLst>
                                            <p:cond delay="0"/>
                                          </p:stCondLst>
                                        </p:cTn>
                                        <p:tgtEl>
                                          <p:spTgt spid="34206"/>
                                        </p:tgtEl>
                                        <p:attrNameLst>
                                          <p:attrName>style.visibility</p:attrName>
                                        </p:attrNameLst>
                                      </p:cBhvr>
                                      <p:to>
                                        <p:strVal val="visible"/>
                                      </p:to>
                                    </p:set>
                                  </p:childTnLst>
                                  <p:subTnLst>
                                    <p:set>
                                      <p:cBhvr override="childStyle">
                                        <p:cTn dur="1" fill="hold" display="0" masterRel="nextClick" afterEffect="1"/>
                                        <p:tgtEl>
                                          <p:spTgt spid="34206"/>
                                        </p:tgtEl>
                                        <p:attrNameLst>
                                          <p:attrName>style.visibility</p:attrName>
                                        </p:attrNameLst>
                                      </p:cBhvr>
                                      <p:to>
                                        <p:strVal val="hidden"/>
                                      </p:to>
                                    </p:set>
                                  </p:subTnLst>
                                </p:cTn>
                              </p:par>
                              <p:par>
                                <p:cTn id="77" presetID="1" presetClass="entr" presetSubtype="0" fill="hold" grpId="0" nodeType="withEffect">
                                  <p:stCondLst>
                                    <p:cond delay="200"/>
                                  </p:stCondLst>
                                  <p:childTnLst>
                                    <p:set>
                                      <p:cBhvr>
                                        <p:cTn id="78" dur="1" fill="hold">
                                          <p:stCondLst>
                                            <p:cond delay="0"/>
                                          </p:stCondLst>
                                        </p:cTn>
                                        <p:tgtEl>
                                          <p:spTgt spid="34481"/>
                                        </p:tgtEl>
                                        <p:attrNameLst>
                                          <p:attrName>style.visibility</p:attrName>
                                        </p:attrNameLst>
                                      </p:cBhvr>
                                      <p:to>
                                        <p:strVal val="visible"/>
                                      </p:to>
                                    </p:set>
                                  </p:childTnLst>
                                  <p:subTnLst>
                                    <p:set>
                                      <p:cBhvr override="childStyle">
                                        <p:cTn dur="1" fill="hold" display="0" masterRel="nextClick" afterEffect="1"/>
                                        <p:tgtEl>
                                          <p:spTgt spid="34481"/>
                                        </p:tgtEl>
                                        <p:attrNameLst>
                                          <p:attrName>style.visibility</p:attrName>
                                        </p:attrNameLst>
                                      </p:cBhvr>
                                      <p:to>
                                        <p:strVal val="hidden"/>
                                      </p:to>
                                    </p:set>
                                  </p:subTnLst>
                                </p:cTn>
                              </p:par>
                            </p:childTnLst>
                          </p:cTn>
                        </p:par>
                        <p:par>
                          <p:cTn id="79" fill="hold" nodeType="afterGroup">
                            <p:stCondLst>
                              <p:cond delay="800"/>
                            </p:stCondLst>
                            <p:childTnLst>
                              <p:par>
                                <p:cTn id="80" presetID="1" presetClass="entr" presetSubtype="0" fill="hold" nodeType="afterEffect">
                                  <p:stCondLst>
                                    <p:cond delay="200"/>
                                  </p:stCondLst>
                                  <p:childTnLst>
                                    <p:set>
                                      <p:cBhvr>
                                        <p:cTn id="81" dur="1" fill="hold">
                                          <p:stCondLst>
                                            <p:cond delay="0"/>
                                          </p:stCondLst>
                                        </p:cTn>
                                        <p:tgtEl>
                                          <p:spTgt spid="34236"/>
                                        </p:tgtEl>
                                        <p:attrNameLst>
                                          <p:attrName>style.visibility</p:attrName>
                                        </p:attrNameLst>
                                      </p:cBhvr>
                                      <p:to>
                                        <p:strVal val="visible"/>
                                      </p:to>
                                    </p:set>
                                  </p:childTnLst>
                                  <p:subTnLst>
                                    <p:set>
                                      <p:cBhvr override="childStyle">
                                        <p:cTn dur="1" fill="hold" display="0" masterRel="nextClick" afterEffect="1"/>
                                        <p:tgtEl>
                                          <p:spTgt spid="34236"/>
                                        </p:tgtEl>
                                        <p:attrNameLst>
                                          <p:attrName>style.visibility</p:attrName>
                                        </p:attrNameLst>
                                      </p:cBhvr>
                                      <p:to>
                                        <p:strVal val="hidden"/>
                                      </p:to>
                                    </p:set>
                                  </p:subTnLst>
                                </p:cTn>
                              </p:par>
                              <p:par>
                                <p:cTn id="82" presetID="1" presetClass="entr" presetSubtype="0" fill="hold" grpId="0" nodeType="withEffect">
                                  <p:stCondLst>
                                    <p:cond delay="200"/>
                                  </p:stCondLst>
                                  <p:childTnLst>
                                    <p:set>
                                      <p:cBhvr>
                                        <p:cTn id="83" dur="1" fill="hold">
                                          <p:stCondLst>
                                            <p:cond delay="0"/>
                                          </p:stCondLst>
                                        </p:cTn>
                                        <p:tgtEl>
                                          <p:spTgt spid="34482"/>
                                        </p:tgtEl>
                                        <p:attrNameLst>
                                          <p:attrName>style.visibility</p:attrName>
                                        </p:attrNameLst>
                                      </p:cBhvr>
                                      <p:to>
                                        <p:strVal val="visible"/>
                                      </p:to>
                                    </p:set>
                                  </p:childTnLst>
                                  <p:subTnLst>
                                    <p:set>
                                      <p:cBhvr override="childStyle">
                                        <p:cTn dur="1" fill="hold" display="0" masterRel="nextClick" afterEffect="1"/>
                                        <p:tgtEl>
                                          <p:spTgt spid="34482"/>
                                        </p:tgtEl>
                                        <p:attrNameLst>
                                          <p:attrName>style.visibility</p:attrName>
                                        </p:attrNameLst>
                                      </p:cBhvr>
                                      <p:to>
                                        <p:strVal val="hidden"/>
                                      </p:to>
                                    </p:set>
                                  </p:subTnLst>
                                </p:cTn>
                              </p:par>
                            </p:childTnLst>
                          </p:cTn>
                        </p:par>
                        <p:par>
                          <p:cTn id="84" fill="hold" nodeType="afterGroup">
                            <p:stCondLst>
                              <p:cond delay="1000"/>
                            </p:stCondLst>
                            <p:childTnLst>
                              <p:par>
                                <p:cTn id="85" presetID="1" presetClass="entr" presetSubtype="0" fill="hold" nodeType="afterEffect">
                                  <p:stCondLst>
                                    <p:cond delay="200"/>
                                  </p:stCondLst>
                                  <p:childTnLst>
                                    <p:set>
                                      <p:cBhvr>
                                        <p:cTn id="86" dur="1" fill="hold">
                                          <p:stCondLst>
                                            <p:cond delay="0"/>
                                          </p:stCondLst>
                                        </p:cTn>
                                        <p:tgtEl>
                                          <p:spTgt spid="34266"/>
                                        </p:tgtEl>
                                        <p:attrNameLst>
                                          <p:attrName>style.visibility</p:attrName>
                                        </p:attrNameLst>
                                      </p:cBhvr>
                                      <p:to>
                                        <p:strVal val="visible"/>
                                      </p:to>
                                    </p:set>
                                  </p:childTnLst>
                                  <p:subTnLst>
                                    <p:set>
                                      <p:cBhvr override="childStyle">
                                        <p:cTn dur="1" fill="hold" display="0" masterRel="nextClick" afterEffect="1"/>
                                        <p:tgtEl>
                                          <p:spTgt spid="34266"/>
                                        </p:tgtEl>
                                        <p:attrNameLst>
                                          <p:attrName>style.visibility</p:attrName>
                                        </p:attrNameLst>
                                      </p:cBhvr>
                                      <p:to>
                                        <p:strVal val="hidden"/>
                                      </p:to>
                                    </p:set>
                                  </p:subTnLst>
                                </p:cTn>
                              </p:par>
                              <p:par>
                                <p:cTn id="87" presetID="1" presetClass="entr" presetSubtype="0" fill="hold" grpId="0" nodeType="withEffect">
                                  <p:stCondLst>
                                    <p:cond delay="200"/>
                                  </p:stCondLst>
                                  <p:childTnLst>
                                    <p:set>
                                      <p:cBhvr>
                                        <p:cTn id="88" dur="1" fill="hold">
                                          <p:stCondLst>
                                            <p:cond delay="0"/>
                                          </p:stCondLst>
                                        </p:cTn>
                                        <p:tgtEl>
                                          <p:spTgt spid="34483"/>
                                        </p:tgtEl>
                                        <p:attrNameLst>
                                          <p:attrName>style.visibility</p:attrName>
                                        </p:attrNameLst>
                                      </p:cBhvr>
                                      <p:to>
                                        <p:strVal val="visible"/>
                                      </p:to>
                                    </p:set>
                                  </p:childTnLst>
                                  <p:subTnLst>
                                    <p:set>
                                      <p:cBhvr override="childStyle">
                                        <p:cTn dur="1" fill="hold" display="0" masterRel="nextClick" afterEffect="1"/>
                                        <p:tgtEl>
                                          <p:spTgt spid="34483"/>
                                        </p:tgtEl>
                                        <p:attrNameLst>
                                          <p:attrName>style.visibility</p:attrName>
                                        </p:attrNameLst>
                                      </p:cBhvr>
                                      <p:to>
                                        <p:strVal val="hidden"/>
                                      </p:to>
                                    </p:set>
                                  </p:subTnLst>
                                </p:cTn>
                              </p:par>
                            </p:childTnLst>
                          </p:cTn>
                        </p:par>
                        <p:par>
                          <p:cTn id="89" fill="hold" nodeType="afterGroup">
                            <p:stCondLst>
                              <p:cond delay="1200"/>
                            </p:stCondLst>
                            <p:childTnLst>
                              <p:par>
                                <p:cTn id="90" presetID="1" presetClass="entr" presetSubtype="0" fill="hold" nodeType="afterEffect">
                                  <p:stCondLst>
                                    <p:cond delay="200"/>
                                  </p:stCondLst>
                                  <p:childTnLst>
                                    <p:set>
                                      <p:cBhvr>
                                        <p:cTn id="91" dur="1" fill="hold">
                                          <p:stCondLst>
                                            <p:cond delay="0"/>
                                          </p:stCondLst>
                                        </p:cTn>
                                        <p:tgtEl>
                                          <p:spTgt spid="34296"/>
                                        </p:tgtEl>
                                        <p:attrNameLst>
                                          <p:attrName>style.visibility</p:attrName>
                                        </p:attrNameLst>
                                      </p:cBhvr>
                                      <p:to>
                                        <p:strVal val="visible"/>
                                      </p:to>
                                    </p:set>
                                  </p:childTnLst>
                                  <p:subTnLst>
                                    <p:set>
                                      <p:cBhvr override="childStyle">
                                        <p:cTn dur="1" fill="hold" display="0" masterRel="nextClick" afterEffect="1"/>
                                        <p:tgtEl>
                                          <p:spTgt spid="34296"/>
                                        </p:tgtEl>
                                        <p:attrNameLst>
                                          <p:attrName>style.visibility</p:attrName>
                                        </p:attrNameLst>
                                      </p:cBhvr>
                                      <p:to>
                                        <p:strVal val="hidden"/>
                                      </p:to>
                                    </p:set>
                                  </p:subTnLst>
                                </p:cTn>
                              </p:par>
                              <p:par>
                                <p:cTn id="92" presetID="1" presetClass="entr" presetSubtype="0" fill="hold" grpId="0" nodeType="withEffect">
                                  <p:stCondLst>
                                    <p:cond delay="200"/>
                                  </p:stCondLst>
                                  <p:childTnLst>
                                    <p:set>
                                      <p:cBhvr>
                                        <p:cTn id="93" dur="1" fill="hold">
                                          <p:stCondLst>
                                            <p:cond delay="0"/>
                                          </p:stCondLst>
                                        </p:cTn>
                                        <p:tgtEl>
                                          <p:spTgt spid="34484"/>
                                        </p:tgtEl>
                                        <p:attrNameLst>
                                          <p:attrName>style.visibility</p:attrName>
                                        </p:attrNameLst>
                                      </p:cBhvr>
                                      <p:to>
                                        <p:strVal val="visible"/>
                                      </p:to>
                                    </p:set>
                                  </p:childTnLst>
                                  <p:subTnLst>
                                    <p:set>
                                      <p:cBhvr override="childStyle">
                                        <p:cTn dur="1" fill="hold" display="0" masterRel="nextClick" afterEffect="1"/>
                                        <p:tgtEl>
                                          <p:spTgt spid="34484"/>
                                        </p:tgtEl>
                                        <p:attrNameLst>
                                          <p:attrName>style.visibility</p:attrName>
                                        </p:attrNameLst>
                                      </p:cBhvr>
                                      <p:to>
                                        <p:strVal val="hidden"/>
                                      </p:to>
                                    </p:set>
                                  </p:subTnLst>
                                </p:cTn>
                              </p:par>
                            </p:childTnLst>
                          </p:cTn>
                        </p:par>
                        <p:par>
                          <p:cTn id="94" fill="hold" nodeType="afterGroup">
                            <p:stCondLst>
                              <p:cond delay="1400"/>
                            </p:stCondLst>
                            <p:childTnLst>
                              <p:par>
                                <p:cTn id="95" presetID="1" presetClass="entr" presetSubtype="0" fill="hold" nodeType="afterEffect">
                                  <p:stCondLst>
                                    <p:cond delay="200"/>
                                  </p:stCondLst>
                                  <p:childTnLst>
                                    <p:set>
                                      <p:cBhvr>
                                        <p:cTn id="96" dur="1" fill="hold">
                                          <p:stCondLst>
                                            <p:cond delay="0"/>
                                          </p:stCondLst>
                                        </p:cTn>
                                        <p:tgtEl>
                                          <p:spTgt spid="34326"/>
                                        </p:tgtEl>
                                        <p:attrNameLst>
                                          <p:attrName>style.visibility</p:attrName>
                                        </p:attrNameLst>
                                      </p:cBhvr>
                                      <p:to>
                                        <p:strVal val="visible"/>
                                      </p:to>
                                    </p:set>
                                  </p:childTnLst>
                                  <p:subTnLst>
                                    <p:set>
                                      <p:cBhvr override="childStyle">
                                        <p:cTn dur="1" fill="hold" display="0" masterRel="nextClick" afterEffect="1"/>
                                        <p:tgtEl>
                                          <p:spTgt spid="34326"/>
                                        </p:tgtEl>
                                        <p:attrNameLst>
                                          <p:attrName>style.visibility</p:attrName>
                                        </p:attrNameLst>
                                      </p:cBhvr>
                                      <p:to>
                                        <p:strVal val="hidden"/>
                                      </p:to>
                                    </p:set>
                                  </p:subTnLst>
                                </p:cTn>
                              </p:par>
                              <p:par>
                                <p:cTn id="97" presetID="1" presetClass="entr" presetSubtype="0" fill="hold" grpId="0" nodeType="withEffect">
                                  <p:stCondLst>
                                    <p:cond delay="200"/>
                                  </p:stCondLst>
                                  <p:childTnLst>
                                    <p:set>
                                      <p:cBhvr>
                                        <p:cTn id="98" dur="1" fill="hold">
                                          <p:stCondLst>
                                            <p:cond delay="0"/>
                                          </p:stCondLst>
                                        </p:cTn>
                                        <p:tgtEl>
                                          <p:spTgt spid="34486"/>
                                        </p:tgtEl>
                                        <p:attrNameLst>
                                          <p:attrName>style.visibility</p:attrName>
                                        </p:attrNameLst>
                                      </p:cBhvr>
                                      <p:to>
                                        <p:strVal val="visible"/>
                                      </p:to>
                                    </p:set>
                                  </p:childTnLst>
                                  <p:subTnLst>
                                    <p:set>
                                      <p:cBhvr override="childStyle">
                                        <p:cTn dur="1" fill="hold" display="0" masterRel="nextClick" afterEffect="1"/>
                                        <p:tgtEl>
                                          <p:spTgt spid="34486"/>
                                        </p:tgtEl>
                                        <p:attrNameLst>
                                          <p:attrName>style.visibility</p:attrName>
                                        </p:attrNameLst>
                                      </p:cBhvr>
                                      <p:to>
                                        <p:strVal val="hidden"/>
                                      </p:to>
                                    </p:set>
                                  </p:subTnLst>
                                </p:cTn>
                              </p:par>
                            </p:childTnLst>
                          </p:cTn>
                        </p:par>
                        <p:par>
                          <p:cTn id="99" fill="hold" nodeType="afterGroup">
                            <p:stCondLst>
                              <p:cond delay="1600"/>
                            </p:stCondLst>
                            <p:childTnLst>
                              <p:par>
                                <p:cTn id="100" presetID="1" presetClass="entr" presetSubtype="0" fill="hold" nodeType="afterEffect">
                                  <p:stCondLst>
                                    <p:cond delay="200"/>
                                  </p:stCondLst>
                                  <p:childTnLst>
                                    <p:set>
                                      <p:cBhvr>
                                        <p:cTn id="101" dur="1" fill="hold">
                                          <p:stCondLst>
                                            <p:cond delay="0"/>
                                          </p:stCondLst>
                                        </p:cTn>
                                        <p:tgtEl>
                                          <p:spTgt spid="34356"/>
                                        </p:tgtEl>
                                        <p:attrNameLst>
                                          <p:attrName>style.visibility</p:attrName>
                                        </p:attrNameLst>
                                      </p:cBhvr>
                                      <p:to>
                                        <p:strVal val="visible"/>
                                      </p:to>
                                    </p:set>
                                  </p:childTnLst>
                                  <p:subTnLst>
                                    <p:set>
                                      <p:cBhvr override="childStyle">
                                        <p:cTn dur="1" fill="hold" display="0" masterRel="nextClick" afterEffect="1"/>
                                        <p:tgtEl>
                                          <p:spTgt spid="34356"/>
                                        </p:tgtEl>
                                        <p:attrNameLst>
                                          <p:attrName>style.visibility</p:attrName>
                                        </p:attrNameLst>
                                      </p:cBhvr>
                                      <p:to>
                                        <p:strVal val="hidden"/>
                                      </p:to>
                                    </p:set>
                                  </p:subTnLst>
                                </p:cTn>
                              </p:par>
                              <p:par>
                                <p:cTn id="102" presetID="1" presetClass="entr" presetSubtype="0" fill="hold" grpId="0" nodeType="withEffect">
                                  <p:stCondLst>
                                    <p:cond delay="200"/>
                                  </p:stCondLst>
                                  <p:childTnLst>
                                    <p:set>
                                      <p:cBhvr>
                                        <p:cTn id="103" dur="1" fill="hold">
                                          <p:stCondLst>
                                            <p:cond delay="0"/>
                                          </p:stCondLst>
                                        </p:cTn>
                                        <p:tgtEl>
                                          <p:spTgt spid="34487"/>
                                        </p:tgtEl>
                                        <p:attrNameLst>
                                          <p:attrName>style.visibility</p:attrName>
                                        </p:attrNameLst>
                                      </p:cBhvr>
                                      <p:to>
                                        <p:strVal val="visible"/>
                                      </p:to>
                                    </p:set>
                                  </p:childTnLst>
                                  <p:subTnLst>
                                    <p:set>
                                      <p:cBhvr override="childStyle">
                                        <p:cTn dur="1" fill="hold" display="0" masterRel="nextClick" afterEffect="1"/>
                                        <p:tgtEl>
                                          <p:spTgt spid="34487"/>
                                        </p:tgtEl>
                                        <p:attrNameLst>
                                          <p:attrName>style.visibility</p:attrName>
                                        </p:attrNameLst>
                                      </p:cBhvr>
                                      <p:to>
                                        <p:strVal val="hidden"/>
                                      </p:to>
                                    </p:set>
                                  </p:subTnLst>
                                </p:cTn>
                              </p:par>
                            </p:childTnLst>
                          </p:cTn>
                        </p:par>
                        <p:par>
                          <p:cTn id="104" fill="hold" nodeType="afterGroup">
                            <p:stCondLst>
                              <p:cond delay="1800"/>
                            </p:stCondLst>
                            <p:childTnLst>
                              <p:par>
                                <p:cTn id="105" presetID="1" presetClass="entr" presetSubtype="0" fill="hold" nodeType="afterEffect">
                                  <p:stCondLst>
                                    <p:cond delay="200"/>
                                  </p:stCondLst>
                                  <p:childTnLst>
                                    <p:set>
                                      <p:cBhvr>
                                        <p:cTn id="106" dur="1" fill="hold">
                                          <p:stCondLst>
                                            <p:cond delay="0"/>
                                          </p:stCondLst>
                                        </p:cTn>
                                        <p:tgtEl>
                                          <p:spTgt spid="34386"/>
                                        </p:tgtEl>
                                        <p:attrNameLst>
                                          <p:attrName>style.visibility</p:attrName>
                                        </p:attrNameLst>
                                      </p:cBhvr>
                                      <p:to>
                                        <p:strVal val="visible"/>
                                      </p:to>
                                    </p:set>
                                  </p:childTnLst>
                                  <p:subTnLst>
                                    <p:set>
                                      <p:cBhvr override="childStyle">
                                        <p:cTn dur="1" fill="hold" display="0" masterRel="nextClick" afterEffect="1"/>
                                        <p:tgtEl>
                                          <p:spTgt spid="34386"/>
                                        </p:tgtEl>
                                        <p:attrNameLst>
                                          <p:attrName>style.visibility</p:attrName>
                                        </p:attrNameLst>
                                      </p:cBhvr>
                                      <p:to>
                                        <p:strVal val="hidden"/>
                                      </p:to>
                                    </p:set>
                                  </p:subTnLst>
                                </p:cTn>
                              </p:par>
                              <p:par>
                                <p:cTn id="107" presetID="1" presetClass="entr" presetSubtype="0" fill="hold" grpId="0" nodeType="withEffect">
                                  <p:stCondLst>
                                    <p:cond delay="200"/>
                                  </p:stCondLst>
                                  <p:childTnLst>
                                    <p:set>
                                      <p:cBhvr>
                                        <p:cTn id="108" dur="1" fill="hold">
                                          <p:stCondLst>
                                            <p:cond delay="0"/>
                                          </p:stCondLst>
                                        </p:cTn>
                                        <p:tgtEl>
                                          <p:spTgt spid="34488"/>
                                        </p:tgtEl>
                                        <p:attrNameLst>
                                          <p:attrName>style.visibility</p:attrName>
                                        </p:attrNameLst>
                                      </p:cBhvr>
                                      <p:to>
                                        <p:strVal val="visible"/>
                                      </p:to>
                                    </p:set>
                                  </p:childTnLst>
                                  <p:subTnLst>
                                    <p:set>
                                      <p:cBhvr override="childStyle">
                                        <p:cTn dur="1" fill="hold" display="0" masterRel="nextClick" afterEffect="1"/>
                                        <p:tgtEl>
                                          <p:spTgt spid="34488"/>
                                        </p:tgtEl>
                                        <p:attrNameLst>
                                          <p:attrName>style.visibility</p:attrName>
                                        </p:attrNameLst>
                                      </p:cBhvr>
                                      <p:to>
                                        <p:strVal val="hidden"/>
                                      </p:to>
                                    </p:set>
                                  </p:subTnLst>
                                </p:cTn>
                              </p:par>
                            </p:childTnLst>
                          </p:cTn>
                        </p:par>
                        <p:par>
                          <p:cTn id="109" fill="hold" nodeType="afterGroup">
                            <p:stCondLst>
                              <p:cond delay="2000"/>
                            </p:stCondLst>
                            <p:childTnLst>
                              <p:par>
                                <p:cTn id="110" presetID="1" presetClass="entr" presetSubtype="0" fill="hold" nodeType="afterEffect">
                                  <p:stCondLst>
                                    <p:cond delay="200"/>
                                  </p:stCondLst>
                                  <p:childTnLst>
                                    <p:set>
                                      <p:cBhvr>
                                        <p:cTn id="111" dur="1" fill="hold">
                                          <p:stCondLst>
                                            <p:cond delay="0"/>
                                          </p:stCondLst>
                                        </p:cTn>
                                        <p:tgtEl>
                                          <p:spTgt spid="34416"/>
                                        </p:tgtEl>
                                        <p:attrNameLst>
                                          <p:attrName>style.visibility</p:attrName>
                                        </p:attrNameLst>
                                      </p:cBhvr>
                                      <p:to>
                                        <p:strVal val="visible"/>
                                      </p:to>
                                    </p:set>
                                  </p:childTnLst>
                                  <p:subTnLst>
                                    <p:set>
                                      <p:cBhvr override="childStyle">
                                        <p:cTn dur="1" fill="hold" display="0" masterRel="nextClick" afterEffect="1"/>
                                        <p:tgtEl>
                                          <p:spTgt spid="34416"/>
                                        </p:tgtEl>
                                        <p:attrNameLst>
                                          <p:attrName>style.visibility</p:attrName>
                                        </p:attrNameLst>
                                      </p:cBhvr>
                                      <p:to>
                                        <p:strVal val="hidden"/>
                                      </p:to>
                                    </p:set>
                                  </p:subTnLst>
                                </p:cTn>
                              </p:par>
                              <p:par>
                                <p:cTn id="112" presetID="1" presetClass="entr" presetSubtype="0" fill="hold" grpId="0" nodeType="withEffect">
                                  <p:stCondLst>
                                    <p:cond delay="200"/>
                                  </p:stCondLst>
                                  <p:childTnLst>
                                    <p:set>
                                      <p:cBhvr>
                                        <p:cTn id="113" dur="1" fill="hold">
                                          <p:stCondLst>
                                            <p:cond delay="0"/>
                                          </p:stCondLst>
                                        </p:cTn>
                                        <p:tgtEl>
                                          <p:spTgt spid="34489"/>
                                        </p:tgtEl>
                                        <p:attrNameLst>
                                          <p:attrName>style.visibility</p:attrName>
                                        </p:attrNameLst>
                                      </p:cBhvr>
                                      <p:to>
                                        <p:strVal val="visible"/>
                                      </p:to>
                                    </p:set>
                                  </p:childTnLst>
                                  <p:subTnLst>
                                    <p:set>
                                      <p:cBhvr override="childStyle">
                                        <p:cTn dur="1" fill="hold" display="0" masterRel="nextClick" afterEffect="1"/>
                                        <p:tgtEl>
                                          <p:spTgt spid="34489"/>
                                        </p:tgtEl>
                                        <p:attrNameLst>
                                          <p:attrName>style.visibility</p:attrName>
                                        </p:attrNameLst>
                                      </p:cBhvr>
                                      <p:to>
                                        <p:strVal val="hidden"/>
                                      </p:to>
                                    </p:set>
                                  </p:subTnLst>
                                </p:cTn>
                              </p:par>
                            </p:childTnLst>
                          </p:cTn>
                        </p:par>
                        <p:par>
                          <p:cTn id="114" fill="hold" nodeType="afterGroup">
                            <p:stCondLst>
                              <p:cond delay="2200"/>
                            </p:stCondLst>
                            <p:childTnLst>
                              <p:par>
                                <p:cTn id="115" presetID="1" presetClass="entr" presetSubtype="0" fill="hold" nodeType="afterEffect">
                                  <p:stCondLst>
                                    <p:cond delay="200"/>
                                  </p:stCondLst>
                                  <p:childTnLst>
                                    <p:set>
                                      <p:cBhvr>
                                        <p:cTn id="116" dur="1" fill="hold">
                                          <p:stCondLst>
                                            <p:cond delay="0"/>
                                          </p:stCondLst>
                                        </p:cTn>
                                        <p:tgtEl>
                                          <p:spTgt spid="34024"/>
                                        </p:tgtEl>
                                        <p:attrNameLst>
                                          <p:attrName>style.visibility</p:attrName>
                                        </p:attrNameLst>
                                      </p:cBhvr>
                                      <p:to>
                                        <p:strVal val="visible"/>
                                      </p:to>
                                    </p:set>
                                  </p:childTnLst>
                                  <p:subTnLst>
                                    <p:set>
                                      <p:cBhvr override="childStyle">
                                        <p:cTn dur="1" fill="hold" display="0" masterRel="nextClick" afterEffect="1"/>
                                        <p:tgtEl>
                                          <p:spTgt spid="34024"/>
                                        </p:tgtEl>
                                        <p:attrNameLst>
                                          <p:attrName>style.visibility</p:attrName>
                                        </p:attrNameLst>
                                      </p:cBhvr>
                                      <p:to>
                                        <p:strVal val="hidden"/>
                                      </p:to>
                                    </p:set>
                                  </p:subTnLst>
                                </p:cTn>
                              </p:par>
                              <p:par>
                                <p:cTn id="117" presetID="1" presetClass="entr" presetSubtype="0" fill="hold" grpId="0" nodeType="withEffect">
                                  <p:stCondLst>
                                    <p:cond delay="200"/>
                                  </p:stCondLst>
                                  <p:childTnLst>
                                    <p:set>
                                      <p:cBhvr>
                                        <p:cTn id="118" dur="1" fill="hold">
                                          <p:stCondLst>
                                            <p:cond delay="0"/>
                                          </p:stCondLst>
                                        </p:cTn>
                                        <p:tgtEl>
                                          <p:spTgt spid="34490"/>
                                        </p:tgtEl>
                                        <p:attrNameLst>
                                          <p:attrName>style.visibility</p:attrName>
                                        </p:attrNameLst>
                                      </p:cBhvr>
                                      <p:to>
                                        <p:strVal val="visible"/>
                                      </p:to>
                                    </p:set>
                                  </p:childTnLst>
                                  <p:subTnLst>
                                    <p:set>
                                      <p:cBhvr override="childStyle">
                                        <p:cTn dur="1" fill="hold" display="0" masterRel="nextClick" afterEffect="1"/>
                                        <p:tgtEl>
                                          <p:spTgt spid="34490"/>
                                        </p:tgtEl>
                                        <p:attrNameLst>
                                          <p:attrName>style.visibility</p:attrName>
                                        </p:attrNameLst>
                                      </p:cBhvr>
                                      <p:to>
                                        <p:strVal val="hidden"/>
                                      </p:to>
                                    </p:set>
                                  </p:subTnLst>
                                </p:cTn>
                              </p:par>
                            </p:childTnLst>
                          </p:cTn>
                        </p:par>
                        <p:par>
                          <p:cTn id="119" fill="hold" nodeType="afterGroup">
                            <p:stCondLst>
                              <p:cond delay="2400"/>
                            </p:stCondLst>
                            <p:childTnLst>
                              <p:par>
                                <p:cTn id="120" presetID="1" presetClass="entr" presetSubtype="0" fill="hold" nodeType="afterEffect">
                                  <p:stCondLst>
                                    <p:cond delay="200"/>
                                  </p:stCondLst>
                                  <p:childTnLst>
                                    <p:set>
                                      <p:cBhvr>
                                        <p:cTn id="121" dur="1" fill="hold">
                                          <p:stCondLst>
                                            <p:cond delay="0"/>
                                          </p:stCondLst>
                                        </p:cTn>
                                        <p:tgtEl>
                                          <p:spTgt spid="34054"/>
                                        </p:tgtEl>
                                        <p:attrNameLst>
                                          <p:attrName>style.visibility</p:attrName>
                                        </p:attrNameLst>
                                      </p:cBhvr>
                                      <p:to>
                                        <p:strVal val="visible"/>
                                      </p:to>
                                    </p:set>
                                  </p:childTnLst>
                                  <p:subTnLst>
                                    <p:set>
                                      <p:cBhvr override="childStyle">
                                        <p:cTn dur="1" fill="hold" display="0" masterRel="nextClick" afterEffect="1"/>
                                        <p:tgtEl>
                                          <p:spTgt spid="34054"/>
                                        </p:tgtEl>
                                        <p:attrNameLst>
                                          <p:attrName>style.visibility</p:attrName>
                                        </p:attrNameLst>
                                      </p:cBhvr>
                                      <p:to>
                                        <p:strVal val="hidden"/>
                                      </p:to>
                                    </p:set>
                                  </p:subTnLst>
                                </p:cTn>
                              </p:par>
                              <p:par>
                                <p:cTn id="122" presetID="1" presetClass="entr" presetSubtype="0" fill="hold" grpId="0" nodeType="withEffect">
                                  <p:stCondLst>
                                    <p:cond delay="200"/>
                                  </p:stCondLst>
                                  <p:childTnLst>
                                    <p:set>
                                      <p:cBhvr>
                                        <p:cTn id="123" dur="1" fill="hold">
                                          <p:stCondLst>
                                            <p:cond delay="0"/>
                                          </p:stCondLst>
                                        </p:cTn>
                                        <p:tgtEl>
                                          <p:spTgt spid="34491"/>
                                        </p:tgtEl>
                                        <p:attrNameLst>
                                          <p:attrName>style.visibility</p:attrName>
                                        </p:attrNameLst>
                                      </p:cBhvr>
                                      <p:to>
                                        <p:strVal val="visible"/>
                                      </p:to>
                                    </p:set>
                                  </p:childTnLst>
                                  <p:subTnLst>
                                    <p:set>
                                      <p:cBhvr override="childStyle">
                                        <p:cTn dur="1" fill="hold" display="0" masterRel="nextClick" afterEffect="1"/>
                                        <p:tgtEl>
                                          <p:spTgt spid="34491"/>
                                        </p:tgtEl>
                                        <p:attrNameLst>
                                          <p:attrName>style.visibility</p:attrName>
                                        </p:attrNameLst>
                                      </p:cBhvr>
                                      <p:to>
                                        <p:strVal val="hidden"/>
                                      </p:to>
                                    </p:set>
                                  </p:subTnLst>
                                </p:cTn>
                              </p:par>
                            </p:childTnLst>
                          </p:cTn>
                        </p:par>
                        <p:par>
                          <p:cTn id="124" fill="hold" nodeType="afterGroup">
                            <p:stCondLst>
                              <p:cond delay="2600"/>
                            </p:stCondLst>
                            <p:childTnLst>
                              <p:par>
                                <p:cTn id="125" presetID="1" presetClass="entr" presetSubtype="0" fill="hold" nodeType="afterEffect">
                                  <p:stCondLst>
                                    <p:cond delay="200"/>
                                  </p:stCondLst>
                                  <p:childTnLst>
                                    <p:set>
                                      <p:cBhvr>
                                        <p:cTn id="126" dur="1" fill="hold">
                                          <p:stCondLst>
                                            <p:cond delay="0"/>
                                          </p:stCondLst>
                                        </p:cTn>
                                        <p:tgtEl>
                                          <p:spTgt spid="34084"/>
                                        </p:tgtEl>
                                        <p:attrNameLst>
                                          <p:attrName>style.visibility</p:attrName>
                                        </p:attrNameLst>
                                      </p:cBhvr>
                                      <p:to>
                                        <p:strVal val="visible"/>
                                      </p:to>
                                    </p:set>
                                  </p:childTnLst>
                                  <p:subTnLst>
                                    <p:set>
                                      <p:cBhvr override="childStyle">
                                        <p:cTn dur="1" fill="hold" display="0" masterRel="nextClick" afterEffect="1"/>
                                        <p:tgtEl>
                                          <p:spTgt spid="34084"/>
                                        </p:tgtEl>
                                        <p:attrNameLst>
                                          <p:attrName>style.visibility</p:attrName>
                                        </p:attrNameLst>
                                      </p:cBhvr>
                                      <p:to>
                                        <p:strVal val="hidden"/>
                                      </p:to>
                                    </p:set>
                                  </p:subTnLst>
                                </p:cTn>
                              </p:par>
                              <p:par>
                                <p:cTn id="127" presetID="1" presetClass="entr" presetSubtype="0" fill="hold" grpId="0" nodeType="withEffect">
                                  <p:stCondLst>
                                    <p:cond delay="200"/>
                                  </p:stCondLst>
                                  <p:childTnLst>
                                    <p:set>
                                      <p:cBhvr>
                                        <p:cTn id="128" dur="1" fill="hold">
                                          <p:stCondLst>
                                            <p:cond delay="0"/>
                                          </p:stCondLst>
                                        </p:cTn>
                                        <p:tgtEl>
                                          <p:spTgt spid="34492"/>
                                        </p:tgtEl>
                                        <p:attrNameLst>
                                          <p:attrName>style.visibility</p:attrName>
                                        </p:attrNameLst>
                                      </p:cBhvr>
                                      <p:to>
                                        <p:strVal val="visible"/>
                                      </p:to>
                                    </p:set>
                                  </p:childTnLst>
                                  <p:subTnLst>
                                    <p:set>
                                      <p:cBhvr override="childStyle">
                                        <p:cTn dur="1" fill="hold" display="0" masterRel="nextClick" afterEffect="1"/>
                                        <p:tgtEl>
                                          <p:spTgt spid="34492"/>
                                        </p:tgtEl>
                                        <p:attrNameLst>
                                          <p:attrName>style.visibility</p:attrName>
                                        </p:attrNameLst>
                                      </p:cBhvr>
                                      <p:to>
                                        <p:strVal val="hidden"/>
                                      </p:to>
                                    </p:set>
                                  </p:subTnLst>
                                </p:cTn>
                              </p:par>
                            </p:childTnLst>
                          </p:cTn>
                        </p:par>
                        <p:par>
                          <p:cTn id="129" fill="hold" nodeType="afterGroup">
                            <p:stCondLst>
                              <p:cond delay="2800"/>
                            </p:stCondLst>
                            <p:childTnLst>
                              <p:par>
                                <p:cTn id="130" presetID="1" presetClass="entr" presetSubtype="0" fill="hold" nodeType="afterEffect">
                                  <p:stCondLst>
                                    <p:cond delay="200"/>
                                  </p:stCondLst>
                                  <p:childTnLst>
                                    <p:set>
                                      <p:cBhvr>
                                        <p:cTn id="131" dur="1" fill="hold">
                                          <p:stCondLst>
                                            <p:cond delay="0"/>
                                          </p:stCondLst>
                                        </p:cTn>
                                        <p:tgtEl>
                                          <p:spTgt spid="34114"/>
                                        </p:tgtEl>
                                        <p:attrNameLst>
                                          <p:attrName>style.visibility</p:attrName>
                                        </p:attrNameLst>
                                      </p:cBhvr>
                                      <p:to>
                                        <p:strVal val="visible"/>
                                      </p:to>
                                    </p:set>
                                  </p:childTnLst>
                                  <p:subTnLst>
                                    <p:set>
                                      <p:cBhvr override="childStyle">
                                        <p:cTn dur="1" fill="hold" display="0" masterRel="nextClick" afterEffect="1"/>
                                        <p:tgtEl>
                                          <p:spTgt spid="34114"/>
                                        </p:tgtEl>
                                        <p:attrNameLst>
                                          <p:attrName>style.visibility</p:attrName>
                                        </p:attrNameLst>
                                      </p:cBhvr>
                                      <p:to>
                                        <p:strVal val="hidden"/>
                                      </p:to>
                                    </p:set>
                                  </p:subTnLst>
                                </p:cTn>
                              </p:par>
                              <p:par>
                                <p:cTn id="132" presetID="1" presetClass="entr" presetSubtype="0" fill="hold" grpId="0" nodeType="withEffect">
                                  <p:stCondLst>
                                    <p:cond delay="200"/>
                                  </p:stCondLst>
                                  <p:childTnLst>
                                    <p:set>
                                      <p:cBhvr>
                                        <p:cTn id="133" dur="1" fill="hold">
                                          <p:stCondLst>
                                            <p:cond delay="0"/>
                                          </p:stCondLst>
                                        </p:cTn>
                                        <p:tgtEl>
                                          <p:spTgt spid="34493"/>
                                        </p:tgtEl>
                                        <p:attrNameLst>
                                          <p:attrName>style.visibility</p:attrName>
                                        </p:attrNameLst>
                                      </p:cBhvr>
                                      <p:to>
                                        <p:strVal val="visible"/>
                                      </p:to>
                                    </p:set>
                                  </p:childTnLst>
                                  <p:subTnLst>
                                    <p:set>
                                      <p:cBhvr override="childStyle">
                                        <p:cTn dur="1" fill="hold" display="0" masterRel="nextClick" afterEffect="1"/>
                                        <p:tgtEl>
                                          <p:spTgt spid="34493"/>
                                        </p:tgtEl>
                                        <p:attrNameLst>
                                          <p:attrName>style.visibility</p:attrName>
                                        </p:attrNameLst>
                                      </p:cBhvr>
                                      <p:to>
                                        <p:strVal val="hidden"/>
                                      </p:to>
                                    </p:set>
                                  </p:sub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34534"/>
                                        </p:tgtEl>
                                        <p:attrNameLst>
                                          <p:attrName>style.visibility</p:attrName>
                                        </p:attrNameLst>
                                      </p:cBhvr>
                                      <p:to>
                                        <p:strVal val="visible"/>
                                      </p:to>
                                    </p:set>
                                  </p:childTnLst>
                                </p:cTn>
                              </p:par>
                              <p:par>
                                <p:cTn id="138" presetID="1" presetClass="entr" presetSubtype="0" fill="hold" nodeType="withEffect">
                                  <p:stCondLst>
                                    <p:cond delay="0"/>
                                  </p:stCondLst>
                                  <p:childTnLst>
                                    <p:set>
                                      <p:cBhvr>
                                        <p:cTn id="139" dur="1" fill="hold">
                                          <p:stCondLst>
                                            <p:cond delay="0"/>
                                          </p:stCondLst>
                                        </p:cTn>
                                        <p:tgtEl>
                                          <p:spTgt spid="34502"/>
                                        </p:tgtEl>
                                        <p:attrNameLst>
                                          <p:attrName>style.visibility</p:attrName>
                                        </p:attrNameLst>
                                      </p:cBhvr>
                                      <p:to>
                                        <p:strVal val="visible"/>
                                      </p:to>
                                    </p:set>
                                  </p:childTnLst>
                                </p:cTn>
                              </p:par>
                              <p:par>
                                <p:cTn id="140" presetID="1" presetClass="entr" presetSubtype="0" fill="hold" grpId="0" nodeType="withEffect">
                                  <p:stCondLst>
                                    <p:cond delay="0"/>
                                  </p:stCondLst>
                                  <p:childTnLst>
                                    <p:set>
                                      <p:cBhvr>
                                        <p:cTn id="141" dur="1" fill="hold">
                                          <p:stCondLst>
                                            <p:cond delay="0"/>
                                          </p:stCondLst>
                                        </p:cTn>
                                        <p:tgtEl>
                                          <p:spTgt spid="34532"/>
                                        </p:tgtEl>
                                        <p:attrNameLst>
                                          <p:attrName>style.visibility</p:attrName>
                                        </p:attrNameLst>
                                      </p:cBhvr>
                                      <p:to>
                                        <p:strVal val="visible"/>
                                      </p:to>
                                    </p:set>
                                  </p:childTnLst>
                                </p:cTn>
                              </p:par>
                              <p:par>
                                <p:cTn id="142" presetID="1" presetClass="entr" presetSubtype="0" fill="hold" grpId="1" nodeType="withEffect">
                                  <p:stCondLst>
                                    <p:cond delay="0"/>
                                  </p:stCondLst>
                                  <p:childTnLst>
                                    <p:set>
                                      <p:cBhvr>
                                        <p:cTn id="143" dur="1" fill="hold">
                                          <p:stCondLst>
                                            <p:cond delay="0"/>
                                          </p:stCondLst>
                                        </p:cTn>
                                        <p:tgtEl>
                                          <p:spTgt spid="34534"/>
                                        </p:tgtEl>
                                        <p:attrNameLst>
                                          <p:attrName>style.visibility</p:attrName>
                                        </p:attrNameLst>
                                      </p:cBhvr>
                                      <p:to>
                                        <p:strVal val="visible"/>
                                      </p:to>
                                    </p:set>
                                  </p:childTnLst>
                                </p:cTn>
                              </p:par>
                              <p:par>
                                <p:cTn id="144" presetID="1" presetClass="exit" presetSubtype="0" fill="hold" grpId="1" nodeType="withEffect">
                                  <p:stCondLst>
                                    <p:cond delay="0"/>
                                  </p:stCondLst>
                                  <p:childTnLst>
                                    <p:set>
                                      <p:cBhvr>
                                        <p:cTn id="145" dur="1" fill="hold">
                                          <p:stCondLst>
                                            <p:cond delay="0"/>
                                          </p:stCondLst>
                                        </p:cTn>
                                        <p:tgtEl>
                                          <p:spTgt spid="344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15" grpId="0" animBg="1"/>
      <p:bldP spid="33816" grpId="0" animBg="1"/>
      <p:bldP spid="33842" grpId="0"/>
      <p:bldP spid="33843" grpId="0"/>
      <p:bldP spid="33883" grpId="0" animBg="1"/>
      <p:bldP spid="33884" grpId="0" animBg="1"/>
      <p:bldP spid="33931" grpId="0"/>
      <p:bldP spid="33932" grpId="0"/>
      <p:bldP spid="33963" grpId="0"/>
      <p:bldP spid="34477" grpId="0" animBg="1"/>
      <p:bldP spid="34478" grpId="0" animBg="1"/>
      <p:bldP spid="34479" grpId="0" animBg="1"/>
      <p:bldP spid="34480" grpId="0" animBg="1"/>
      <p:bldP spid="34481" grpId="0" animBg="1"/>
      <p:bldP spid="34482" grpId="0" animBg="1"/>
      <p:bldP spid="34483" grpId="0" animBg="1"/>
      <p:bldP spid="34484" grpId="0" animBg="1"/>
      <p:bldP spid="34486" grpId="0" animBg="1"/>
      <p:bldP spid="34487" grpId="0" animBg="1"/>
      <p:bldP spid="34488" grpId="0" animBg="1"/>
      <p:bldP spid="34489" grpId="0" animBg="1"/>
      <p:bldP spid="34490" grpId="0" animBg="1"/>
      <p:bldP spid="34491" grpId="0" animBg="1"/>
      <p:bldP spid="34492" grpId="0" animBg="1"/>
      <p:bldP spid="34493" grpId="0" animBg="1"/>
      <p:bldP spid="34494" grpId="0" animBg="1"/>
      <p:bldP spid="34495" grpId="0" animBg="1"/>
      <p:bldP spid="34498" grpId="0"/>
      <p:bldP spid="34498" grpId="1"/>
      <p:bldP spid="34500" grpId="0" animBg="1"/>
      <p:bldP spid="34532" grpId="0" animBg="1"/>
      <p:bldP spid="34534" grpId="0" animBg="1"/>
      <p:bldP spid="3453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t>Improving convergence</a:t>
            </a:r>
          </a:p>
        </p:txBody>
      </p:sp>
      <p:sp>
        <p:nvSpPr>
          <p:cNvPr id="10243" name="Rectangle 3"/>
          <p:cNvSpPr>
            <a:spLocks noGrp="1" noChangeArrowheads="1"/>
          </p:cNvSpPr>
          <p:nvPr>
            <p:ph type="body" idx="1"/>
          </p:nvPr>
        </p:nvSpPr>
        <p:spPr>
          <a:xfrm>
            <a:off x="304800" y="1219200"/>
            <a:ext cx="8839200" cy="5105400"/>
          </a:xfrm>
        </p:spPr>
        <p:txBody>
          <a:bodyPr/>
          <a:lstStyle/>
          <a:p>
            <a:r>
              <a:rPr lang="en-US"/>
              <a:t>Problem</a:t>
            </a:r>
          </a:p>
          <a:p>
            <a:pPr lvl="1"/>
            <a:r>
              <a:rPr lang="en-US"/>
              <a:t>Pixels do not benefit from neighbors’ correction</a:t>
            </a:r>
          </a:p>
          <a:p>
            <a:pPr lvl="1">
              <a:buFont typeface="Wingdings" pitchFamily="2" charset="2"/>
              <a:buNone/>
            </a:pPr>
            <a:r>
              <a:rPr lang="en-US">
                <a:sym typeface="Wingdings" pitchFamily="2" charset="2"/>
              </a:rPr>
              <a:t> Reduces quality</a:t>
            </a:r>
            <a:endParaRPr lang="en-US"/>
          </a:p>
          <a:p>
            <a:endParaRPr lang="en-US"/>
          </a:p>
          <a:p>
            <a:r>
              <a:rPr lang="en-US"/>
              <a:t>Solution</a:t>
            </a:r>
          </a:p>
          <a:p>
            <a:pPr lvl="1"/>
            <a:r>
              <a:rPr lang="en-US"/>
              <a:t>Correct interleaved pixels in different </a:t>
            </a:r>
            <a:r>
              <a:rPr lang="en-US" b="1"/>
              <a:t>subpasses</a:t>
            </a:r>
          </a:p>
        </p:txBody>
      </p:sp>
      <p:grpSp>
        <p:nvGrpSpPr>
          <p:cNvPr id="10294" name="Group 54"/>
          <p:cNvGrpSpPr>
            <a:grpSpLocks/>
          </p:cNvGrpSpPr>
          <p:nvPr/>
        </p:nvGrpSpPr>
        <p:grpSpPr bwMode="auto">
          <a:xfrm>
            <a:off x="5181600" y="4648200"/>
            <a:ext cx="1828800" cy="1219200"/>
            <a:chOff x="3168" y="3312"/>
            <a:chExt cx="1152" cy="768"/>
          </a:xfrm>
        </p:grpSpPr>
        <p:sp>
          <p:nvSpPr>
            <p:cNvPr id="10246" name="Rectangle 6"/>
            <p:cNvSpPr>
              <a:spLocks noChangeArrowheads="1"/>
            </p:cNvSpPr>
            <p:nvPr/>
          </p:nvSpPr>
          <p:spPr bwMode="auto">
            <a:xfrm>
              <a:off x="3168" y="3312"/>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 name="Rectangle 7"/>
            <p:cNvSpPr>
              <a:spLocks noChangeArrowheads="1"/>
            </p:cNvSpPr>
            <p:nvPr/>
          </p:nvSpPr>
          <p:spPr bwMode="auto">
            <a:xfrm>
              <a:off x="3360" y="3312"/>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 name="Rectangle 8"/>
            <p:cNvSpPr>
              <a:spLocks noChangeArrowheads="1"/>
            </p:cNvSpPr>
            <p:nvPr/>
          </p:nvSpPr>
          <p:spPr bwMode="auto">
            <a:xfrm>
              <a:off x="3168" y="3504"/>
              <a:ext cx="192" cy="192"/>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 name="Rectangle 9"/>
            <p:cNvSpPr>
              <a:spLocks noChangeArrowheads="1"/>
            </p:cNvSpPr>
            <p:nvPr/>
          </p:nvSpPr>
          <p:spPr bwMode="auto">
            <a:xfrm>
              <a:off x="3360" y="3504"/>
              <a:ext cx="192" cy="192"/>
            </a:xfrm>
            <a:prstGeom prst="rect">
              <a:avLst/>
            </a:prstGeom>
            <a:solidFill>
              <a:schemeClr val="fo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0" name="Rectangle 10"/>
            <p:cNvSpPr>
              <a:spLocks noChangeArrowheads="1"/>
            </p:cNvSpPr>
            <p:nvPr/>
          </p:nvSpPr>
          <p:spPr bwMode="auto">
            <a:xfrm>
              <a:off x="3552" y="3312"/>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1" name="Rectangle 11"/>
            <p:cNvSpPr>
              <a:spLocks noChangeArrowheads="1"/>
            </p:cNvSpPr>
            <p:nvPr/>
          </p:nvSpPr>
          <p:spPr bwMode="auto">
            <a:xfrm>
              <a:off x="3744" y="3312"/>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2" name="Rectangle 12"/>
            <p:cNvSpPr>
              <a:spLocks noChangeArrowheads="1"/>
            </p:cNvSpPr>
            <p:nvPr/>
          </p:nvSpPr>
          <p:spPr bwMode="auto">
            <a:xfrm>
              <a:off x="3552" y="3504"/>
              <a:ext cx="192" cy="192"/>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3" name="Rectangle 13"/>
            <p:cNvSpPr>
              <a:spLocks noChangeArrowheads="1"/>
            </p:cNvSpPr>
            <p:nvPr/>
          </p:nvSpPr>
          <p:spPr bwMode="auto">
            <a:xfrm>
              <a:off x="3744" y="3504"/>
              <a:ext cx="192" cy="192"/>
            </a:xfrm>
            <a:prstGeom prst="rect">
              <a:avLst/>
            </a:prstGeom>
            <a:solidFill>
              <a:schemeClr val="fo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4" name="Rectangle 14"/>
            <p:cNvSpPr>
              <a:spLocks noChangeArrowheads="1"/>
            </p:cNvSpPr>
            <p:nvPr/>
          </p:nvSpPr>
          <p:spPr bwMode="auto">
            <a:xfrm>
              <a:off x="3168" y="3696"/>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5" name="Rectangle 15"/>
            <p:cNvSpPr>
              <a:spLocks noChangeArrowheads="1"/>
            </p:cNvSpPr>
            <p:nvPr/>
          </p:nvSpPr>
          <p:spPr bwMode="auto">
            <a:xfrm>
              <a:off x="3360" y="3696"/>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6" name="Rectangle 16"/>
            <p:cNvSpPr>
              <a:spLocks noChangeArrowheads="1"/>
            </p:cNvSpPr>
            <p:nvPr/>
          </p:nvSpPr>
          <p:spPr bwMode="auto">
            <a:xfrm>
              <a:off x="3168" y="3888"/>
              <a:ext cx="192" cy="192"/>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7" name="Rectangle 17"/>
            <p:cNvSpPr>
              <a:spLocks noChangeArrowheads="1"/>
            </p:cNvSpPr>
            <p:nvPr/>
          </p:nvSpPr>
          <p:spPr bwMode="auto">
            <a:xfrm>
              <a:off x="3360" y="3888"/>
              <a:ext cx="192" cy="192"/>
            </a:xfrm>
            <a:prstGeom prst="rect">
              <a:avLst/>
            </a:prstGeom>
            <a:solidFill>
              <a:schemeClr val="fo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8" name="Rectangle 18"/>
            <p:cNvSpPr>
              <a:spLocks noChangeArrowheads="1"/>
            </p:cNvSpPr>
            <p:nvPr/>
          </p:nvSpPr>
          <p:spPr bwMode="auto">
            <a:xfrm>
              <a:off x="3552" y="3696"/>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9" name="Rectangle 19"/>
            <p:cNvSpPr>
              <a:spLocks noChangeArrowheads="1"/>
            </p:cNvSpPr>
            <p:nvPr/>
          </p:nvSpPr>
          <p:spPr bwMode="auto">
            <a:xfrm>
              <a:off x="3744" y="3696"/>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0" name="Rectangle 20"/>
            <p:cNvSpPr>
              <a:spLocks noChangeArrowheads="1"/>
            </p:cNvSpPr>
            <p:nvPr/>
          </p:nvSpPr>
          <p:spPr bwMode="auto">
            <a:xfrm>
              <a:off x="3552" y="3888"/>
              <a:ext cx="192" cy="192"/>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1" name="Rectangle 21"/>
            <p:cNvSpPr>
              <a:spLocks noChangeArrowheads="1"/>
            </p:cNvSpPr>
            <p:nvPr/>
          </p:nvSpPr>
          <p:spPr bwMode="auto">
            <a:xfrm>
              <a:off x="3744" y="3888"/>
              <a:ext cx="192" cy="192"/>
            </a:xfrm>
            <a:prstGeom prst="rect">
              <a:avLst/>
            </a:prstGeom>
            <a:solidFill>
              <a:schemeClr val="fo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2" name="Rectangle 22"/>
            <p:cNvSpPr>
              <a:spLocks noChangeArrowheads="1"/>
            </p:cNvSpPr>
            <p:nvPr/>
          </p:nvSpPr>
          <p:spPr bwMode="auto">
            <a:xfrm>
              <a:off x="3936" y="3312"/>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3" name="Rectangle 23"/>
            <p:cNvSpPr>
              <a:spLocks noChangeArrowheads="1"/>
            </p:cNvSpPr>
            <p:nvPr/>
          </p:nvSpPr>
          <p:spPr bwMode="auto">
            <a:xfrm>
              <a:off x="4128" y="3312"/>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4" name="Rectangle 24"/>
            <p:cNvSpPr>
              <a:spLocks noChangeArrowheads="1"/>
            </p:cNvSpPr>
            <p:nvPr/>
          </p:nvSpPr>
          <p:spPr bwMode="auto">
            <a:xfrm>
              <a:off x="3936" y="3504"/>
              <a:ext cx="192" cy="192"/>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5" name="Rectangle 25"/>
            <p:cNvSpPr>
              <a:spLocks noChangeArrowheads="1"/>
            </p:cNvSpPr>
            <p:nvPr/>
          </p:nvSpPr>
          <p:spPr bwMode="auto">
            <a:xfrm>
              <a:off x="4128" y="3504"/>
              <a:ext cx="192" cy="192"/>
            </a:xfrm>
            <a:prstGeom prst="rect">
              <a:avLst/>
            </a:prstGeom>
            <a:solidFill>
              <a:schemeClr val="fo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6" name="Rectangle 26"/>
            <p:cNvSpPr>
              <a:spLocks noChangeArrowheads="1"/>
            </p:cNvSpPr>
            <p:nvPr/>
          </p:nvSpPr>
          <p:spPr bwMode="auto">
            <a:xfrm>
              <a:off x="3936" y="3696"/>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7" name="Rectangle 27"/>
            <p:cNvSpPr>
              <a:spLocks noChangeArrowheads="1"/>
            </p:cNvSpPr>
            <p:nvPr/>
          </p:nvSpPr>
          <p:spPr bwMode="auto">
            <a:xfrm>
              <a:off x="4128" y="3696"/>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8" name="Rectangle 28"/>
            <p:cNvSpPr>
              <a:spLocks noChangeArrowheads="1"/>
            </p:cNvSpPr>
            <p:nvPr/>
          </p:nvSpPr>
          <p:spPr bwMode="auto">
            <a:xfrm>
              <a:off x="3936" y="3888"/>
              <a:ext cx="192" cy="192"/>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9" name="Rectangle 29"/>
            <p:cNvSpPr>
              <a:spLocks noChangeArrowheads="1"/>
            </p:cNvSpPr>
            <p:nvPr/>
          </p:nvSpPr>
          <p:spPr bwMode="auto">
            <a:xfrm>
              <a:off x="4128" y="3888"/>
              <a:ext cx="192" cy="192"/>
            </a:xfrm>
            <a:prstGeom prst="rect">
              <a:avLst/>
            </a:prstGeom>
            <a:solidFill>
              <a:schemeClr val="fo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96" name="Group 56"/>
          <p:cNvGrpSpPr>
            <a:grpSpLocks/>
          </p:cNvGrpSpPr>
          <p:nvPr/>
        </p:nvGrpSpPr>
        <p:grpSpPr bwMode="auto">
          <a:xfrm>
            <a:off x="1981200" y="4648200"/>
            <a:ext cx="1828800" cy="1219200"/>
            <a:chOff x="1248" y="3312"/>
            <a:chExt cx="1152" cy="768"/>
          </a:xfrm>
        </p:grpSpPr>
        <p:sp>
          <p:nvSpPr>
            <p:cNvPr id="10270" name="Rectangle 30"/>
            <p:cNvSpPr>
              <a:spLocks noChangeArrowheads="1"/>
            </p:cNvSpPr>
            <p:nvPr/>
          </p:nvSpPr>
          <p:spPr bwMode="auto">
            <a:xfrm>
              <a:off x="1248" y="3312"/>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1" name="Rectangle 31"/>
            <p:cNvSpPr>
              <a:spLocks noChangeArrowheads="1"/>
            </p:cNvSpPr>
            <p:nvPr/>
          </p:nvSpPr>
          <p:spPr bwMode="auto">
            <a:xfrm>
              <a:off x="1440" y="3312"/>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2" name="Rectangle 32"/>
            <p:cNvSpPr>
              <a:spLocks noChangeArrowheads="1"/>
            </p:cNvSpPr>
            <p:nvPr/>
          </p:nvSpPr>
          <p:spPr bwMode="auto">
            <a:xfrm>
              <a:off x="1248" y="3504"/>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3" name="Rectangle 33"/>
            <p:cNvSpPr>
              <a:spLocks noChangeArrowheads="1"/>
            </p:cNvSpPr>
            <p:nvPr/>
          </p:nvSpPr>
          <p:spPr bwMode="auto">
            <a:xfrm>
              <a:off x="1440" y="3504"/>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4" name="Rectangle 34"/>
            <p:cNvSpPr>
              <a:spLocks noChangeArrowheads="1"/>
            </p:cNvSpPr>
            <p:nvPr/>
          </p:nvSpPr>
          <p:spPr bwMode="auto">
            <a:xfrm>
              <a:off x="1632" y="3312"/>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5" name="Rectangle 35"/>
            <p:cNvSpPr>
              <a:spLocks noChangeArrowheads="1"/>
            </p:cNvSpPr>
            <p:nvPr/>
          </p:nvSpPr>
          <p:spPr bwMode="auto">
            <a:xfrm>
              <a:off x="1824" y="3312"/>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6" name="Rectangle 36"/>
            <p:cNvSpPr>
              <a:spLocks noChangeArrowheads="1"/>
            </p:cNvSpPr>
            <p:nvPr/>
          </p:nvSpPr>
          <p:spPr bwMode="auto">
            <a:xfrm>
              <a:off x="1632" y="3504"/>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7" name="Rectangle 37"/>
            <p:cNvSpPr>
              <a:spLocks noChangeArrowheads="1"/>
            </p:cNvSpPr>
            <p:nvPr/>
          </p:nvSpPr>
          <p:spPr bwMode="auto">
            <a:xfrm>
              <a:off x="1824" y="3504"/>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8" name="Rectangle 38"/>
            <p:cNvSpPr>
              <a:spLocks noChangeArrowheads="1"/>
            </p:cNvSpPr>
            <p:nvPr/>
          </p:nvSpPr>
          <p:spPr bwMode="auto">
            <a:xfrm>
              <a:off x="1248" y="3696"/>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9" name="Rectangle 39"/>
            <p:cNvSpPr>
              <a:spLocks noChangeArrowheads="1"/>
            </p:cNvSpPr>
            <p:nvPr/>
          </p:nvSpPr>
          <p:spPr bwMode="auto">
            <a:xfrm>
              <a:off x="1440" y="3696"/>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0" name="Rectangle 40"/>
            <p:cNvSpPr>
              <a:spLocks noChangeArrowheads="1"/>
            </p:cNvSpPr>
            <p:nvPr/>
          </p:nvSpPr>
          <p:spPr bwMode="auto">
            <a:xfrm>
              <a:off x="1248" y="3888"/>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1" name="Rectangle 41"/>
            <p:cNvSpPr>
              <a:spLocks noChangeArrowheads="1"/>
            </p:cNvSpPr>
            <p:nvPr/>
          </p:nvSpPr>
          <p:spPr bwMode="auto">
            <a:xfrm>
              <a:off x="1440" y="3888"/>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2" name="Rectangle 42"/>
            <p:cNvSpPr>
              <a:spLocks noChangeArrowheads="1"/>
            </p:cNvSpPr>
            <p:nvPr/>
          </p:nvSpPr>
          <p:spPr bwMode="auto">
            <a:xfrm>
              <a:off x="1632" y="3696"/>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3" name="Rectangle 43"/>
            <p:cNvSpPr>
              <a:spLocks noChangeArrowheads="1"/>
            </p:cNvSpPr>
            <p:nvPr/>
          </p:nvSpPr>
          <p:spPr bwMode="auto">
            <a:xfrm>
              <a:off x="1824" y="3696"/>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4" name="Rectangle 44"/>
            <p:cNvSpPr>
              <a:spLocks noChangeArrowheads="1"/>
            </p:cNvSpPr>
            <p:nvPr/>
          </p:nvSpPr>
          <p:spPr bwMode="auto">
            <a:xfrm>
              <a:off x="1632" y="3888"/>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5" name="Rectangle 45"/>
            <p:cNvSpPr>
              <a:spLocks noChangeArrowheads="1"/>
            </p:cNvSpPr>
            <p:nvPr/>
          </p:nvSpPr>
          <p:spPr bwMode="auto">
            <a:xfrm>
              <a:off x="1824" y="3888"/>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6" name="Rectangle 46"/>
            <p:cNvSpPr>
              <a:spLocks noChangeArrowheads="1"/>
            </p:cNvSpPr>
            <p:nvPr/>
          </p:nvSpPr>
          <p:spPr bwMode="auto">
            <a:xfrm>
              <a:off x="2016" y="3312"/>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7" name="Rectangle 47"/>
            <p:cNvSpPr>
              <a:spLocks noChangeArrowheads="1"/>
            </p:cNvSpPr>
            <p:nvPr/>
          </p:nvSpPr>
          <p:spPr bwMode="auto">
            <a:xfrm>
              <a:off x="2208" y="3312"/>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8" name="Rectangle 48"/>
            <p:cNvSpPr>
              <a:spLocks noChangeArrowheads="1"/>
            </p:cNvSpPr>
            <p:nvPr/>
          </p:nvSpPr>
          <p:spPr bwMode="auto">
            <a:xfrm>
              <a:off x="2016" y="3504"/>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9" name="Rectangle 49"/>
            <p:cNvSpPr>
              <a:spLocks noChangeArrowheads="1"/>
            </p:cNvSpPr>
            <p:nvPr/>
          </p:nvSpPr>
          <p:spPr bwMode="auto">
            <a:xfrm>
              <a:off x="2208" y="3504"/>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0" name="Rectangle 50"/>
            <p:cNvSpPr>
              <a:spLocks noChangeArrowheads="1"/>
            </p:cNvSpPr>
            <p:nvPr/>
          </p:nvSpPr>
          <p:spPr bwMode="auto">
            <a:xfrm>
              <a:off x="2016" y="3696"/>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1" name="Rectangle 51"/>
            <p:cNvSpPr>
              <a:spLocks noChangeArrowheads="1"/>
            </p:cNvSpPr>
            <p:nvPr/>
          </p:nvSpPr>
          <p:spPr bwMode="auto">
            <a:xfrm>
              <a:off x="2208" y="3696"/>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2" name="Rectangle 52"/>
            <p:cNvSpPr>
              <a:spLocks noChangeArrowheads="1"/>
            </p:cNvSpPr>
            <p:nvPr/>
          </p:nvSpPr>
          <p:spPr bwMode="auto">
            <a:xfrm>
              <a:off x="2016" y="3888"/>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3" name="Rectangle 53"/>
            <p:cNvSpPr>
              <a:spLocks noChangeArrowheads="1"/>
            </p:cNvSpPr>
            <p:nvPr/>
          </p:nvSpPr>
          <p:spPr bwMode="auto">
            <a:xfrm>
              <a:off x="2208" y="3888"/>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297" name="Text Box 57"/>
          <p:cNvSpPr txBox="1">
            <a:spLocks noChangeArrowheads="1"/>
          </p:cNvSpPr>
          <p:nvPr/>
        </p:nvSpPr>
        <p:spPr bwMode="auto">
          <a:xfrm>
            <a:off x="1828800" y="5980113"/>
            <a:ext cx="2127250" cy="6413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Standard approach</a:t>
            </a:r>
          </a:p>
          <a:p>
            <a:r>
              <a:rPr lang="en-US">
                <a:effectLst>
                  <a:outerShdw blurRad="38100" dist="38100" dir="2700000" algn="tl">
                    <a:srgbClr val="C0C0C0"/>
                  </a:outerShdw>
                </a:effectLst>
              </a:rPr>
              <a:t>(1 subpass)</a:t>
            </a:r>
          </a:p>
        </p:txBody>
      </p:sp>
      <p:sp>
        <p:nvSpPr>
          <p:cNvPr id="10298" name="Text Box 58"/>
          <p:cNvSpPr txBox="1">
            <a:spLocks noChangeArrowheads="1"/>
          </p:cNvSpPr>
          <p:nvPr/>
        </p:nvSpPr>
        <p:spPr bwMode="auto">
          <a:xfrm>
            <a:off x="5334000" y="5903913"/>
            <a:ext cx="14668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4 subpasses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9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9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29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7" grpId="0"/>
      <p:bldP spid="1029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656" name="Group 152"/>
          <p:cNvGrpSpPr>
            <a:grpSpLocks/>
          </p:cNvGrpSpPr>
          <p:nvPr/>
        </p:nvGrpSpPr>
        <p:grpSpPr bwMode="auto">
          <a:xfrm>
            <a:off x="5562600" y="4648200"/>
            <a:ext cx="1828800" cy="1828800"/>
            <a:chOff x="3696" y="2592"/>
            <a:chExt cx="1152" cy="1152"/>
          </a:xfrm>
        </p:grpSpPr>
        <p:sp>
          <p:nvSpPr>
            <p:cNvPr id="21657" name="Rectangle 153"/>
            <p:cNvSpPr>
              <a:spLocks noChangeArrowheads="1"/>
            </p:cNvSpPr>
            <p:nvPr/>
          </p:nvSpPr>
          <p:spPr bwMode="auto">
            <a:xfrm>
              <a:off x="3696" y="259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58" name="Rectangle 154"/>
            <p:cNvSpPr>
              <a:spLocks noChangeArrowheads="1"/>
            </p:cNvSpPr>
            <p:nvPr/>
          </p:nvSpPr>
          <p:spPr bwMode="auto">
            <a:xfrm>
              <a:off x="3888" y="259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59" name="Rectangle 155"/>
            <p:cNvSpPr>
              <a:spLocks noChangeArrowheads="1"/>
            </p:cNvSpPr>
            <p:nvPr/>
          </p:nvSpPr>
          <p:spPr bwMode="auto">
            <a:xfrm>
              <a:off x="3696" y="278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60" name="Rectangle 156"/>
            <p:cNvSpPr>
              <a:spLocks noChangeArrowheads="1"/>
            </p:cNvSpPr>
            <p:nvPr/>
          </p:nvSpPr>
          <p:spPr bwMode="auto">
            <a:xfrm>
              <a:off x="3888" y="278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61" name="Rectangle 157"/>
            <p:cNvSpPr>
              <a:spLocks noChangeArrowheads="1"/>
            </p:cNvSpPr>
            <p:nvPr/>
          </p:nvSpPr>
          <p:spPr bwMode="auto">
            <a:xfrm>
              <a:off x="4080" y="259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62" name="Rectangle 158"/>
            <p:cNvSpPr>
              <a:spLocks noChangeArrowheads="1"/>
            </p:cNvSpPr>
            <p:nvPr/>
          </p:nvSpPr>
          <p:spPr bwMode="auto">
            <a:xfrm>
              <a:off x="4272" y="259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63" name="Rectangle 159"/>
            <p:cNvSpPr>
              <a:spLocks noChangeArrowheads="1"/>
            </p:cNvSpPr>
            <p:nvPr/>
          </p:nvSpPr>
          <p:spPr bwMode="auto">
            <a:xfrm>
              <a:off x="4080" y="278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64" name="Rectangle 160"/>
            <p:cNvSpPr>
              <a:spLocks noChangeArrowheads="1"/>
            </p:cNvSpPr>
            <p:nvPr/>
          </p:nvSpPr>
          <p:spPr bwMode="auto">
            <a:xfrm>
              <a:off x="4272" y="278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65" name="Rectangle 161"/>
            <p:cNvSpPr>
              <a:spLocks noChangeArrowheads="1"/>
            </p:cNvSpPr>
            <p:nvPr/>
          </p:nvSpPr>
          <p:spPr bwMode="auto">
            <a:xfrm>
              <a:off x="4464" y="259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66" name="Rectangle 162"/>
            <p:cNvSpPr>
              <a:spLocks noChangeArrowheads="1"/>
            </p:cNvSpPr>
            <p:nvPr/>
          </p:nvSpPr>
          <p:spPr bwMode="auto">
            <a:xfrm>
              <a:off x="4656" y="259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67" name="Rectangle 163"/>
            <p:cNvSpPr>
              <a:spLocks noChangeArrowheads="1"/>
            </p:cNvSpPr>
            <p:nvPr/>
          </p:nvSpPr>
          <p:spPr bwMode="auto">
            <a:xfrm>
              <a:off x="4464" y="278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68" name="Rectangle 164"/>
            <p:cNvSpPr>
              <a:spLocks noChangeArrowheads="1"/>
            </p:cNvSpPr>
            <p:nvPr/>
          </p:nvSpPr>
          <p:spPr bwMode="auto">
            <a:xfrm>
              <a:off x="4656" y="278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69" name="Rectangle 165"/>
            <p:cNvSpPr>
              <a:spLocks noChangeArrowheads="1"/>
            </p:cNvSpPr>
            <p:nvPr/>
          </p:nvSpPr>
          <p:spPr bwMode="auto">
            <a:xfrm>
              <a:off x="3696" y="297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70" name="Rectangle 166"/>
            <p:cNvSpPr>
              <a:spLocks noChangeArrowheads="1"/>
            </p:cNvSpPr>
            <p:nvPr/>
          </p:nvSpPr>
          <p:spPr bwMode="auto">
            <a:xfrm>
              <a:off x="3888" y="297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71" name="Rectangle 167"/>
            <p:cNvSpPr>
              <a:spLocks noChangeArrowheads="1"/>
            </p:cNvSpPr>
            <p:nvPr/>
          </p:nvSpPr>
          <p:spPr bwMode="auto">
            <a:xfrm>
              <a:off x="3696" y="316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72" name="Rectangle 168"/>
            <p:cNvSpPr>
              <a:spLocks noChangeArrowheads="1"/>
            </p:cNvSpPr>
            <p:nvPr/>
          </p:nvSpPr>
          <p:spPr bwMode="auto">
            <a:xfrm>
              <a:off x="3888" y="316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73" name="Rectangle 169"/>
            <p:cNvSpPr>
              <a:spLocks noChangeArrowheads="1"/>
            </p:cNvSpPr>
            <p:nvPr/>
          </p:nvSpPr>
          <p:spPr bwMode="auto">
            <a:xfrm>
              <a:off x="4080" y="297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74" name="Rectangle 170"/>
            <p:cNvSpPr>
              <a:spLocks noChangeArrowheads="1"/>
            </p:cNvSpPr>
            <p:nvPr/>
          </p:nvSpPr>
          <p:spPr bwMode="auto">
            <a:xfrm>
              <a:off x="4272" y="297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75" name="Rectangle 171"/>
            <p:cNvSpPr>
              <a:spLocks noChangeArrowheads="1"/>
            </p:cNvSpPr>
            <p:nvPr/>
          </p:nvSpPr>
          <p:spPr bwMode="auto">
            <a:xfrm>
              <a:off x="4080" y="316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76" name="Rectangle 172"/>
            <p:cNvSpPr>
              <a:spLocks noChangeArrowheads="1"/>
            </p:cNvSpPr>
            <p:nvPr/>
          </p:nvSpPr>
          <p:spPr bwMode="auto">
            <a:xfrm>
              <a:off x="4272" y="316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77" name="Rectangle 173"/>
            <p:cNvSpPr>
              <a:spLocks noChangeArrowheads="1"/>
            </p:cNvSpPr>
            <p:nvPr/>
          </p:nvSpPr>
          <p:spPr bwMode="auto">
            <a:xfrm>
              <a:off x="4464" y="297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78" name="Rectangle 174"/>
            <p:cNvSpPr>
              <a:spLocks noChangeArrowheads="1"/>
            </p:cNvSpPr>
            <p:nvPr/>
          </p:nvSpPr>
          <p:spPr bwMode="auto">
            <a:xfrm>
              <a:off x="4656" y="297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79" name="Rectangle 175"/>
            <p:cNvSpPr>
              <a:spLocks noChangeArrowheads="1"/>
            </p:cNvSpPr>
            <p:nvPr/>
          </p:nvSpPr>
          <p:spPr bwMode="auto">
            <a:xfrm>
              <a:off x="4464" y="316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80" name="Rectangle 176"/>
            <p:cNvSpPr>
              <a:spLocks noChangeArrowheads="1"/>
            </p:cNvSpPr>
            <p:nvPr/>
          </p:nvSpPr>
          <p:spPr bwMode="auto">
            <a:xfrm>
              <a:off x="4656" y="316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81" name="Rectangle 177"/>
            <p:cNvSpPr>
              <a:spLocks noChangeArrowheads="1"/>
            </p:cNvSpPr>
            <p:nvPr/>
          </p:nvSpPr>
          <p:spPr bwMode="auto">
            <a:xfrm>
              <a:off x="3696" y="336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82" name="Rectangle 178"/>
            <p:cNvSpPr>
              <a:spLocks noChangeArrowheads="1"/>
            </p:cNvSpPr>
            <p:nvPr/>
          </p:nvSpPr>
          <p:spPr bwMode="auto">
            <a:xfrm>
              <a:off x="3888" y="336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83" name="Rectangle 179"/>
            <p:cNvSpPr>
              <a:spLocks noChangeArrowheads="1"/>
            </p:cNvSpPr>
            <p:nvPr/>
          </p:nvSpPr>
          <p:spPr bwMode="auto">
            <a:xfrm>
              <a:off x="3696" y="355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84" name="Rectangle 180"/>
            <p:cNvSpPr>
              <a:spLocks noChangeArrowheads="1"/>
            </p:cNvSpPr>
            <p:nvPr/>
          </p:nvSpPr>
          <p:spPr bwMode="auto">
            <a:xfrm>
              <a:off x="3888" y="355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85" name="Rectangle 181"/>
            <p:cNvSpPr>
              <a:spLocks noChangeArrowheads="1"/>
            </p:cNvSpPr>
            <p:nvPr/>
          </p:nvSpPr>
          <p:spPr bwMode="auto">
            <a:xfrm>
              <a:off x="4080" y="336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86" name="Rectangle 182"/>
            <p:cNvSpPr>
              <a:spLocks noChangeArrowheads="1"/>
            </p:cNvSpPr>
            <p:nvPr/>
          </p:nvSpPr>
          <p:spPr bwMode="auto">
            <a:xfrm>
              <a:off x="4272" y="336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87" name="Rectangle 183"/>
            <p:cNvSpPr>
              <a:spLocks noChangeArrowheads="1"/>
            </p:cNvSpPr>
            <p:nvPr/>
          </p:nvSpPr>
          <p:spPr bwMode="auto">
            <a:xfrm>
              <a:off x="4080" y="355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88" name="Rectangle 184"/>
            <p:cNvSpPr>
              <a:spLocks noChangeArrowheads="1"/>
            </p:cNvSpPr>
            <p:nvPr/>
          </p:nvSpPr>
          <p:spPr bwMode="auto">
            <a:xfrm>
              <a:off x="4272" y="355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89" name="Rectangle 185"/>
            <p:cNvSpPr>
              <a:spLocks noChangeArrowheads="1"/>
            </p:cNvSpPr>
            <p:nvPr/>
          </p:nvSpPr>
          <p:spPr bwMode="auto">
            <a:xfrm>
              <a:off x="4464" y="336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90" name="Rectangle 186"/>
            <p:cNvSpPr>
              <a:spLocks noChangeArrowheads="1"/>
            </p:cNvSpPr>
            <p:nvPr/>
          </p:nvSpPr>
          <p:spPr bwMode="auto">
            <a:xfrm>
              <a:off x="4656" y="336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91" name="Rectangle 187"/>
            <p:cNvSpPr>
              <a:spLocks noChangeArrowheads="1"/>
            </p:cNvSpPr>
            <p:nvPr/>
          </p:nvSpPr>
          <p:spPr bwMode="auto">
            <a:xfrm>
              <a:off x="4464" y="355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92" name="Rectangle 188"/>
            <p:cNvSpPr>
              <a:spLocks noChangeArrowheads="1"/>
            </p:cNvSpPr>
            <p:nvPr/>
          </p:nvSpPr>
          <p:spPr bwMode="auto">
            <a:xfrm>
              <a:off x="4656" y="355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1506" name="Rectangle 2"/>
          <p:cNvSpPr>
            <a:spLocks noGrp="1" noChangeArrowheads="1"/>
          </p:cNvSpPr>
          <p:nvPr>
            <p:ph type="title"/>
          </p:nvPr>
        </p:nvSpPr>
        <p:spPr/>
        <p:txBody>
          <a:bodyPr/>
          <a:lstStyle/>
          <a:p>
            <a:r>
              <a:rPr lang="en-US"/>
              <a:t>Subpasses</a:t>
            </a:r>
          </a:p>
        </p:txBody>
      </p:sp>
      <p:sp>
        <p:nvSpPr>
          <p:cNvPr id="21507" name="Rectangle 3"/>
          <p:cNvSpPr>
            <a:spLocks noGrp="1" noChangeArrowheads="1"/>
          </p:cNvSpPr>
          <p:nvPr>
            <p:ph type="body" idx="1"/>
          </p:nvPr>
        </p:nvSpPr>
        <p:spPr>
          <a:xfrm>
            <a:off x="304800" y="914400"/>
            <a:ext cx="8305800" cy="5715000"/>
          </a:xfrm>
        </p:spPr>
        <p:txBody>
          <a:bodyPr/>
          <a:lstStyle/>
          <a:p>
            <a:r>
              <a:rPr lang="en-US"/>
              <a:t>Example</a:t>
            </a:r>
          </a:p>
          <a:p>
            <a:endParaRPr lang="en-US"/>
          </a:p>
          <a:p>
            <a:endParaRPr lang="en-US"/>
          </a:p>
          <a:p>
            <a:endParaRPr lang="en-US"/>
          </a:p>
          <a:p>
            <a:endParaRPr lang="en-US"/>
          </a:p>
          <a:p>
            <a:pPr lvl="1">
              <a:buFont typeface="Wingdings" pitchFamily="2" charset="2"/>
              <a:buNone/>
            </a:pPr>
            <a:endParaRPr lang="en-US" sz="1400">
              <a:sym typeface="Wingdings" pitchFamily="2" charset="2"/>
            </a:endParaRPr>
          </a:p>
          <a:p>
            <a:pPr lvl="1">
              <a:buFont typeface="Wingdings" pitchFamily="2" charset="2"/>
              <a:buNone/>
            </a:pPr>
            <a:r>
              <a:rPr lang="en-US">
                <a:sym typeface="Wingdings" pitchFamily="2" charset="2"/>
              </a:rPr>
              <a:t> Nearly same amount of computation</a:t>
            </a:r>
          </a:p>
        </p:txBody>
      </p:sp>
      <p:sp>
        <p:nvSpPr>
          <p:cNvPr id="21561" name="Text Box 57"/>
          <p:cNvSpPr txBox="1">
            <a:spLocks noChangeArrowheads="1"/>
          </p:cNvSpPr>
          <p:nvPr/>
        </p:nvSpPr>
        <p:spPr bwMode="auto">
          <a:xfrm>
            <a:off x="5594350" y="3443288"/>
            <a:ext cx="12636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FF9900"/>
                </a:solidFill>
                <a:effectLst/>
              </a:rPr>
              <a:t>Subpass 1</a:t>
            </a:r>
          </a:p>
        </p:txBody>
      </p:sp>
      <p:sp>
        <p:nvSpPr>
          <p:cNvPr id="21562" name="Text Box 58"/>
          <p:cNvSpPr txBox="1">
            <a:spLocks noChangeArrowheads="1"/>
          </p:cNvSpPr>
          <p:nvPr/>
        </p:nvSpPr>
        <p:spPr bwMode="auto">
          <a:xfrm>
            <a:off x="5594350" y="3443288"/>
            <a:ext cx="12636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FF"/>
                </a:solidFill>
                <a:effectLst/>
              </a:rPr>
              <a:t>Subpass 2</a:t>
            </a:r>
          </a:p>
        </p:txBody>
      </p:sp>
      <p:sp>
        <p:nvSpPr>
          <p:cNvPr id="21563" name="Text Box 59"/>
          <p:cNvSpPr txBox="1">
            <a:spLocks noChangeArrowheads="1"/>
          </p:cNvSpPr>
          <p:nvPr/>
        </p:nvSpPr>
        <p:spPr bwMode="auto">
          <a:xfrm>
            <a:off x="5594350" y="3443288"/>
            <a:ext cx="12636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FF0000"/>
                </a:solidFill>
                <a:effectLst/>
              </a:rPr>
              <a:t>Subpass 3</a:t>
            </a:r>
          </a:p>
        </p:txBody>
      </p:sp>
      <p:sp>
        <p:nvSpPr>
          <p:cNvPr id="21564" name="Text Box 60"/>
          <p:cNvSpPr txBox="1">
            <a:spLocks noChangeArrowheads="1"/>
          </p:cNvSpPr>
          <p:nvPr/>
        </p:nvSpPr>
        <p:spPr bwMode="auto">
          <a:xfrm>
            <a:off x="5594350" y="3443288"/>
            <a:ext cx="12636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folHlink"/>
                </a:solidFill>
                <a:effectLst/>
              </a:rPr>
              <a:t>Subpass 4</a:t>
            </a:r>
          </a:p>
        </p:txBody>
      </p:sp>
      <p:sp>
        <p:nvSpPr>
          <p:cNvPr id="21619" name="Line 115"/>
          <p:cNvSpPr>
            <a:spLocks noChangeShapeType="1"/>
          </p:cNvSpPr>
          <p:nvPr/>
        </p:nvSpPr>
        <p:spPr bwMode="auto">
          <a:xfrm>
            <a:off x="4038600" y="5562600"/>
            <a:ext cx="1219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1693" name="Group 189"/>
          <p:cNvGrpSpPr>
            <a:grpSpLocks/>
          </p:cNvGrpSpPr>
          <p:nvPr/>
        </p:nvGrpSpPr>
        <p:grpSpPr bwMode="auto">
          <a:xfrm>
            <a:off x="1905000" y="4648200"/>
            <a:ext cx="1828800" cy="1828800"/>
            <a:chOff x="3696" y="2592"/>
            <a:chExt cx="1152" cy="1152"/>
          </a:xfrm>
        </p:grpSpPr>
        <p:sp>
          <p:nvSpPr>
            <p:cNvPr id="21694" name="Rectangle 190"/>
            <p:cNvSpPr>
              <a:spLocks noChangeArrowheads="1"/>
            </p:cNvSpPr>
            <p:nvPr/>
          </p:nvSpPr>
          <p:spPr bwMode="auto">
            <a:xfrm>
              <a:off x="3696" y="259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95" name="Rectangle 191"/>
            <p:cNvSpPr>
              <a:spLocks noChangeArrowheads="1"/>
            </p:cNvSpPr>
            <p:nvPr/>
          </p:nvSpPr>
          <p:spPr bwMode="auto">
            <a:xfrm>
              <a:off x="3888" y="259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96" name="Rectangle 192"/>
            <p:cNvSpPr>
              <a:spLocks noChangeArrowheads="1"/>
            </p:cNvSpPr>
            <p:nvPr/>
          </p:nvSpPr>
          <p:spPr bwMode="auto">
            <a:xfrm>
              <a:off x="3696" y="278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97" name="Rectangle 193"/>
            <p:cNvSpPr>
              <a:spLocks noChangeArrowheads="1"/>
            </p:cNvSpPr>
            <p:nvPr/>
          </p:nvSpPr>
          <p:spPr bwMode="auto">
            <a:xfrm>
              <a:off x="3888" y="278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98" name="Rectangle 194"/>
            <p:cNvSpPr>
              <a:spLocks noChangeArrowheads="1"/>
            </p:cNvSpPr>
            <p:nvPr/>
          </p:nvSpPr>
          <p:spPr bwMode="auto">
            <a:xfrm>
              <a:off x="4080" y="259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99" name="Rectangle 195"/>
            <p:cNvSpPr>
              <a:spLocks noChangeArrowheads="1"/>
            </p:cNvSpPr>
            <p:nvPr/>
          </p:nvSpPr>
          <p:spPr bwMode="auto">
            <a:xfrm>
              <a:off x="4272" y="259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00" name="Rectangle 196"/>
            <p:cNvSpPr>
              <a:spLocks noChangeArrowheads="1"/>
            </p:cNvSpPr>
            <p:nvPr/>
          </p:nvSpPr>
          <p:spPr bwMode="auto">
            <a:xfrm>
              <a:off x="4080" y="278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01" name="Rectangle 197"/>
            <p:cNvSpPr>
              <a:spLocks noChangeArrowheads="1"/>
            </p:cNvSpPr>
            <p:nvPr/>
          </p:nvSpPr>
          <p:spPr bwMode="auto">
            <a:xfrm>
              <a:off x="4272" y="278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02" name="Rectangle 198"/>
            <p:cNvSpPr>
              <a:spLocks noChangeArrowheads="1"/>
            </p:cNvSpPr>
            <p:nvPr/>
          </p:nvSpPr>
          <p:spPr bwMode="auto">
            <a:xfrm>
              <a:off x="4464" y="259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03" name="Rectangle 199"/>
            <p:cNvSpPr>
              <a:spLocks noChangeArrowheads="1"/>
            </p:cNvSpPr>
            <p:nvPr/>
          </p:nvSpPr>
          <p:spPr bwMode="auto">
            <a:xfrm>
              <a:off x="4656" y="259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04" name="Rectangle 200"/>
            <p:cNvSpPr>
              <a:spLocks noChangeArrowheads="1"/>
            </p:cNvSpPr>
            <p:nvPr/>
          </p:nvSpPr>
          <p:spPr bwMode="auto">
            <a:xfrm>
              <a:off x="4464" y="278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05" name="Rectangle 201"/>
            <p:cNvSpPr>
              <a:spLocks noChangeArrowheads="1"/>
            </p:cNvSpPr>
            <p:nvPr/>
          </p:nvSpPr>
          <p:spPr bwMode="auto">
            <a:xfrm>
              <a:off x="4656" y="278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06" name="Rectangle 202"/>
            <p:cNvSpPr>
              <a:spLocks noChangeArrowheads="1"/>
            </p:cNvSpPr>
            <p:nvPr/>
          </p:nvSpPr>
          <p:spPr bwMode="auto">
            <a:xfrm>
              <a:off x="3696" y="297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07" name="Rectangle 203"/>
            <p:cNvSpPr>
              <a:spLocks noChangeArrowheads="1"/>
            </p:cNvSpPr>
            <p:nvPr/>
          </p:nvSpPr>
          <p:spPr bwMode="auto">
            <a:xfrm>
              <a:off x="3888" y="297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08" name="Rectangle 204"/>
            <p:cNvSpPr>
              <a:spLocks noChangeArrowheads="1"/>
            </p:cNvSpPr>
            <p:nvPr/>
          </p:nvSpPr>
          <p:spPr bwMode="auto">
            <a:xfrm>
              <a:off x="3696" y="316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09" name="Rectangle 205"/>
            <p:cNvSpPr>
              <a:spLocks noChangeArrowheads="1"/>
            </p:cNvSpPr>
            <p:nvPr/>
          </p:nvSpPr>
          <p:spPr bwMode="auto">
            <a:xfrm>
              <a:off x="3888" y="316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0" name="Rectangle 206"/>
            <p:cNvSpPr>
              <a:spLocks noChangeArrowheads="1"/>
            </p:cNvSpPr>
            <p:nvPr/>
          </p:nvSpPr>
          <p:spPr bwMode="auto">
            <a:xfrm>
              <a:off x="4080" y="297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 name="Rectangle 207"/>
            <p:cNvSpPr>
              <a:spLocks noChangeArrowheads="1"/>
            </p:cNvSpPr>
            <p:nvPr/>
          </p:nvSpPr>
          <p:spPr bwMode="auto">
            <a:xfrm>
              <a:off x="4272" y="297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2" name="Rectangle 208"/>
            <p:cNvSpPr>
              <a:spLocks noChangeArrowheads="1"/>
            </p:cNvSpPr>
            <p:nvPr/>
          </p:nvSpPr>
          <p:spPr bwMode="auto">
            <a:xfrm>
              <a:off x="4080" y="316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3" name="Rectangle 209"/>
            <p:cNvSpPr>
              <a:spLocks noChangeArrowheads="1"/>
            </p:cNvSpPr>
            <p:nvPr/>
          </p:nvSpPr>
          <p:spPr bwMode="auto">
            <a:xfrm>
              <a:off x="4272" y="316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 name="Rectangle 210"/>
            <p:cNvSpPr>
              <a:spLocks noChangeArrowheads="1"/>
            </p:cNvSpPr>
            <p:nvPr/>
          </p:nvSpPr>
          <p:spPr bwMode="auto">
            <a:xfrm>
              <a:off x="4464" y="297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5" name="Rectangle 211"/>
            <p:cNvSpPr>
              <a:spLocks noChangeArrowheads="1"/>
            </p:cNvSpPr>
            <p:nvPr/>
          </p:nvSpPr>
          <p:spPr bwMode="auto">
            <a:xfrm>
              <a:off x="4656" y="297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6" name="Rectangle 212"/>
            <p:cNvSpPr>
              <a:spLocks noChangeArrowheads="1"/>
            </p:cNvSpPr>
            <p:nvPr/>
          </p:nvSpPr>
          <p:spPr bwMode="auto">
            <a:xfrm>
              <a:off x="4464" y="316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 name="Rectangle 213"/>
            <p:cNvSpPr>
              <a:spLocks noChangeArrowheads="1"/>
            </p:cNvSpPr>
            <p:nvPr/>
          </p:nvSpPr>
          <p:spPr bwMode="auto">
            <a:xfrm>
              <a:off x="4656" y="316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8" name="Rectangle 214"/>
            <p:cNvSpPr>
              <a:spLocks noChangeArrowheads="1"/>
            </p:cNvSpPr>
            <p:nvPr/>
          </p:nvSpPr>
          <p:spPr bwMode="auto">
            <a:xfrm>
              <a:off x="3696" y="336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9" name="Rectangle 215"/>
            <p:cNvSpPr>
              <a:spLocks noChangeArrowheads="1"/>
            </p:cNvSpPr>
            <p:nvPr/>
          </p:nvSpPr>
          <p:spPr bwMode="auto">
            <a:xfrm>
              <a:off x="3888" y="336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 name="Rectangle 216"/>
            <p:cNvSpPr>
              <a:spLocks noChangeArrowheads="1"/>
            </p:cNvSpPr>
            <p:nvPr/>
          </p:nvSpPr>
          <p:spPr bwMode="auto">
            <a:xfrm>
              <a:off x="3696" y="355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1" name="Rectangle 217"/>
            <p:cNvSpPr>
              <a:spLocks noChangeArrowheads="1"/>
            </p:cNvSpPr>
            <p:nvPr/>
          </p:nvSpPr>
          <p:spPr bwMode="auto">
            <a:xfrm>
              <a:off x="3888" y="355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2" name="Rectangle 218"/>
            <p:cNvSpPr>
              <a:spLocks noChangeArrowheads="1"/>
            </p:cNvSpPr>
            <p:nvPr/>
          </p:nvSpPr>
          <p:spPr bwMode="auto">
            <a:xfrm>
              <a:off x="4080" y="336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 name="Rectangle 219"/>
            <p:cNvSpPr>
              <a:spLocks noChangeArrowheads="1"/>
            </p:cNvSpPr>
            <p:nvPr/>
          </p:nvSpPr>
          <p:spPr bwMode="auto">
            <a:xfrm>
              <a:off x="4272" y="336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4" name="Rectangle 220"/>
            <p:cNvSpPr>
              <a:spLocks noChangeArrowheads="1"/>
            </p:cNvSpPr>
            <p:nvPr/>
          </p:nvSpPr>
          <p:spPr bwMode="auto">
            <a:xfrm>
              <a:off x="4080" y="355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5" name="Rectangle 221"/>
            <p:cNvSpPr>
              <a:spLocks noChangeArrowheads="1"/>
            </p:cNvSpPr>
            <p:nvPr/>
          </p:nvSpPr>
          <p:spPr bwMode="auto">
            <a:xfrm>
              <a:off x="4272" y="355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 name="Rectangle 222"/>
            <p:cNvSpPr>
              <a:spLocks noChangeArrowheads="1"/>
            </p:cNvSpPr>
            <p:nvPr/>
          </p:nvSpPr>
          <p:spPr bwMode="auto">
            <a:xfrm>
              <a:off x="4464" y="336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7" name="Rectangle 223"/>
            <p:cNvSpPr>
              <a:spLocks noChangeArrowheads="1"/>
            </p:cNvSpPr>
            <p:nvPr/>
          </p:nvSpPr>
          <p:spPr bwMode="auto">
            <a:xfrm>
              <a:off x="4656" y="336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8" name="Rectangle 224"/>
            <p:cNvSpPr>
              <a:spLocks noChangeArrowheads="1"/>
            </p:cNvSpPr>
            <p:nvPr/>
          </p:nvSpPr>
          <p:spPr bwMode="auto">
            <a:xfrm>
              <a:off x="4464" y="355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 name="Rectangle 225"/>
            <p:cNvSpPr>
              <a:spLocks noChangeArrowheads="1"/>
            </p:cNvSpPr>
            <p:nvPr/>
          </p:nvSpPr>
          <p:spPr bwMode="auto">
            <a:xfrm>
              <a:off x="4656" y="355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1638" name="Rectangle 134"/>
          <p:cNvSpPr>
            <a:spLocks noChangeArrowheads="1"/>
          </p:cNvSpPr>
          <p:nvPr/>
        </p:nvSpPr>
        <p:spPr bwMode="auto">
          <a:xfrm>
            <a:off x="1905000" y="4953000"/>
            <a:ext cx="304800" cy="304800"/>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39" name="Rectangle 135"/>
          <p:cNvSpPr>
            <a:spLocks noChangeArrowheads="1"/>
          </p:cNvSpPr>
          <p:nvPr/>
        </p:nvSpPr>
        <p:spPr bwMode="auto">
          <a:xfrm>
            <a:off x="2514600" y="4953000"/>
            <a:ext cx="304800" cy="304800"/>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40" name="Rectangle 136"/>
          <p:cNvSpPr>
            <a:spLocks noChangeArrowheads="1"/>
          </p:cNvSpPr>
          <p:nvPr/>
        </p:nvSpPr>
        <p:spPr bwMode="auto">
          <a:xfrm>
            <a:off x="1905000" y="5562600"/>
            <a:ext cx="304800" cy="304800"/>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41" name="Rectangle 137"/>
          <p:cNvSpPr>
            <a:spLocks noChangeArrowheads="1"/>
          </p:cNvSpPr>
          <p:nvPr/>
        </p:nvSpPr>
        <p:spPr bwMode="auto">
          <a:xfrm>
            <a:off x="2514600" y="5562600"/>
            <a:ext cx="304800" cy="304800"/>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42" name="Rectangle 138"/>
          <p:cNvSpPr>
            <a:spLocks noChangeArrowheads="1"/>
          </p:cNvSpPr>
          <p:nvPr/>
        </p:nvSpPr>
        <p:spPr bwMode="auto">
          <a:xfrm>
            <a:off x="3124200" y="4953000"/>
            <a:ext cx="304800" cy="304800"/>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43" name="Rectangle 139"/>
          <p:cNvSpPr>
            <a:spLocks noChangeArrowheads="1"/>
          </p:cNvSpPr>
          <p:nvPr/>
        </p:nvSpPr>
        <p:spPr bwMode="auto">
          <a:xfrm>
            <a:off x="3124200" y="5562600"/>
            <a:ext cx="304800" cy="304800"/>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44" name="Rectangle 140"/>
          <p:cNvSpPr>
            <a:spLocks noChangeArrowheads="1"/>
          </p:cNvSpPr>
          <p:nvPr/>
        </p:nvSpPr>
        <p:spPr bwMode="auto">
          <a:xfrm>
            <a:off x="1905000" y="6172200"/>
            <a:ext cx="304800" cy="304800"/>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45" name="Rectangle 141"/>
          <p:cNvSpPr>
            <a:spLocks noChangeArrowheads="1"/>
          </p:cNvSpPr>
          <p:nvPr/>
        </p:nvSpPr>
        <p:spPr bwMode="auto">
          <a:xfrm>
            <a:off x="2514600" y="6172200"/>
            <a:ext cx="304800" cy="304800"/>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46" name="Rectangle 142"/>
          <p:cNvSpPr>
            <a:spLocks noChangeArrowheads="1"/>
          </p:cNvSpPr>
          <p:nvPr/>
        </p:nvSpPr>
        <p:spPr bwMode="auto">
          <a:xfrm>
            <a:off x="3124200" y="6172200"/>
            <a:ext cx="304800" cy="304800"/>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20" name="Rectangle 116"/>
          <p:cNvSpPr>
            <a:spLocks noChangeArrowheads="1"/>
          </p:cNvSpPr>
          <p:nvPr/>
        </p:nvSpPr>
        <p:spPr bwMode="auto">
          <a:xfrm>
            <a:off x="1905000" y="4648200"/>
            <a:ext cx="304800" cy="304800"/>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21" name="Rectangle 117"/>
          <p:cNvSpPr>
            <a:spLocks noChangeArrowheads="1"/>
          </p:cNvSpPr>
          <p:nvPr/>
        </p:nvSpPr>
        <p:spPr bwMode="auto">
          <a:xfrm>
            <a:off x="2514600" y="4648200"/>
            <a:ext cx="304800" cy="304800"/>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22" name="Rectangle 118"/>
          <p:cNvSpPr>
            <a:spLocks noChangeArrowheads="1"/>
          </p:cNvSpPr>
          <p:nvPr/>
        </p:nvSpPr>
        <p:spPr bwMode="auto">
          <a:xfrm>
            <a:off x="1905000" y="5257800"/>
            <a:ext cx="304800" cy="304800"/>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23" name="Rectangle 119"/>
          <p:cNvSpPr>
            <a:spLocks noChangeArrowheads="1"/>
          </p:cNvSpPr>
          <p:nvPr/>
        </p:nvSpPr>
        <p:spPr bwMode="auto">
          <a:xfrm>
            <a:off x="2514600" y="5257800"/>
            <a:ext cx="304800" cy="304800"/>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24" name="Rectangle 120"/>
          <p:cNvSpPr>
            <a:spLocks noChangeArrowheads="1"/>
          </p:cNvSpPr>
          <p:nvPr/>
        </p:nvSpPr>
        <p:spPr bwMode="auto">
          <a:xfrm>
            <a:off x="3124200" y="4648200"/>
            <a:ext cx="304800" cy="304800"/>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25" name="Rectangle 121"/>
          <p:cNvSpPr>
            <a:spLocks noChangeArrowheads="1"/>
          </p:cNvSpPr>
          <p:nvPr/>
        </p:nvSpPr>
        <p:spPr bwMode="auto">
          <a:xfrm>
            <a:off x="3124200" y="5257800"/>
            <a:ext cx="304800" cy="304800"/>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26" name="Rectangle 122"/>
          <p:cNvSpPr>
            <a:spLocks noChangeArrowheads="1"/>
          </p:cNvSpPr>
          <p:nvPr/>
        </p:nvSpPr>
        <p:spPr bwMode="auto">
          <a:xfrm>
            <a:off x="1905000" y="5867400"/>
            <a:ext cx="304800" cy="304800"/>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27" name="Rectangle 123"/>
          <p:cNvSpPr>
            <a:spLocks noChangeArrowheads="1"/>
          </p:cNvSpPr>
          <p:nvPr/>
        </p:nvSpPr>
        <p:spPr bwMode="auto">
          <a:xfrm>
            <a:off x="2514600" y="5867400"/>
            <a:ext cx="304800" cy="304800"/>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28" name="Rectangle 124"/>
          <p:cNvSpPr>
            <a:spLocks noChangeArrowheads="1"/>
          </p:cNvSpPr>
          <p:nvPr/>
        </p:nvSpPr>
        <p:spPr bwMode="auto">
          <a:xfrm>
            <a:off x="3124200" y="5867400"/>
            <a:ext cx="304800" cy="304800"/>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29" name="Rectangle 125"/>
          <p:cNvSpPr>
            <a:spLocks noChangeArrowheads="1"/>
          </p:cNvSpPr>
          <p:nvPr/>
        </p:nvSpPr>
        <p:spPr bwMode="auto">
          <a:xfrm>
            <a:off x="2209800" y="4648200"/>
            <a:ext cx="304800" cy="304800"/>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30" name="Rectangle 126"/>
          <p:cNvSpPr>
            <a:spLocks noChangeArrowheads="1"/>
          </p:cNvSpPr>
          <p:nvPr/>
        </p:nvSpPr>
        <p:spPr bwMode="auto">
          <a:xfrm>
            <a:off x="2819400" y="4648200"/>
            <a:ext cx="304800" cy="304800"/>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31" name="Rectangle 127"/>
          <p:cNvSpPr>
            <a:spLocks noChangeArrowheads="1"/>
          </p:cNvSpPr>
          <p:nvPr/>
        </p:nvSpPr>
        <p:spPr bwMode="auto">
          <a:xfrm>
            <a:off x="2209800" y="5257800"/>
            <a:ext cx="304800" cy="304800"/>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32" name="Rectangle 128"/>
          <p:cNvSpPr>
            <a:spLocks noChangeArrowheads="1"/>
          </p:cNvSpPr>
          <p:nvPr/>
        </p:nvSpPr>
        <p:spPr bwMode="auto">
          <a:xfrm>
            <a:off x="2819400" y="5257800"/>
            <a:ext cx="304800" cy="304800"/>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33" name="Rectangle 129"/>
          <p:cNvSpPr>
            <a:spLocks noChangeArrowheads="1"/>
          </p:cNvSpPr>
          <p:nvPr/>
        </p:nvSpPr>
        <p:spPr bwMode="auto">
          <a:xfrm>
            <a:off x="3429000" y="4648200"/>
            <a:ext cx="304800" cy="304800"/>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34" name="Rectangle 130"/>
          <p:cNvSpPr>
            <a:spLocks noChangeArrowheads="1"/>
          </p:cNvSpPr>
          <p:nvPr/>
        </p:nvSpPr>
        <p:spPr bwMode="auto">
          <a:xfrm>
            <a:off x="3429000" y="5257800"/>
            <a:ext cx="304800" cy="304800"/>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35" name="Rectangle 131"/>
          <p:cNvSpPr>
            <a:spLocks noChangeArrowheads="1"/>
          </p:cNvSpPr>
          <p:nvPr/>
        </p:nvSpPr>
        <p:spPr bwMode="auto">
          <a:xfrm>
            <a:off x="2209800" y="5867400"/>
            <a:ext cx="304800" cy="304800"/>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36" name="Rectangle 132"/>
          <p:cNvSpPr>
            <a:spLocks noChangeArrowheads="1"/>
          </p:cNvSpPr>
          <p:nvPr/>
        </p:nvSpPr>
        <p:spPr bwMode="auto">
          <a:xfrm>
            <a:off x="2819400" y="5867400"/>
            <a:ext cx="304800" cy="304800"/>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37" name="Rectangle 133"/>
          <p:cNvSpPr>
            <a:spLocks noChangeArrowheads="1"/>
          </p:cNvSpPr>
          <p:nvPr/>
        </p:nvSpPr>
        <p:spPr bwMode="auto">
          <a:xfrm>
            <a:off x="3429000" y="5867400"/>
            <a:ext cx="304800" cy="304800"/>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47" name="Rectangle 143"/>
          <p:cNvSpPr>
            <a:spLocks noChangeArrowheads="1"/>
          </p:cNvSpPr>
          <p:nvPr/>
        </p:nvSpPr>
        <p:spPr bwMode="auto">
          <a:xfrm>
            <a:off x="2209800" y="4953000"/>
            <a:ext cx="304800" cy="304800"/>
          </a:xfrm>
          <a:prstGeom prst="rect">
            <a:avLst/>
          </a:prstGeom>
          <a:solidFill>
            <a:schemeClr val="fo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48" name="Rectangle 144"/>
          <p:cNvSpPr>
            <a:spLocks noChangeArrowheads="1"/>
          </p:cNvSpPr>
          <p:nvPr/>
        </p:nvSpPr>
        <p:spPr bwMode="auto">
          <a:xfrm>
            <a:off x="2819400" y="4953000"/>
            <a:ext cx="304800" cy="304800"/>
          </a:xfrm>
          <a:prstGeom prst="rect">
            <a:avLst/>
          </a:prstGeom>
          <a:solidFill>
            <a:schemeClr val="fo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49" name="Rectangle 145"/>
          <p:cNvSpPr>
            <a:spLocks noChangeArrowheads="1"/>
          </p:cNvSpPr>
          <p:nvPr/>
        </p:nvSpPr>
        <p:spPr bwMode="auto">
          <a:xfrm>
            <a:off x="2209800" y="5562600"/>
            <a:ext cx="304800" cy="304800"/>
          </a:xfrm>
          <a:prstGeom prst="rect">
            <a:avLst/>
          </a:prstGeom>
          <a:solidFill>
            <a:schemeClr val="fo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50" name="Rectangle 146"/>
          <p:cNvSpPr>
            <a:spLocks noChangeArrowheads="1"/>
          </p:cNvSpPr>
          <p:nvPr/>
        </p:nvSpPr>
        <p:spPr bwMode="auto">
          <a:xfrm>
            <a:off x="2819400" y="5562600"/>
            <a:ext cx="304800" cy="304800"/>
          </a:xfrm>
          <a:prstGeom prst="rect">
            <a:avLst/>
          </a:prstGeom>
          <a:solidFill>
            <a:schemeClr val="fo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51" name="Rectangle 147"/>
          <p:cNvSpPr>
            <a:spLocks noChangeArrowheads="1"/>
          </p:cNvSpPr>
          <p:nvPr/>
        </p:nvSpPr>
        <p:spPr bwMode="auto">
          <a:xfrm>
            <a:off x="3429000" y="4953000"/>
            <a:ext cx="304800" cy="304800"/>
          </a:xfrm>
          <a:prstGeom prst="rect">
            <a:avLst/>
          </a:prstGeom>
          <a:solidFill>
            <a:schemeClr val="fo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52" name="Rectangle 148"/>
          <p:cNvSpPr>
            <a:spLocks noChangeArrowheads="1"/>
          </p:cNvSpPr>
          <p:nvPr/>
        </p:nvSpPr>
        <p:spPr bwMode="auto">
          <a:xfrm>
            <a:off x="3429000" y="5562600"/>
            <a:ext cx="304800" cy="304800"/>
          </a:xfrm>
          <a:prstGeom prst="rect">
            <a:avLst/>
          </a:prstGeom>
          <a:solidFill>
            <a:schemeClr val="fo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53" name="Rectangle 149"/>
          <p:cNvSpPr>
            <a:spLocks noChangeArrowheads="1"/>
          </p:cNvSpPr>
          <p:nvPr/>
        </p:nvSpPr>
        <p:spPr bwMode="auto">
          <a:xfrm>
            <a:off x="2209800" y="6172200"/>
            <a:ext cx="304800" cy="304800"/>
          </a:xfrm>
          <a:prstGeom prst="rect">
            <a:avLst/>
          </a:prstGeom>
          <a:solidFill>
            <a:schemeClr val="fo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54" name="Rectangle 150"/>
          <p:cNvSpPr>
            <a:spLocks noChangeArrowheads="1"/>
          </p:cNvSpPr>
          <p:nvPr/>
        </p:nvSpPr>
        <p:spPr bwMode="auto">
          <a:xfrm>
            <a:off x="2819400" y="6172200"/>
            <a:ext cx="304800" cy="304800"/>
          </a:xfrm>
          <a:prstGeom prst="rect">
            <a:avLst/>
          </a:prstGeom>
          <a:solidFill>
            <a:schemeClr val="fo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55" name="Rectangle 151"/>
          <p:cNvSpPr>
            <a:spLocks noChangeArrowheads="1"/>
          </p:cNvSpPr>
          <p:nvPr/>
        </p:nvSpPr>
        <p:spPr bwMode="auto">
          <a:xfrm>
            <a:off x="3429000" y="6172200"/>
            <a:ext cx="304800" cy="304800"/>
          </a:xfrm>
          <a:prstGeom prst="rect">
            <a:avLst/>
          </a:prstGeom>
          <a:solidFill>
            <a:schemeClr val="fo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2152" name="Group 648"/>
          <p:cNvGrpSpPr>
            <a:grpSpLocks/>
          </p:cNvGrpSpPr>
          <p:nvPr/>
        </p:nvGrpSpPr>
        <p:grpSpPr bwMode="auto">
          <a:xfrm>
            <a:off x="3276600" y="1600200"/>
            <a:ext cx="19812000" cy="1828800"/>
            <a:chOff x="-1536" y="1008"/>
            <a:chExt cx="12480" cy="1152"/>
          </a:xfrm>
        </p:grpSpPr>
        <p:grpSp>
          <p:nvGrpSpPr>
            <p:cNvPr id="21838" name="Group 334"/>
            <p:cNvGrpSpPr>
              <a:grpSpLocks/>
            </p:cNvGrpSpPr>
            <p:nvPr/>
          </p:nvGrpSpPr>
          <p:grpSpPr bwMode="auto">
            <a:xfrm>
              <a:off x="1200" y="1008"/>
              <a:ext cx="1536" cy="1152"/>
              <a:chOff x="1200" y="1008"/>
              <a:chExt cx="1536" cy="1152"/>
            </a:xfrm>
          </p:grpSpPr>
          <p:grpSp>
            <p:nvGrpSpPr>
              <p:cNvPr id="21557" name="Group 53"/>
              <p:cNvGrpSpPr>
                <a:grpSpLocks/>
              </p:cNvGrpSpPr>
              <p:nvPr/>
            </p:nvGrpSpPr>
            <p:grpSpPr bwMode="auto">
              <a:xfrm>
                <a:off x="1200" y="1008"/>
                <a:ext cx="1344" cy="960"/>
                <a:chOff x="2976" y="1344"/>
                <a:chExt cx="1344" cy="960"/>
              </a:xfrm>
            </p:grpSpPr>
            <p:sp>
              <p:nvSpPr>
                <p:cNvPr id="21509" name="Rectangle 5"/>
                <p:cNvSpPr>
                  <a:spLocks noChangeArrowheads="1"/>
                </p:cNvSpPr>
                <p:nvPr/>
              </p:nvSpPr>
              <p:spPr bwMode="auto">
                <a:xfrm>
                  <a:off x="2976" y="1344"/>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3" name="Rectangle 9"/>
                <p:cNvSpPr>
                  <a:spLocks noChangeArrowheads="1"/>
                </p:cNvSpPr>
                <p:nvPr/>
              </p:nvSpPr>
              <p:spPr bwMode="auto">
                <a:xfrm>
                  <a:off x="3360" y="1344"/>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7" name="Rectangle 13"/>
                <p:cNvSpPr>
                  <a:spLocks noChangeArrowheads="1"/>
                </p:cNvSpPr>
                <p:nvPr/>
              </p:nvSpPr>
              <p:spPr bwMode="auto">
                <a:xfrm>
                  <a:off x="2976" y="1728"/>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21" name="Rectangle 17"/>
                <p:cNvSpPr>
                  <a:spLocks noChangeArrowheads="1"/>
                </p:cNvSpPr>
                <p:nvPr/>
              </p:nvSpPr>
              <p:spPr bwMode="auto">
                <a:xfrm>
                  <a:off x="3360" y="1728"/>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25" name="Rectangle 21"/>
                <p:cNvSpPr>
                  <a:spLocks noChangeArrowheads="1"/>
                </p:cNvSpPr>
                <p:nvPr/>
              </p:nvSpPr>
              <p:spPr bwMode="auto">
                <a:xfrm>
                  <a:off x="3744" y="1344"/>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29" name="Rectangle 25"/>
                <p:cNvSpPr>
                  <a:spLocks noChangeArrowheads="1"/>
                </p:cNvSpPr>
                <p:nvPr/>
              </p:nvSpPr>
              <p:spPr bwMode="auto">
                <a:xfrm>
                  <a:off x="3744" y="1728"/>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33" name="Rectangle 29"/>
                <p:cNvSpPr>
                  <a:spLocks noChangeArrowheads="1"/>
                </p:cNvSpPr>
                <p:nvPr/>
              </p:nvSpPr>
              <p:spPr bwMode="auto">
                <a:xfrm>
                  <a:off x="2976" y="2112"/>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37" name="Rectangle 33"/>
                <p:cNvSpPr>
                  <a:spLocks noChangeArrowheads="1"/>
                </p:cNvSpPr>
                <p:nvPr/>
              </p:nvSpPr>
              <p:spPr bwMode="auto">
                <a:xfrm>
                  <a:off x="3360" y="2112"/>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1" name="Rectangle 37"/>
                <p:cNvSpPr>
                  <a:spLocks noChangeArrowheads="1"/>
                </p:cNvSpPr>
                <p:nvPr/>
              </p:nvSpPr>
              <p:spPr bwMode="auto">
                <a:xfrm>
                  <a:off x="3744" y="2112"/>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5" name="Rectangle 41"/>
                <p:cNvSpPr>
                  <a:spLocks noChangeArrowheads="1"/>
                </p:cNvSpPr>
                <p:nvPr/>
              </p:nvSpPr>
              <p:spPr bwMode="auto">
                <a:xfrm>
                  <a:off x="4128" y="1344"/>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9" name="Rectangle 45"/>
                <p:cNvSpPr>
                  <a:spLocks noChangeArrowheads="1"/>
                </p:cNvSpPr>
                <p:nvPr/>
              </p:nvSpPr>
              <p:spPr bwMode="auto">
                <a:xfrm>
                  <a:off x="4128" y="1728"/>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53" name="Rectangle 49"/>
                <p:cNvSpPr>
                  <a:spLocks noChangeArrowheads="1"/>
                </p:cNvSpPr>
                <p:nvPr/>
              </p:nvSpPr>
              <p:spPr bwMode="auto">
                <a:xfrm>
                  <a:off x="4128" y="2112"/>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617" name="Group 113"/>
              <p:cNvGrpSpPr>
                <a:grpSpLocks/>
              </p:cNvGrpSpPr>
              <p:nvPr/>
            </p:nvGrpSpPr>
            <p:grpSpPr bwMode="auto">
              <a:xfrm>
                <a:off x="1200" y="1008"/>
                <a:ext cx="1536" cy="1152"/>
                <a:chOff x="2976" y="2592"/>
                <a:chExt cx="1536" cy="1152"/>
              </a:xfrm>
            </p:grpSpPr>
            <p:grpSp>
              <p:nvGrpSpPr>
                <p:cNvPr id="21565" name="Group 61"/>
                <p:cNvGrpSpPr>
                  <a:grpSpLocks/>
                </p:cNvGrpSpPr>
                <p:nvPr/>
              </p:nvGrpSpPr>
              <p:grpSpPr bwMode="auto">
                <a:xfrm>
                  <a:off x="2976" y="2592"/>
                  <a:ext cx="1344" cy="960"/>
                  <a:chOff x="2976" y="1344"/>
                  <a:chExt cx="1344" cy="960"/>
                </a:xfrm>
              </p:grpSpPr>
              <p:sp>
                <p:nvSpPr>
                  <p:cNvPr id="21566" name="Rectangle 62"/>
                  <p:cNvSpPr>
                    <a:spLocks noChangeArrowheads="1"/>
                  </p:cNvSpPr>
                  <p:nvPr/>
                </p:nvSpPr>
                <p:spPr bwMode="auto">
                  <a:xfrm>
                    <a:off x="2976"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67" name="Rectangle 63"/>
                  <p:cNvSpPr>
                    <a:spLocks noChangeArrowheads="1"/>
                  </p:cNvSpPr>
                  <p:nvPr/>
                </p:nvSpPr>
                <p:spPr bwMode="auto">
                  <a:xfrm>
                    <a:off x="3360"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68" name="Rectangle 64"/>
                  <p:cNvSpPr>
                    <a:spLocks noChangeArrowheads="1"/>
                  </p:cNvSpPr>
                  <p:nvPr/>
                </p:nvSpPr>
                <p:spPr bwMode="auto">
                  <a:xfrm>
                    <a:off x="2976"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69" name="Rectangle 65"/>
                  <p:cNvSpPr>
                    <a:spLocks noChangeArrowheads="1"/>
                  </p:cNvSpPr>
                  <p:nvPr/>
                </p:nvSpPr>
                <p:spPr bwMode="auto">
                  <a:xfrm>
                    <a:off x="3360"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70" name="Rectangle 66"/>
                  <p:cNvSpPr>
                    <a:spLocks noChangeArrowheads="1"/>
                  </p:cNvSpPr>
                  <p:nvPr/>
                </p:nvSpPr>
                <p:spPr bwMode="auto">
                  <a:xfrm>
                    <a:off x="3744"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71" name="Rectangle 67"/>
                  <p:cNvSpPr>
                    <a:spLocks noChangeArrowheads="1"/>
                  </p:cNvSpPr>
                  <p:nvPr/>
                </p:nvSpPr>
                <p:spPr bwMode="auto">
                  <a:xfrm>
                    <a:off x="3744"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72" name="Rectangle 68"/>
                  <p:cNvSpPr>
                    <a:spLocks noChangeArrowheads="1"/>
                  </p:cNvSpPr>
                  <p:nvPr/>
                </p:nvSpPr>
                <p:spPr bwMode="auto">
                  <a:xfrm>
                    <a:off x="2976"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73" name="Rectangle 69"/>
                  <p:cNvSpPr>
                    <a:spLocks noChangeArrowheads="1"/>
                  </p:cNvSpPr>
                  <p:nvPr/>
                </p:nvSpPr>
                <p:spPr bwMode="auto">
                  <a:xfrm>
                    <a:off x="3360"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74" name="Rectangle 70"/>
                  <p:cNvSpPr>
                    <a:spLocks noChangeArrowheads="1"/>
                  </p:cNvSpPr>
                  <p:nvPr/>
                </p:nvSpPr>
                <p:spPr bwMode="auto">
                  <a:xfrm>
                    <a:off x="3744"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75" name="Rectangle 71"/>
                  <p:cNvSpPr>
                    <a:spLocks noChangeArrowheads="1"/>
                  </p:cNvSpPr>
                  <p:nvPr/>
                </p:nvSpPr>
                <p:spPr bwMode="auto">
                  <a:xfrm>
                    <a:off x="4128"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76" name="Rectangle 72"/>
                  <p:cNvSpPr>
                    <a:spLocks noChangeArrowheads="1"/>
                  </p:cNvSpPr>
                  <p:nvPr/>
                </p:nvSpPr>
                <p:spPr bwMode="auto">
                  <a:xfrm>
                    <a:off x="4128"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77" name="Rectangle 73"/>
                  <p:cNvSpPr>
                    <a:spLocks noChangeArrowheads="1"/>
                  </p:cNvSpPr>
                  <p:nvPr/>
                </p:nvSpPr>
                <p:spPr bwMode="auto">
                  <a:xfrm>
                    <a:off x="4128"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578" name="Group 74"/>
                <p:cNvGrpSpPr>
                  <a:grpSpLocks/>
                </p:cNvGrpSpPr>
                <p:nvPr/>
              </p:nvGrpSpPr>
              <p:grpSpPr bwMode="auto">
                <a:xfrm>
                  <a:off x="3168" y="2592"/>
                  <a:ext cx="1344" cy="960"/>
                  <a:chOff x="3168" y="1344"/>
                  <a:chExt cx="1344" cy="960"/>
                </a:xfrm>
              </p:grpSpPr>
              <p:sp>
                <p:nvSpPr>
                  <p:cNvPr id="21579" name="Rectangle 75"/>
                  <p:cNvSpPr>
                    <a:spLocks noChangeArrowheads="1"/>
                  </p:cNvSpPr>
                  <p:nvPr/>
                </p:nvSpPr>
                <p:spPr bwMode="auto">
                  <a:xfrm>
                    <a:off x="3168"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80" name="Rectangle 76"/>
                  <p:cNvSpPr>
                    <a:spLocks noChangeArrowheads="1"/>
                  </p:cNvSpPr>
                  <p:nvPr/>
                </p:nvSpPr>
                <p:spPr bwMode="auto">
                  <a:xfrm>
                    <a:off x="3552"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81" name="Rectangle 77"/>
                  <p:cNvSpPr>
                    <a:spLocks noChangeArrowheads="1"/>
                  </p:cNvSpPr>
                  <p:nvPr/>
                </p:nvSpPr>
                <p:spPr bwMode="auto">
                  <a:xfrm>
                    <a:off x="3168"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82" name="Rectangle 78"/>
                  <p:cNvSpPr>
                    <a:spLocks noChangeArrowheads="1"/>
                  </p:cNvSpPr>
                  <p:nvPr/>
                </p:nvSpPr>
                <p:spPr bwMode="auto">
                  <a:xfrm>
                    <a:off x="3552"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83" name="Rectangle 79"/>
                  <p:cNvSpPr>
                    <a:spLocks noChangeArrowheads="1"/>
                  </p:cNvSpPr>
                  <p:nvPr/>
                </p:nvSpPr>
                <p:spPr bwMode="auto">
                  <a:xfrm>
                    <a:off x="3936"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84" name="Rectangle 80"/>
                  <p:cNvSpPr>
                    <a:spLocks noChangeArrowheads="1"/>
                  </p:cNvSpPr>
                  <p:nvPr/>
                </p:nvSpPr>
                <p:spPr bwMode="auto">
                  <a:xfrm>
                    <a:off x="3936"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85" name="Rectangle 81"/>
                  <p:cNvSpPr>
                    <a:spLocks noChangeArrowheads="1"/>
                  </p:cNvSpPr>
                  <p:nvPr/>
                </p:nvSpPr>
                <p:spPr bwMode="auto">
                  <a:xfrm>
                    <a:off x="3168"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86" name="Rectangle 82"/>
                  <p:cNvSpPr>
                    <a:spLocks noChangeArrowheads="1"/>
                  </p:cNvSpPr>
                  <p:nvPr/>
                </p:nvSpPr>
                <p:spPr bwMode="auto">
                  <a:xfrm>
                    <a:off x="3552"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87" name="Rectangle 83"/>
                  <p:cNvSpPr>
                    <a:spLocks noChangeArrowheads="1"/>
                  </p:cNvSpPr>
                  <p:nvPr/>
                </p:nvSpPr>
                <p:spPr bwMode="auto">
                  <a:xfrm>
                    <a:off x="3936"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88" name="Rectangle 84"/>
                  <p:cNvSpPr>
                    <a:spLocks noChangeArrowheads="1"/>
                  </p:cNvSpPr>
                  <p:nvPr/>
                </p:nvSpPr>
                <p:spPr bwMode="auto">
                  <a:xfrm>
                    <a:off x="4320"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89" name="Rectangle 85"/>
                  <p:cNvSpPr>
                    <a:spLocks noChangeArrowheads="1"/>
                  </p:cNvSpPr>
                  <p:nvPr/>
                </p:nvSpPr>
                <p:spPr bwMode="auto">
                  <a:xfrm>
                    <a:off x="4320"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90" name="Rectangle 86"/>
                  <p:cNvSpPr>
                    <a:spLocks noChangeArrowheads="1"/>
                  </p:cNvSpPr>
                  <p:nvPr/>
                </p:nvSpPr>
                <p:spPr bwMode="auto">
                  <a:xfrm>
                    <a:off x="4320"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591" name="Group 87"/>
                <p:cNvGrpSpPr>
                  <a:grpSpLocks/>
                </p:cNvGrpSpPr>
                <p:nvPr/>
              </p:nvGrpSpPr>
              <p:grpSpPr bwMode="auto">
                <a:xfrm>
                  <a:off x="2976" y="2784"/>
                  <a:ext cx="1344" cy="960"/>
                  <a:chOff x="2976" y="1536"/>
                  <a:chExt cx="1344" cy="960"/>
                </a:xfrm>
              </p:grpSpPr>
              <p:sp>
                <p:nvSpPr>
                  <p:cNvPr id="21592" name="Rectangle 88"/>
                  <p:cNvSpPr>
                    <a:spLocks noChangeArrowheads="1"/>
                  </p:cNvSpPr>
                  <p:nvPr/>
                </p:nvSpPr>
                <p:spPr bwMode="auto">
                  <a:xfrm>
                    <a:off x="2976"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93" name="Rectangle 89"/>
                  <p:cNvSpPr>
                    <a:spLocks noChangeArrowheads="1"/>
                  </p:cNvSpPr>
                  <p:nvPr/>
                </p:nvSpPr>
                <p:spPr bwMode="auto">
                  <a:xfrm>
                    <a:off x="3360"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94" name="Rectangle 90"/>
                  <p:cNvSpPr>
                    <a:spLocks noChangeArrowheads="1"/>
                  </p:cNvSpPr>
                  <p:nvPr/>
                </p:nvSpPr>
                <p:spPr bwMode="auto">
                  <a:xfrm>
                    <a:off x="2976"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95" name="Rectangle 91"/>
                  <p:cNvSpPr>
                    <a:spLocks noChangeArrowheads="1"/>
                  </p:cNvSpPr>
                  <p:nvPr/>
                </p:nvSpPr>
                <p:spPr bwMode="auto">
                  <a:xfrm>
                    <a:off x="3360"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96" name="Rectangle 92"/>
                  <p:cNvSpPr>
                    <a:spLocks noChangeArrowheads="1"/>
                  </p:cNvSpPr>
                  <p:nvPr/>
                </p:nvSpPr>
                <p:spPr bwMode="auto">
                  <a:xfrm>
                    <a:off x="3744"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97" name="Rectangle 93"/>
                  <p:cNvSpPr>
                    <a:spLocks noChangeArrowheads="1"/>
                  </p:cNvSpPr>
                  <p:nvPr/>
                </p:nvSpPr>
                <p:spPr bwMode="auto">
                  <a:xfrm>
                    <a:off x="3744"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98" name="Rectangle 94"/>
                  <p:cNvSpPr>
                    <a:spLocks noChangeArrowheads="1"/>
                  </p:cNvSpPr>
                  <p:nvPr/>
                </p:nvSpPr>
                <p:spPr bwMode="auto">
                  <a:xfrm>
                    <a:off x="2976"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99" name="Rectangle 95"/>
                  <p:cNvSpPr>
                    <a:spLocks noChangeArrowheads="1"/>
                  </p:cNvSpPr>
                  <p:nvPr/>
                </p:nvSpPr>
                <p:spPr bwMode="auto">
                  <a:xfrm>
                    <a:off x="3360"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00" name="Rectangle 96"/>
                  <p:cNvSpPr>
                    <a:spLocks noChangeArrowheads="1"/>
                  </p:cNvSpPr>
                  <p:nvPr/>
                </p:nvSpPr>
                <p:spPr bwMode="auto">
                  <a:xfrm>
                    <a:off x="3744"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01" name="Rectangle 97"/>
                  <p:cNvSpPr>
                    <a:spLocks noChangeArrowheads="1"/>
                  </p:cNvSpPr>
                  <p:nvPr/>
                </p:nvSpPr>
                <p:spPr bwMode="auto">
                  <a:xfrm>
                    <a:off x="4128"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02" name="Rectangle 98"/>
                  <p:cNvSpPr>
                    <a:spLocks noChangeArrowheads="1"/>
                  </p:cNvSpPr>
                  <p:nvPr/>
                </p:nvSpPr>
                <p:spPr bwMode="auto">
                  <a:xfrm>
                    <a:off x="4128"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03" name="Rectangle 99"/>
                  <p:cNvSpPr>
                    <a:spLocks noChangeArrowheads="1"/>
                  </p:cNvSpPr>
                  <p:nvPr/>
                </p:nvSpPr>
                <p:spPr bwMode="auto">
                  <a:xfrm>
                    <a:off x="4128"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604" name="Group 100"/>
                <p:cNvGrpSpPr>
                  <a:grpSpLocks/>
                </p:cNvGrpSpPr>
                <p:nvPr/>
              </p:nvGrpSpPr>
              <p:grpSpPr bwMode="auto">
                <a:xfrm>
                  <a:off x="3168" y="2784"/>
                  <a:ext cx="1344" cy="960"/>
                  <a:chOff x="3168" y="1536"/>
                  <a:chExt cx="1344" cy="960"/>
                </a:xfrm>
              </p:grpSpPr>
              <p:sp>
                <p:nvSpPr>
                  <p:cNvPr id="21605" name="Rectangle 101"/>
                  <p:cNvSpPr>
                    <a:spLocks noChangeArrowheads="1"/>
                  </p:cNvSpPr>
                  <p:nvPr/>
                </p:nvSpPr>
                <p:spPr bwMode="auto">
                  <a:xfrm>
                    <a:off x="3168"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06" name="Rectangle 102"/>
                  <p:cNvSpPr>
                    <a:spLocks noChangeArrowheads="1"/>
                  </p:cNvSpPr>
                  <p:nvPr/>
                </p:nvSpPr>
                <p:spPr bwMode="auto">
                  <a:xfrm>
                    <a:off x="3552"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07" name="Rectangle 103"/>
                  <p:cNvSpPr>
                    <a:spLocks noChangeArrowheads="1"/>
                  </p:cNvSpPr>
                  <p:nvPr/>
                </p:nvSpPr>
                <p:spPr bwMode="auto">
                  <a:xfrm>
                    <a:off x="3168"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08" name="Rectangle 104"/>
                  <p:cNvSpPr>
                    <a:spLocks noChangeArrowheads="1"/>
                  </p:cNvSpPr>
                  <p:nvPr/>
                </p:nvSpPr>
                <p:spPr bwMode="auto">
                  <a:xfrm>
                    <a:off x="3552"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09" name="Rectangle 105"/>
                  <p:cNvSpPr>
                    <a:spLocks noChangeArrowheads="1"/>
                  </p:cNvSpPr>
                  <p:nvPr/>
                </p:nvSpPr>
                <p:spPr bwMode="auto">
                  <a:xfrm>
                    <a:off x="3936"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10" name="Rectangle 106"/>
                  <p:cNvSpPr>
                    <a:spLocks noChangeArrowheads="1"/>
                  </p:cNvSpPr>
                  <p:nvPr/>
                </p:nvSpPr>
                <p:spPr bwMode="auto">
                  <a:xfrm>
                    <a:off x="3936"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11" name="Rectangle 107"/>
                  <p:cNvSpPr>
                    <a:spLocks noChangeArrowheads="1"/>
                  </p:cNvSpPr>
                  <p:nvPr/>
                </p:nvSpPr>
                <p:spPr bwMode="auto">
                  <a:xfrm>
                    <a:off x="3168"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12" name="Rectangle 108"/>
                  <p:cNvSpPr>
                    <a:spLocks noChangeArrowheads="1"/>
                  </p:cNvSpPr>
                  <p:nvPr/>
                </p:nvSpPr>
                <p:spPr bwMode="auto">
                  <a:xfrm>
                    <a:off x="3552"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13" name="Rectangle 109"/>
                  <p:cNvSpPr>
                    <a:spLocks noChangeArrowheads="1"/>
                  </p:cNvSpPr>
                  <p:nvPr/>
                </p:nvSpPr>
                <p:spPr bwMode="auto">
                  <a:xfrm>
                    <a:off x="3936"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14" name="Rectangle 110"/>
                  <p:cNvSpPr>
                    <a:spLocks noChangeArrowheads="1"/>
                  </p:cNvSpPr>
                  <p:nvPr/>
                </p:nvSpPr>
                <p:spPr bwMode="auto">
                  <a:xfrm>
                    <a:off x="4320"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15" name="Rectangle 111"/>
                  <p:cNvSpPr>
                    <a:spLocks noChangeArrowheads="1"/>
                  </p:cNvSpPr>
                  <p:nvPr/>
                </p:nvSpPr>
                <p:spPr bwMode="auto">
                  <a:xfrm>
                    <a:off x="4320"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16" name="Rectangle 112"/>
                  <p:cNvSpPr>
                    <a:spLocks noChangeArrowheads="1"/>
                  </p:cNvSpPr>
                  <p:nvPr/>
                </p:nvSpPr>
                <p:spPr bwMode="auto">
                  <a:xfrm>
                    <a:off x="4320"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21730" name="Group 226"/>
            <p:cNvGrpSpPr>
              <a:grpSpLocks/>
            </p:cNvGrpSpPr>
            <p:nvPr/>
          </p:nvGrpSpPr>
          <p:grpSpPr bwMode="auto">
            <a:xfrm>
              <a:off x="-1536" y="1008"/>
              <a:ext cx="1536" cy="1152"/>
              <a:chOff x="2976" y="2592"/>
              <a:chExt cx="1536" cy="1152"/>
            </a:xfrm>
          </p:grpSpPr>
          <p:grpSp>
            <p:nvGrpSpPr>
              <p:cNvPr id="21731" name="Group 227"/>
              <p:cNvGrpSpPr>
                <a:grpSpLocks/>
              </p:cNvGrpSpPr>
              <p:nvPr/>
            </p:nvGrpSpPr>
            <p:grpSpPr bwMode="auto">
              <a:xfrm>
                <a:off x="2976" y="2592"/>
                <a:ext cx="1344" cy="960"/>
                <a:chOff x="2976" y="1344"/>
                <a:chExt cx="1344" cy="960"/>
              </a:xfrm>
            </p:grpSpPr>
            <p:sp>
              <p:nvSpPr>
                <p:cNvPr id="21732" name="Rectangle 228"/>
                <p:cNvSpPr>
                  <a:spLocks noChangeArrowheads="1"/>
                </p:cNvSpPr>
                <p:nvPr/>
              </p:nvSpPr>
              <p:spPr bwMode="auto">
                <a:xfrm>
                  <a:off x="2976"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3" name="Rectangle 229"/>
                <p:cNvSpPr>
                  <a:spLocks noChangeArrowheads="1"/>
                </p:cNvSpPr>
                <p:nvPr/>
              </p:nvSpPr>
              <p:spPr bwMode="auto">
                <a:xfrm>
                  <a:off x="3360"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4" name="Rectangle 230"/>
                <p:cNvSpPr>
                  <a:spLocks noChangeArrowheads="1"/>
                </p:cNvSpPr>
                <p:nvPr/>
              </p:nvSpPr>
              <p:spPr bwMode="auto">
                <a:xfrm>
                  <a:off x="2976"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 name="Rectangle 231"/>
                <p:cNvSpPr>
                  <a:spLocks noChangeArrowheads="1"/>
                </p:cNvSpPr>
                <p:nvPr/>
              </p:nvSpPr>
              <p:spPr bwMode="auto">
                <a:xfrm>
                  <a:off x="3360"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6" name="Rectangle 232"/>
                <p:cNvSpPr>
                  <a:spLocks noChangeArrowheads="1"/>
                </p:cNvSpPr>
                <p:nvPr/>
              </p:nvSpPr>
              <p:spPr bwMode="auto">
                <a:xfrm>
                  <a:off x="3744"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7" name="Rectangle 233"/>
                <p:cNvSpPr>
                  <a:spLocks noChangeArrowheads="1"/>
                </p:cNvSpPr>
                <p:nvPr/>
              </p:nvSpPr>
              <p:spPr bwMode="auto">
                <a:xfrm>
                  <a:off x="3744"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8" name="Rectangle 234"/>
                <p:cNvSpPr>
                  <a:spLocks noChangeArrowheads="1"/>
                </p:cNvSpPr>
                <p:nvPr/>
              </p:nvSpPr>
              <p:spPr bwMode="auto">
                <a:xfrm>
                  <a:off x="2976"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9" name="Rectangle 235"/>
                <p:cNvSpPr>
                  <a:spLocks noChangeArrowheads="1"/>
                </p:cNvSpPr>
                <p:nvPr/>
              </p:nvSpPr>
              <p:spPr bwMode="auto">
                <a:xfrm>
                  <a:off x="3360"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40" name="Rectangle 236"/>
                <p:cNvSpPr>
                  <a:spLocks noChangeArrowheads="1"/>
                </p:cNvSpPr>
                <p:nvPr/>
              </p:nvSpPr>
              <p:spPr bwMode="auto">
                <a:xfrm>
                  <a:off x="3744"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41" name="Rectangle 237"/>
                <p:cNvSpPr>
                  <a:spLocks noChangeArrowheads="1"/>
                </p:cNvSpPr>
                <p:nvPr/>
              </p:nvSpPr>
              <p:spPr bwMode="auto">
                <a:xfrm>
                  <a:off x="4128"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42" name="Rectangle 238"/>
                <p:cNvSpPr>
                  <a:spLocks noChangeArrowheads="1"/>
                </p:cNvSpPr>
                <p:nvPr/>
              </p:nvSpPr>
              <p:spPr bwMode="auto">
                <a:xfrm>
                  <a:off x="4128"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43" name="Rectangle 239"/>
                <p:cNvSpPr>
                  <a:spLocks noChangeArrowheads="1"/>
                </p:cNvSpPr>
                <p:nvPr/>
              </p:nvSpPr>
              <p:spPr bwMode="auto">
                <a:xfrm>
                  <a:off x="4128"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44" name="Group 240"/>
              <p:cNvGrpSpPr>
                <a:grpSpLocks/>
              </p:cNvGrpSpPr>
              <p:nvPr/>
            </p:nvGrpSpPr>
            <p:grpSpPr bwMode="auto">
              <a:xfrm>
                <a:off x="3168" y="2592"/>
                <a:ext cx="1344" cy="960"/>
                <a:chOff x="3168" y="1344"/>
                <a:chExt cx="1344" cy="960"/>
              </a:xfrm>
            </p:grpSpPr>
            <p:sp>
              <p:nvSpPr>
                <p:cNvPr id="21745" name="Rectangle 241"/>
                <p:cNvSpPr>
                  <a:spLocks noChangeArrowheads="1"/>
                </p:cNvSpPr>
                <p:nvPr/>
              </p:nvSpPr>
              <p:spPr bwMode="auto">
                <a:xfrm>
                  <a:off x="3168"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46" name="Rectangle 242"/>
                <p:cNvSpPr>
                  <a:spLocks noChangeArrowheads="1"/>
                </p:cNvSpPr>
                <p:nvPr/>
              </p:nvSpPr>
              <p:spPr bwMode="auto">
                <a:xfrm>
                  <a:off x="3552"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47" name="Rectangle 243"/>
                <p:cNvSpPr>
                  <a:spLocks noChangeArrowheads="1"/>
                </p:cNvSpPr>
                <p:nvPr/>
              </p:nvSpPr>
              <p:spPr bwMode="auto">
                <a:xfrm>
                  <a:off x="3168"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48" name="Rectangle 244"/>
                <p:cNvSpPr>
                  <a:spLocks noChangeArrowheads="1"/>
                </p:cNvSpPr>
                <p:nvPr/>
              </p:nvSpPr>
              <p:spPr bwMode="auto">
                <a:xfrm>
                  <a:off x="3552"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49" name="Rectangle 245"/>
                <p:cNvSpPr>
                  <a:spLocks noChangeArrowheads="1"/>
                </p:cNvSpPr>
                <p:nvPr/>
              </p:nvSpPr>
              <p:spPr bwMode="auto">
                <a:xfrm>
                  <a:off x="3936"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50" name="Rectangle 246"/>
                <p:cNvSpPr>
                  <a:spLocks noChangeArrowheads="1"/>
                </p:cNvSpPr>
                <p:nvPr/>
              </p:nvSpPr>
              <p:spPr bwMode="auto">
                <a:xfrm>
                  <a:off x="3936"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51" name="Rectangle 247"/>
                <p:cNvSpPr>
                  <a:spLocks noChangeArrowheads="1"/>
                </p:cNvSpPr>
                <p:nvPr/>
              </p:nvSpPr>
              <p:spPr bwMode="auto">
                <a:xfrm>
                  <a:off x="3168"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52" name="Rectangle 248"/>
                <p:cNvSpPr>
                  <a:spLocks noChangeArrowheads="1"/>
                </p:cNvSpPr>
                <p:nvPr/>
              </p:nvSpPr>
              <p:spPr bwMode="auto">
                <a:xfrm>
                  <a:off x="3552"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53" name="Rectangle 249"/>
                <p:cNvSpPr>
                  <a:spLocks noChangeArrowheads="1"/>
                </p:cNvSpPr>
                <p:nvPr/>
              </p:nvSpPr>
              <p:spPr bwMode="auto">
                <a:xfrm>
                  <a:off x="3936"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54" name="Rectangle 250"/>
                <p:cNvSpPr>
                  <a:spLocks noChangeArrowheads="1"/>
                </p:cNvSpPr>
                <p:nvPr/>
              </p:nvSpPr>
              <p:spPr bwMode="auto">
                <a:xfrm>
                  <a:off x="4320"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55" name="Rectangle 251"/>
                <p:cNvSpPr>
                  <a:spLocks noChangeArrowheads="1"/>
                </p:cNvSpPr>
                <p:nvPr/>
              </p:nvSpPr>
              <p:spPr bwMode="auto">
                <a:xfrm>
                  <a:off x="4320"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56" name="Rectangle 252"/>
                <p:cNvSpPr>
                  <a:spLocks noChangeArrowheads="1"/>
                </p:cNvSpPr>
                <p:nvPr/>
              </p:nvSpPr>
              <p:spPr bwMode="auto">
                <a:xfrm>
                  <a:off x="4320"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57" name="Group 253"/>
              <p:cNvGrpSpPr>
                <a:grpSpLocks/>
              </p:cNvGrpSpPr>
              <p:nvPr/>
            </p:nvGrpSpPr>
            <p:grpSpPr bwMode="auto">
              <a:xfrm>
                <a:off x="2976" y="2784"/>
                <a:ext cx="1344" cy="960"/>
                <a:chOff x="2976" y="1536"/>
                <a:chExt cx="1344" cy="960"/>
              </a:xfrm>
            </p:grpSpPr>
            <p:sp>
              <p:nvSpPr>
                <p:cNvPr id="21758" name="Rectangle 254"/>
                <p:cNvSpPr>
                  <a:spLocks noChangeArrowheads="1"/>
                </p:cNvSpPr>
                <p:nvPr/>
              </p:nvSpPr>
              <p:spPr bwMode="auto">
                <a:xfrm>
                  <a:off x="2976"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59" name="Rectangle 255"/>
                <p:cNvSpPr>
                  <a:spLocks noChangeArrowheads="1"/>
                </p:cNvSpPr>
                <p:nvPr/>
              </p:nvSpPr>
              <p:spPr bwMode="auto">
                <a:xfrm>
                  <a:off x="3360"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60" name="Rectangle 256"/>
                <p:cNvSpPr>
                  <a:spLocks noChangeArrowheads="1"/>
                </p:cNvSpPr>
                <p:nvPr/>
              </p:nvSpPr>
              <p:spPr bwMode="auto">
                <a:xfrm>
                  <a:off x="2976"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61" name="Rectangle 257"/>
                <p:cNvSpPr>
                  <a:spLocks noChangeArrowheads="1"/>
                </p:cNvSpPr>
                <p:nvPr/>
              </p:nvSpPr>
              <p:spPr bwMode="auto">
                <a:xfrm>
                  <a:off x="3360"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62" name="Rectangle 258"/>
                <p:cNvSpPr>
                  <a:spLocks noChangeArrowheads="1"/>
                </p:cNvSpPr>
                <p:nvPr/>
              </p:nvSpPr>
              <p:spPr bwMode="auto">
                <a:xfrm>
                  <a:off x="3744"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63" name="Rectangle 259"/>
                <p:cNvSpPr>
                  <a:spLocks noChangeArrowheads="1"/>
                </p:cNvSpPr>
                <p:nvPr/>
              </p:nvSpPr>
              <p:spPr bwMode="auto">
                <a:xfrm>
                  <a:off x="3744"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64" name="Rectangle 260"/>
                <p:cNvSpPr>
                  <a:spLocks noChangeArrowheads="1"/>
                </p:cNvSpPr>
                <p:nvPr/>
              </p:nvSpPr>
              <p:spPr bwMode="auto">
                <a:xfrm>
                  <a:off x="2976"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65" name="Rectangle 261"/>
                <p:cNvSpPr>
                  <a:spLocks noChangeArrowheads="1"/>
                </p:cNvSpPr>
                <p:nvPr/>
              </p:nvSpPr>
              <p:spPr bwMode="auto">
                <a:xfrm>
                  <a:off x="3360"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66" name="Rectangle 262"/>
                <p:cNvSpPr>
                  <a:spLocks noChangeArrowheads="1"/>
                </p:cNvSpPr>
                <p:nvPr/>
              </p:nvSpPr>
              <p:spPr bwMode="auto">
                <a:xfrm>
                  <a:off x="3744"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67" name="Rectangle 263"/>
                <p:cNvSpPr>
                  <a:spLocks noChangeArrowheads="1"/>
                </p:cNvSpPr>
                <p:nvPr/>
              </p:nvSpPr>
              <p:spPr bwMode="auto">
                <a:xfrm>
                  <a:off x="4128"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68" name="Rectangle 264"/>
                <p:cNvSpPr>
                  <a:spLocks noChangeArrowheads="1"/>
                </p:cNvSpPr>
                <p:nvPr/>
              </p:nvSpPr>
              <p:spPr bwMode="auto">
                <a:xfrm>
                  <a:off x="4128"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69" name="Rectangle 265"/>
                <p:cNvSpPr>
                  <a:spLocks noChangeArrowheads="1"/>
                </p:cNvSpPr>
                <p:nvPr/>
              </p:nvSpPr>
              <p:spPr bwMode="auto">
                <a:xfrm>
                  <a:off x="4128"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70" name="Group 266"/>
              <p:cNvGrpSpPr>
                <a:grpSpLocks/>
              </p:cNvGrpSpPr>
              <p:nvPr/>
            </p:nvGrpSpPr>
            <p:grpSpPr bwMode="auto">
              <a:xfrm>
                <a:off x="3168" y="2784"/>
                <a:ext cx="1344" cy="960"/>
                <a:chOff x="3168" y="1536"/>
                <a:chExt cx="1344" cy="960"/>
              </a:xfrm>
            </p:grpSpPr>
            <p:sp>
              <p:nvSpPr>
                <p:cNvPr id="21771" name="Rectangle 267"/>
                <p:cNvSpPr>
                  <a:spLocks noChangeArrowheads="1"/>
                </p:cNvSpPr>
                <p:nvPr/>
              </p:nvSpPr>
              <p:spPr bwMode="auto">
                <a:xfrm>
                  <a:off x="3168"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72" name="Rectangle 268"/>
                <p:cNvSpPr>
                  <a:spLocks noChangeArrowheads="1"/>
                </p:cNvSpPr>
                <p:nvPr/>
              </p:nvSpPr>
              <p:spPr bwMode="auto">
                <a:xfrm>
                  <a:off x="3552"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73" name="Rectangle 269"/>
                <p:cNvSpPr>
                  <a:spLocks noChangeArrowheads="1"/>
                </p:cNvSpPr>
                <p:nvPr/>
              </p:nvSpPr>
              <p:spPr bwMode="auto">
                <a:xfrm>
                  <a:off x="3168"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74" name="Rectangle 270"/>
                <p:cNvSpPr>
                  <a:spLocks noChangeArrowheads="1"/>
                </p:cNvSpPr>
                <p:nvPr/>
              </p:nvSpPr>
              <p:spPr bwMode="auto">
                <a:xfrm>
                  <a:off x="3552"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75" name="Rectangle 271"/>
                <p:cNvSpPr>
                  <a:spLocks noChangeArrowheads="1"/>
                </p:cNvSpPr>
                <p:nvPr/>
              </p:nvSpPr>
              <p:spPr bwMode="auto">
                <a:xfrm>
                  <a:off x="3936"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76" name="Rectangle 272"/>
                <p:cNvSpPr>
                  <a:spLocks noChangeArrowheads="1"/>
                </p:cNvSpPr>
                <p:nvPr/>
              </p:nvSpPr>
              <p:spPr bwMode="auto">
                <a:xfrm>
                  <a:off x="3936"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77" name="Rectangle 273"/>
                <p:cNvSpPr>
                  <a:spLocks noChangeArrowheads="1"/>
                </p:cNvSpPr>
                <p:nvPr/>
              </p:nvSpPr>
              <p:spPr bwMode="auto">
                <a:xfrm>
                  <a:off x="3168"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78" name="Rectangle 274"/>
                <p:cNvSpPr>
                  <a:spLocks noChangeArrowheads="1"/>
                </p:cNvSpPr>
                <p:nvPr/>
              </p:nvSpPr>
              <p:spPr bwMode="auto">
                <a:xfrm>
                  <a:off x="3552"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79" name="Rectangle 275"/>
                <p:cNvSpPr>
                  <a:spLocks noChangeArrowheads="1"/>
                </p:cNvSpPr>
                <p:nvPr/>
              </p:nvSpPr>
              <p:spPr bwMode="auto">
                <a:xfrm>
                  <a:off x="3936"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80" name="Rectangle 276"/>
                <p:cNvSpPr>
                  <a:spLocks noChangeArrowheads="1"/>
                </p:cNvSpPr>
                <p:nvPr/>
              </p:nvSpPr>
              <p:spPr bwMode="auto">
                <a:xfrm>
                  <a:off x="4320"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81" name="Rectangle 277"/>
                <p:cNvSpPr>
                  <a:spLocks noChangeArrowheads="1"/>
                </p:cNvSpPr>
                <p:nvPr/>
              </p:nvSpPr>
              <p:spPr bwMode="auto">
                <a:xfrm>
                  <a:off x="4320"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82" name="Rectangle 278"/>
                <p:cNvSpPr>
                  <a:spLocks noChangeArrowheads="1"/>
                </p:cNvSpPr>
                <p:nvPr/>
              </p:nvSpPr>
              <p:spPr bwMode="auto">
                <a:xfrm>
                  <a:off x="4320"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1783" name="Line 279"/>
            <p:cNvSpPr>
              <a:spLocks noChangeShapeType="1"/>
            </p:cNvSpPr>
            <p:nvPr/>
          </p:nvSpPr>
          <p:spPr bwMode="auto">
            <a:xfrm>
              <a:off x="240" y="1584"/>
              <a:ext cx="72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1839" name="Group 335"/>
            <p:cNvGrpSpPr>
              <a:grpSpLocks/>
            </p:cNvGrpSpPr>
            <p:nvPr/>
          </p:nvGrpSpPr>
          <p:grpSpPr bwMode="auto">
            <a:xfrm>
              <a:off x="3936" y="1008"/>
              <a:ext cx="1536" cy="1152"/>
              <a:chOff x="3936" y="1008"/>
              <a:chExt cx="1536" cy="1152"/>
            </a:xfrm>
          </p:grpSpPr>
          <p:grpSp>
            <p:nvGrpSpPr>
              <p:cNvPr id="21558" name="Group 54"/>
              <p:cNvGrpSpPr>
                <a:grpSpLocks/>
              </p:cNvGrpSpPr>
              <p:nvPr/>
            </p:nvGrpSpPr>
            <p:grpSpPr bwMode="auto">
              <a:xfrm>
                <a:off x="4128" y="1008"/>
                <a:ext cx="1344" cy="960"/>
                <a:chOff x="3168" y="1344"/>
                <a:chExt cx="1344" cy="960"/>
              </a:xfrm>
            </p:grpSpPr>
            <p:sp>
              <p:nvSpPr>
                <p:cNvPr id="21510" name="Rectangle 6"/>
                <p:cNvSpPr>
                  <a:spLocks noChangeArrowheads="1"/>
                </p:cNvSpPr>
                <p:nvPr/>
              </p:nvSpPr>
              <p:spPr bwMode="auto">
                <a:xfrm>
                  <a:off x="3168" y="1344"/>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4" name="Rectangle 10"/>
                <p:cNvSpPr>
                  <a:spLocks noChangeArrowheads="1"/>
                </p:cNvSpPr>
                <p:nvPr/>
              </p:nvSpPr>
              <p:spPr bwMode="auto">
                <a:xfrm>
                  <a:off x="3552" y="1344"/>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8" name="Rectangle 14"/>
                <p:cNvSpPr>
                  <a:spLocks noChangeArrowheads="1"/>
                </p:cNvSpPr>
                <p:nvPr/>
              </p:nvSpPr>
              <p:spPr bwMode="auto">
                <a:xfrm>
                  <a:off x="3168" y="1728"/>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22" name="Rectangle 18"/>
                <p:cNvSpPr>
                  <a:spLocks noChangeArrowheads="1"/>
                </p:cNvSpPr>
                <p:nvPr/>
              </p:nvSpPr>
              <p:spPr bwMode="auto">
                <a:xfrm>
                  <a:off x="3552" y="1728"/>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26" name="Rectangle 22"/>
                <p:cNvSpPr>
                  <a:spLocks noChangeArrowheads="1"/>
                </p:cNvSpPr>
                <p:nvPr/>
              </p:nvSpPr>
              <p:spPr bwMode="auto">
                <a:xfrm>
                  <a:off x="3936" y="1344"/>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30" name="Rectangle 26"/>
                <p:cNvSpPr>
                  <a:spLocks noChangeArrowheads="1"/>
                </p:cNvSpPr>
                <p:nvPr/>
              </p:nvSpPr>
              <p:spPr bwMode="auto">
                <a:xfrm>
                  <a:off x="3936" y="1728"/>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34" name="Rectangle 30"/>
                <p:cNvSpPr>
                  <a:spLocks noChangeArrowheads="1"/>
                </p:cNvSpPr>
                <p:nvPr/>
              </p:nvSpPr>
              <p:spPr bwMode="auto">
                <a:xfrm>
                  <a:off x="3168" y="2112"/>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38" name="Rectangle 34"/>
                <p:cNvSpPr>
                  <a:spLocks noChangeArrowheads="1"/>
                </p:cNvSpPr>
                <p:nvPr/>
              </p:nvSpPr>
              <p:spPr bwMode="auto">
                <a:xfrm>
                  <a:off x="3552" y="2112"/>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2" name="Rectangle 38"/>
                <p:cNvSpPr>
                  <a:spLocks noChangeArrowheads="1"/>
                </p:cNvSpPr>
                <p:nvPr/>
              </p:nvSpPr>
              <p:spPr bwMode="auto">
                <a:xfrm>
                  <a:off x="3936" y="2112"/>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6" name="Rectangle 42"/>
                <p:cNvSpPr>
                  <a:spLocks noChangeArrowheads="1"/>
                </p:cNvSpPr>
                <p:nvPr/>
              </p:nvSpPr>
              <p:spPr bwMode="auto">
                <a:xfrm>
                  <a:off x="4320" y="1344"/>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50" name="Rectangle 46"/>
                <p:cNvSpPr>
                  <a:spLocks noChangeArrowheads="1"/>
                </p:cNvSpPr>
                <p:nvPr/>
              </p:nvSpPr>
              <p:spPr bwMode="auto">
                <a:xfrm>
                  <a:off x="4320" y="1728"/>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54" name="Rectangle 50"/>
                <p:cNvSpPr>
                  <a:spLocks noChangeArrowheads="1"/>
                </p:cNvSpPr>
                <p:nvPr/>
              </p:nvSpPr>
              <p:spPr bwMode="auto">
                <a:xfrm>
                  <a:off x="4320" y="2112"/>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84" name="Group 280"/>
              <p:cNvGrpSpPr>
                <a:grpSpLocks/>
              </p:cNvGrpSpPr>
              <p:nvPr/>
            </p:nvGrpSpPr>
            <p:grpSpPr bwMode="auto">
              <a:xfrm>
                <a:off x="3936" y="1008"/>
                <a:ext cx="1536" cy="1152"/>
                <a:chOff x="2976" y="2592"/>
                <a:chExt cx="1536" cy="1152"/>
              </a:xfrm>
            </p:grpSpPr>
            <p:grpSp>
              <p:nvGrpSpPr>
                <p:cNvPr id="21785" name="Group 281"/>
                <p:cNvGrpSpPr>
                  <a:grpSpLocks/>
                </p:cNvGrpSpPr>
                <p:nvPr/>
              </p:nvGrpSpPr>
              <p:grpSpPr bwMode="auto">
                <a:xfrm>
                  <a:off x="2976" y="2592"/>
                  <a:ext cx="1344" cy="960"/>
                  <a:chOff x="2976" y="1344"/>
                  <a:chExt cx="1344" cy="960"/>
                </a:xfrm>
              </p:grpSpPr>
              <p:sp>
                <p:nvSpPr>
                  <p:cNvPr id="21786" name="Rectangle 282"/>
                  <p:cNvSpPr>
                    <a:spLocks noChangeArrowheads="1"/>
                  </p:cNvSpPr>
                  <p:nvPr/>
                </p:nvSpPr>
                <p:spPr bwMode="auto">
                  <a:xfrm>
                    <a:off x="2976"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87" name="Rectangle 283"/>
                  <p:cNvSpPr>
                    <a:spLocks noChangeArrowheads="1"/>
                  </p:cNvSpPr>
                  <p:nvPr/>
                </p:nvSpPr>
                <p:spPr bwMode="auto">
                  <a:xfrm>
                    <a:off x="3360"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88" name="Rectangle 284"/>
                  <p:cNvSpPr>
                    <a:spLocks noChangeArrowheads="1"/>
                  </p:cNvSpPr>
                  <p:nvPr/>
                </p:nvSpPr>
                <p:spPr bwMode="auto">
                  <a:xfrm>
                    <a:off x="2976"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89" name="Rectangle 285"/>
                  <p:cNvSpPr>
                    <a:spLocks noChangeArrowheads="1"/>
                  </p:cNvSpPr>
                  <p:nvPr/>
                </p:nvSpPr>
                <p:spPr bwMode="auto">
                  <a:xfrm>
                    <a:off x="3360"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90" name="Rectangle 286"/>
                  <p:cNvSpPr>
                    <a:spLocks noChangeArrowheads="1"/>
                  </p:cNvSpPr>
                  <p:nvPr/>
                </p:nvSpPr>
                <p:spPr bwMode="auto">
                  <a:xfrm>
                    <a:off x="3744"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91" name="Rectangle 287"/>
                  <p:cNvSpPr>
                    <a:spLocks noChangeArrowheads="1"/>
                  </p:cNvSpPr>
                  <p:nvPr/>
                </p:nvSpPr>
                <p:spPr bwMode="auto">
                  <a:xfrm>
                    <a:off x="3744"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92" name="Rectangle 288"/>
                  <p:cNvSpPr>
                    <a:spLocks noChangeArrowheads="1"/>
                  </p:cNvSpPr>
                  <p:nvPr/>
                </p:nvSpPr>
                <p:spPr bwMode="auto">
                  <a:xfrm>
                    <a:off x="2976"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93" name="Rectangle 289"/>
                  <p:cNvSpPr>
                    <a:spLocks noChangeArrowheads="1"/>
                  </p:cNvSpPr>
                  <p:nvPr/>
                </p:nvSpPr>
                <p:spPr bwMode="auto">
                  <a:xfrm>
                    <a:off x="3360"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94" name="Rectangle 290"/>
                  <p:cNvSpPr>
                    <a:spLocks noChangeArrowheads="1"/>
                  </p:cNvSpPr>
                  <p:nvPr/>
                </p:nvSpPr>
                <p:spPr bwMode="auto">
                  <a:xfrm>
                    <a:off x="3744"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95" name="Rectangle 291"/>
                  <p:cNvSpPr>
                    <a:spLocks noChangeArrowheads="1"/>
                  </p:cNvSpPr>
                  <p:nvPr/>
                </p:nvSpPr>
                <p:spPr bwMode="auto">
                  <a:xfrm>
                    <a:off x="4128"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96" name="Rectangle 292"/>
                  <p:cNvSpPr>
                    <a:spLocks noChangeArrowheads="1"/>
                  </p:cNvSpPr>
                  <p:nvPr/>
                </p:nvSpPr>
                <p:spPr bwMode="auto">
                  <a:xfrm>
                    <a:off x="4128"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97" name="Rectangle 293"/>
                  <p:cNvSpPr>
                    <a:spLocks noChangeArrowheads="1"/>
                  </p:cNvSpPr>
                  <p:nvPr/>
                </p:nvSpPr>
                <p:spPr bwMode="auto">
                  <a:xfrm>
                    <a:off x="4128"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98" name="Group 294"/>
                <p:cNvGrpSpPr>
                  <a:grpSpLocks/>
                </p:cNvGrpSpPr>
                <p:nvPr/>
              </p:nvGrpSpPr>
              <p:grpSpPr bwMode="auto">
                <a:xfrm>
                  <a:off x="3168" y="2592"/>
                  <a:ext cx="1344" cy="960"/>
                  <a:chOff x="3168" y="1344"/>
                  <a:chExt cx="1344" cy="960"/>
                </a:xfrm>
              </p:grpSpPr>
              <p:sp>
                <p:nvSpPr>
                  <p:cNvPr id="21799" name="Rectangle 295"/>
                  <p:cNvSpPr>
                    <a:spLocks noChangeArrowheads="1"/>
                  </p:cNvSpPr>
                  <p:nvPr/>
                </p:nvSpPr>
                <p:spPr bwMode="auto">
                  <a:xfrm>
                    <a:off x="3168"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00" name="Rectangle 296"/>
                  <p:cNvSpPr>
                    <a:spLocks noChangeArrowheads="1"/>
                  </p:cNvSpPr>
                  <p:nvPr/>
                </p:nvSpPr>
                <p:spPr bwMode="auto">
                  <a:xfrm>
                    <a:off x="3552"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01" name="Rectangle 297"/>
                  <p:cNvSpPr>
                    <a:spLocks noChangeArrowheads="1"/>
                  </p:cNvSpPr>
                  <p:nvPr/>
                </p:nvSpPr>
                <p:spPr bwMode="auto">
                  <a:xfrm>
                    <a:off x="3168"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02" name="Rectangle 298"/>
                  <p:cNvSpPr>
                    <a:spLocks noChangeArrowheads="1"/>
                  </p:cNvSpPr>
                  <p:nvPr/>
                </p:nvSpPr>
                <p:spPr bwMode="auto">
                  <a:xfrm>
                    <a:off x="3552"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03" name="Rectangle 299"/>
                  <p:cNvSpPr>
                    <a:spLocks noChangeArrowheads="1"/>
                  </p:cNvSpPr>
                  <p:nvPr/>
                </p:nvSpPr>
                <p:spPr bwMode="auto">
                  <a:xfrm>
                    <a:off x="3936"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04" name="Rectangle 300"/>
                  <p:cNvSpPr>
                    <a:spLocks noChangeArrowheads="1"/>
                  </p:cNvSpPr>
                  <p:nvPr/>
                </p:nvSpPr>
                <p:spPr bwMode="auto">
                  <a:xfrm>
                    <a:off x="3936"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05" name="Rectangle 301"/>
                  <p:cNvSpPr>
                    <a:spLocks noChangeArrowheads="1"/>
                  </p:cNvSpPr>
                  <p:nvPr/>
                </p:nvSpPr>
                <p:spPr bwMode="auto">
                  <a:xfrm>
                    <a:off x="3168"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06" name="Rectangle 302"/>
                  <p:cNvSpPr>
                    <a:spLocks noChangeArrowheads="1"/>
                  </p:cNvSpPr>
                  <p:nvPr/>
                </p:nvSpPr>
                <p:spPr bwMode="auto">
                  <a:xfrm>
                    <a:off x="3552"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07" name="Rectangle 303"/>
                  <p:cNvSpPr>
                    <a:spLocks noChangeArrowheads="1"/>
                  </p:cNvSpPr>
                  <p:nvPr/>
                </p:nvSpPr>
                <p:spPr bwMode="auto">
                  <a:xfrm>
                    <a:off x="3936"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08" name="Rectangle 304"/>
                  <p:cNvSpPr>
                    <a:spLocks noChangeArrowheads="1"/>
                  </p:cNvSpPr>
                  <p:nvPr/>
                </p:nvSpPr>
                <p:spPr bwMode="auto">
                  <a:xfrm>
                    <a:off x="4320"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09" name="Rectangle 305"/>
                  <p:cNvSpPr>
                    <a:spLocks noChangeArrowheads="1"/>
                  </p:cNvSpPr>
                  <p:nvPr/>
                </p:nvSpPr>
                <p:spPr bwMode="auto">
                  <a:xfrm>
                    <a:off x="4320"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0" name="Rectangle 306"/>
                  <p:cNvSpPr>
                    <a:spLocks noChangeArrowheads="1"/>
                  </p:cNvSpPr>
                  <p:nvPr/>
                </p:nvSpPr>
                <p:spPr bwMode="auto">
                  <a:xfrm>
                    <a:off x="4320"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811" name="Group 307"/>
                <p:cNvGrpSpPr>
                  <a:grpSpLocks/>
                </p:cNvGrpSpPr>
                <p:nvPr/>
              </p:nvGrpSpPr>
              <p:grpSpPr bwMode="auto">
                <a:xfrm>
                  <a:off x="2976" y="2784"/>
                  <a:ext cx="1344" cy="960"/>
                  <a:chOff x="2976" y="1536"/>
                  <a:chExt cx="1344" cy="960"/>
                </a:xfrm>
              </p:grpSpPr>
              <p:sp>
                <p:nvSpPr>
                  <p:cNvPr id="21812" name="Rectangle 308"/>
                  <p:cNvSpPr>
                    <a:spLocks noChangeArrowheads="1"/>
                  </p:cNvSpPr>
                  <p:nvPr/>
                </p:nvSpPr>
                <p:spPr bwMode="auto">
                  <a:xfrm>
                    <a:off x="2976"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3" name="Rectangle 309"/>
                  <p:cNvSpPr>
                    <a:spLocks noChangeArrowheads="1"/>
                  </p:cNvSpPr>
                  <p:nvPr/>
                </p:nvSpPr>
                <p:spPr bwMode="auto">
                  <a:xfrm>
                    <a:off x="3360"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4" name="Rectangle 310"/>
                  <p:cNvSpPr>
                    <a:spLocks noChangeArrowheads="1"/>
                  </p:cNvSpPr>
                  <p:nvPr/>
                </p:nvSpPr>
                <p:spPr bwMode="auto">
                  <a:xfrm>
                    <a:off x="2976"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5" name="Rectangle 311"/>
                  <p:cNvSpPr>
                    <a:spLocks noChangeArrowheads="1"/>
                  </p:cNvSpPr>
                  <p:nvPr/>
                </p:nvSpPr>
                <p:spPr bwMode="auto">
                  <a:xfrm>
                    <a:off x="3360"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6" name="Rectangle 312"/>
                  <p:cNvSpPr>
                    <a:spLocks noChangeArrowheads="1"/>
                  </p:cNvSpPr>
                  <p:nvPr/>
                </p:nvSpPr>
                <p:spPr bwMode="auto">
                  <a:xfrm>
                    <a:off x="3744"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7" name="Rectangle 313"/>
                  <p:cNvSpPr>
                    <a:spLocks noChangeArrowheads="1"/>
                  </p:cNvSpPr>
                  <p:nvPr/>
                </p:nvSpPr>
                <p:spPr bwMode="auto">
                  <a:xfrm>
                    <a:off x="3744"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8" name="Rectangle 314"/>
                  <p:cNvSpPr>
                    <a:spLocks noChangeArrowheads="1"/>
                  </p:cNvSpPr>
                  <p:nvPr/>
                </p:nvSpPr>
                <p:spPr bwMode="auto">
                  <a:xfrm>
                    <a:off x="2976"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9" name="Rectangle 315"/>
                  <p:cNvSpPr>
                    <a:spLocks noChangeArrowheads="1"/>
                  </p:cNvSpPr>
                  <p:nvPr/>
                </p:nvSpPr>
                <p:spPr bwMode="auto">
                  <a:xfrm>
                    <a:off x="3360"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20" name="Rectangle 316"/>
                  <p:cNvSpPr>
                    <a:spLocks noChangeArrowheads="1"/>
                  </p:cNvSpPr>
                  <p:nvPr/>
                </p:nvSpPr>
                <p:spPr bwMode="auto">
                  <a:xfrm>
                    <a:off x="3744"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21" name="Rectangle 317"/>
                  <p:cNvSpPr>
                    <a:spLocks noChangeArrowheads="1"/>
                  </p:cNvSpPr>
                  <p:nvPr/>
                </p:nvSpPr>
                <p:spPr bwMode="auto">
                  <a:xfrm>
                    <a:off x="4128"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22" name="Rectangle 318"/>
                  <p:cNvSpPr>
                    <a:spLocks noChangeArrowheads="1"/>
                  </p:cNvSpPr>
                  <p:nvPr/>
                </p:nvSpPr>
                <p:spPr bwMode="auto">
                  <a:xfrm>
                    <a:off x="4128"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23" name="Rectangle 319"/>
                  <p:cNvSpPr>
                    <a:spLocks noChangeArrowheads="1"/>
                  </p:cNvSpPr>
                  <p:nvPr/>
                </p:nvSpPr>
                <p:spPr bwMode="auto">
                  <a:xfrm>
                    <a:off x="4128"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824" name="Group 320"/>
                <p:cNvGrpSpPr>
                  <a:grpSpLocks/>
                </p:cNvGrpSpPr>
                <p:nvPr/>
              </p:nvGrpSpPr>
              <p:grpSpPr bwMode="auto">
                <a:xfrm>
                  <a:off x="3168" y="2784"/>
                  <a:ext cx="1344" cy="960"/>
                  <a:chOff x="3168" y="1536"/>
                  <a:chExt cx="1344" cy="960"/>
                </a:xfrm>
              </p:grpSpPr>
              <p:sp>
                <p:nvSpPr>
                  <p:cNvPr id="21825" name="Rectangle 321"/>
                  <p:cNvSpPr>
                    <a:spLocks noChangeArrowheads="1"/>
                  </p:cNvSpPr>
                  <p:nvPr/>
                </p:nvSpPr>
                <p:spPr bwMode="auto">
                  <a:xfrm>
                    <a:off x="3168"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26" name="Rectangle 322"/>
                  <p:cNvSpPr>
                    <a:spLocks noChangeArrowheads="1"/>
                  </p:cNvSpPr>
                  <p:nvPr/>
                </p:nvSpPr>
                <p:spPr bwMode="auto">
                  <a:xfrm>
                    <a:off x="3552"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27" name="Rectangle 323"/>
                  <p:cNvSpPr>
                    <a:spLocks noChangeArrowheads="1"/>
                  </p:cNvSpPr>
                  <p:nvPr/>
                </p:nvSpPr>
                <p:spPr bwMode="auto">
                  <a:xfrm>
                    <a:off x="3168"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28" name="Rectangle 324"/>
                  <p:cNvSpPr>
                    <a:spLocks noChangeArrowheads="1"/>
                  </p:cNvSpPr>
                  <p:nvPr/>
                </p:nvSpPr>
                <p:spPr bwMode="auto">
                  <a:xfrm>
                    <a:off x="3552"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29" name="Rectangle 325"/>
                  <p:cNvSpPr>
                    <a:spLocks noChangeArrowheads="1"/>
                  </p:cNvSpPr>
                  <p:nvPr/>
                </p:nvSpPr>
                <p:spPr bwMode="auto">
                  <a:xfrm>
                    <a:off x="3936"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30" name="Rectangle 326"/>
                  <p:cNvSpPr>
                    <a:spLocks noChangeArrowheads="1"/>
                  </p:cNvSpPr>
                  <p:nvPr/>
                </p:nvSpPr>
                <p:spPr bwMode="auto">
                  <a:xfrm>
                    <a:off x="3936"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31" name="Rectangle 327"/>
                  <p:cNvSpPr>
                    <a:spLocks noChangeArrowheads="1"/>
                  </p:cNvSpPr>
                  <p:nvPr/>
                </p:nvSpPr>
                <p:spPr bwMode="auto">
                  <a:xfrm>
                    <a:off x="3168"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32" name="Rectangle 328"/>
                  <p:cNvSpPr>
                    <a:spLocks noChangeArrowheads="1"/>
                  </p:cNvSpPr>
                  <p:nvPr/>
                </p:nvSpPr>
                <p:spPr bwMode="auto">
                  <a:xfrm>
                    <a:off x="3552"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33" name="Rectangle 329"/>
                  <p:cNvSpPr>
                    <a:spLocks noChangeArrowheads="1"/>
                  </p:cNvSpPr>
                  <p:nvPr/>
                </p:nvSpPr>
                <p:spPr bwMode="auto">
                  <a:xfrm>
                    <a:off x="3936"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34" name="Rectangle 330"/>
                  <p:cNvSpPr>
                    <a:spLocks noChangeArrowheads="1"/>
                  </p:cNvSpPr>
                  <p:nvPr/>
                </p:nvSpPr>
                <p:spPr bwMode="auto">
                  <a:xfrm>
                    <a:off x="4320"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35" name="Rectangle 331"/>
                  <p:cNvSpPr>
                    <a:spLocks noChangeArrowheads="1"/>
                  </p:cNvSpPr>
                  <p:nvPr/>
                </p:nvSpPr>
                <p:spPr bwMode="auto">
                  <a:xfrm>
                    <a:off x="4320"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36" name="Rectangle 332"/>
                  <p:cNvSpPr>
                    <a:spLocks noChangeArrowheads="1"/>
                  </p:cNvSpPr>
                  <p:nvPr/>
                </p:nvSpPr>
                <p:spPr bwMode="auto">
                  <a:xfrm>
                    <a:off x="4320"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21837" name="Line 333"/>
            <p:cNvSpPr>
              <a:spLocks noChangeShapeType="1"/>
            </p:cNvSpPr>
            <p:nvPr/>
          </p:nvSpPr>
          <p:spPr bwMode="auto">
            <a:xfrm>
              <a:off x="2976" y="1584"/>
              <a:ext cx="72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40" name="Line 336"/>
            <p:cNvSpPr>
              <a:spLocks noChangeShapeType="1"/>
            </p:cNvSpPr>
            <p:nvPr/>
          </p:nvSpPr>
          <p:spPr bwMode="auto">
            <a:xfrm>
              <a:off x="5760" y="1584"/>
              <a:ext cx="72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1911" name="Group 407"/>
            <p:cNvGrpSpPr>
              <a:grpSpLocks/>
            </p:cNvGrpSpPr>
            <p:nvPr/>
          </p:nvGrpSpPr>
          <p:grpSpPr bwMode="auto">
            <a:xfrm>
              <a:off x="6672" y="1008"/>
              <a:ext cx="1536" cy="1152"/>
              <a:chOff x="6672" y="1008"/>
              <a:chExt cx="1536" cy="1152"/>
            </a:xfrm>
          </p:grpSpPr>
          <p:grpSp>
            <p:nvGrpSpPr>
              <p:cNvPr id="21559" name="Group 55"/>
              <p:cNvGrpSpPr>
                <a:grpSpLocks/>
              </p:cNvGrpSpPr>
              <p:nvPr/>
            </p:nvGrpSpPr>
            <p:grpSpPr bwMode="auto">
              <a:xfrm>
                <a:off x="6672" y="1200"/>
                <a:ext cx="1344" cy="960"/>
                <a:chOff x="2976" y="1536"/>
                <a:chExt cx="1344" cy="960"/>
              </a:xfrm>
            </p:grpSpPr>
            <p:sp>
              <p:nvSpPr>
                <p:cNvPr id="21511" name="Rectangle 7"/>
                <p:cNvSpPr>
                  <a:spLocks noChangeArrowheads="1"/>
                </p:cNvSpPr>
                <p:nvPr/>
              </p:nvSpPr>
              <p:spPr bwMode="auto">
                <a:xfrm>
                  <a:off x="2976" y="1536"/>
                  <a:ext cx="192" cy="192"/>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5" name="Rectangle 11"/>
                <p:cNvSpPr>
                  <a:spLocks noChangeArrowheads="1"/>
                </p:cNvSpPr>
                <p:nvPr/>
              </p:nvSpPr>
              <p:spPr bwMode="auto">
                <a:xfrm>
                  <a:off x="3360" y="1536"/>
                  <a:ext cx="192" cy="192"/>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9" name="Rectangle 15"/>
                <p:cNvSpPr>
                  <a:spLocks noChangeArrowheads="1"/>
                </p:cNvSpPr>
                <p:nvPr/>
              </p:nvSpPr>
              <p:spPr bwMode="auto">
                <a:xfrm>
                  <a:off x="2976" y="1920"/>
                  <a:ext cx="192" cy="192"/>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23" name="Rectangle 19"/>
                <p:cNvSpPr>
                  <a:spLocks noChangeArrowheads="1"/>
                </p:cNvSpPr>
                <p:nvPr/>
              </p:nvSpPr>
              <p:spPr bwMode="auto">
                <a:xfrm>
                  <a:off x="3360" y="1920"/>
                  <a:ext cx="192" cy="192"/>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27" name="Rectangle 23"/>
                <p:cNvSpPr>
                  <a:spLocks noChangeArrowheads="1"/>
                </p:cNvSpPr>
                <p:nvPr/>
              </p:nvSpPr>
              <p:spPr bwMode="auto">
                <a:xfrm>
                  <a:off x="3744" y="1536"/>
                  <a:ext cx="192" cy="192"/>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31" name="Rectangle 27"/>
                <p:cNvSpPr>
                  <a:spLocks noChangeArrowheads="1"/>
                </p:cNvSpPr>
                <p:nvPr/>
              </p:nvSpPr>
              <p:spPr bwMode="auto">
                <a:xfrm>
                  <a:off x="3744" y="1920"/>
                  <a:ext cx="192" cy="192"/>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35" name="Rectangle 31"/>
                <p:cNvSpPr>
                  <a:spLocks noChangeArrowheads="1"/>
                </p:cNvSpPr>
                <p:nvPr/>
              </p:nvSpPr>
              <p:spPr bwMode="auto">
                <a:xfrm>
                  <a:off x="2976" y="2304"/>
                  <a:ext cx="192" cy="192"/>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39" name="Rectangle 35"/>
                <p:cNvSpPr>
                  <a:spLocks noChangeArrowheads="1"/>
                </p:cNvSpPr>
                <p:nvPr/>
              </p:nvSpPr>
              <p:spPr bwMode="auto">
                <a:xfrm>
                  <a:off x="3360" y="2304"/>
                  <a:ext cx="192" cy="192"/>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3" name="Rectangle 39"/>
                <p:cNvSpPr>
                  <a:spLocks noChangeArrowheads="1"/>
                </p:cNvSpPr>
                <p:nvPr/>
              </p:nvSpPr>
              <p:spPr bwMode="auto">
                <a:xfrm>
                  <a:off x="3744" y="2304"/>
                  <a:ext cx="192" cy="192"/>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7" name="Rectangle 43"/>
                <p:cNvSpPr>
                  <a:spLocks noChangeArrowheads="1"/>
                </p:cNvSpPr>
                <p:nvPr/>
              </p:nvSpPr>
              <p:spPr bwMode="auto">
                <a:xfrm>
                  <a:off x="4128" y="1536"/>
                  <a:ext cx="192" cy="192"/>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51" name="Rectangle 47"/>
                <p:cNvSpPr>
                  <a:spLocks noChangeArrowheads="1"/>
                </p:cNvSpPr>
                <p:nvPr/>
              </p:nvSpPr>
              <p:spPr bwMode="auto">
                <a:xfrm>
                  <a:off x="4128" y="1920"/>
                  <a:ext cx="192" cy="192"/>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55" name="Rectangle 51"/>
                <p:cNvSpPr>
                  <a:spLocks noChangeArrowheads="1"/>
                </p:cNvSpPr>
                <p:nvPr/>
              </p:nvSpPr>
              <p:spPr bwMode="auto">
                <a:xfrm>
                  <a:off x="4128" y="2304"/>
                  <a:ext cx="192" cy="192"/>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858" name="Group 354"/>
              <p:cNvGrpSpPr>
                <a:grpSpLocks/>
              </p:cNvGrpSpPr>
              <p:nvPr/>
            </p:nvGrpSpPr>
            <p:grpSpPr bwMode="auto">
              <a:xfrm>
                <a:off x="6672" y="1008"/>
                <a:ext cx="1536" cy="1152"/>
                <a:chOff x="2976" y="2592"/>
                <a:chExt cx="1536" cy="1152"/>
              </a:xfrm>
            </p:grpSpPr>
            <p:grpSp>
              <p:nvGrpSpPr>
                <p:cNvPr id="21859" name="Group 355"/>
                <p:cNvGrpSpPr>
                  <a:grpSpLocks/>
                </p:cNvGrpSpPr>
                <p:nvPr/>
              </p:nvGrpSpPr>
              <p:grpSpPr bwMode="auto">
                <a:xfrm>
                  <a:off x="2976" y="2592"/>
                  <a:ext cx="1344" cy="960"/>
                  <a:chOff x="2976" y="1344"/>
                  <a:chExt cx="1344" cy="960"/>
                </a:xfrm>
              </p:grpSpPr>
              <p:sp>
                <p:nvSpPr>
                  <p:cNvPr id="21860" name="Rectangle 356"/>
                  <p:cNvSpPr>
                    <a:spLocks noChangeArrowheads="1"/>
                  </p:cNvSpPr>
                  <p:nvPr/>
                </p:nvSpPr>
                <p:spPr bwMode="auto">
                  <a:xfrm>
                    <a:off x="2976"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61" name="Rectangle 357"/>
                  <p:cNvSpPr>
                    <a:spLocks noChangeArrowheads="1"/>
                  </p:cNvSpPr>
                  <p:nvPr/>
                </p:nvSpPr>
                <p:spPr bwMode="auto">
                  <a:xfrm>
                    <a:off x="3360"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62" name="Rectangle 358"/>
                  <p:cNvSpPr>
                    <a:spLocks noChangeArrowheads="1"/>
                  </p:cNvSpPr>
                  <p:nvPr/>
                </p:nvSpPr>
                <p:spPr bwMode="auto">
                  <a:xfrm>
                    <a:off x="2976"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63" name="Rectangle 359"/>
                  <p:cNvSpPr>
                    <a:spLocks noChangeArrowheads="1"/>
                  </p:cNvSpPr>
                  <p:nvPr/>
                </p:nvSpPr>
                <p:spPr bwMode="auto">
                  <a:xfrm>
                    <a:off x="3360"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64" name="Rectangle 360"/>
                  <p:cNvSpPr>
                    <a:spLocks noChangeArrowheads="1"/>
                  </p:cNvSpPr>
                  <p:nvPr/>
                </p:nvSpPr>
                <p:spPr bwMode="auto">
                  <a:xfrm>
                    <a:off x="3744"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65" name="Rectangle 361"/>
                  <p:cNvSpPr>
                    <a:spLocks noChangeArrowheads="1"/>
                  </p:cNvSpPr>
                  <p:nvPr/>
                </p:nvSpPr>
                <p:spPr bwMode="auto">
                  <a:xfrm>
                    <a:off x="3744"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66" name="Rectangle 362"/>
                  <p:cNvSpPr>
                    <a:spLocks noChangeArrowheads="1"/>
                  </p:cNvSpPr>
                  <p:nvPr/>
                </p:nvSpPr>
                <p:spPr bwMode="auto">
                  <a:xfrm>
                    <a:off x="2976"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67" name="Rectangle 363"/>
                  <p:cNvSpPr>
                    <a:spLocks noChangeArrowheads="1"/>
                  </p:cNvSpPr>
                  <p:nvPr/>
                </p:nvSpPr>
                <p:spPr bwMode="auto">
                  <a:xfrm>
                    <a:off x="3360"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68" name="Rectangle 364"/>
                  <p:cNvSpPr>
                    <a:spLocks noChangeArrowheads="1"/>
                  </p:cNvSpPr>
                  <p:nvPr/>
                </p:nvSpPr>
                <p:spPr bwMode="auto">
                  <a:xfrm>
                    <a:off x="3744"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69" name="Rectangle 365"/>
                  <p:cNvSpPr>
                    <a:spLocks noChangeArrowheads="1"/>
                  </p:cNvSpPr>
                  <p:nvPr/>
                </p:nvSpPr>
                <p:spPr bwMode="auto">
                  <a:xfrm>
                    <a:off x="4128"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70" name="Rectangle 366"/>
                  <p:cNvSpPr>
                    <a:spLocks noChangeArrowheads="1"/>
                  </p:cNvSpPr>
                  <p:nvPr/>
                </p:nvSpPr>
                <p:spPr bwMode="auto">
                  <a:xfrm>
                    <a:off x="4128"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71" name="Rectangle 367"/>
                  <p:cNvSpPr>
                    <a:spLocks noChangeArrowheads="1"/>
                  </p:cNvSpPr>
                  <p:nvPr/>
                </p:nvSpPr>
                <p:spPr bwMode="auto">
                  <a:xfrm>
                    <a:off x="4128"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872" name="Group 368"/>
                <p:cNvGrpSpPr>
                  <a:grpSpLocks/>
                </p:cNvGrpSpPr>
                <p:nvPr/>
              </p:nvGrpSpPr>
              <p:grpSpPr bwMode="auto">
                <a:xfrm>
                  <a:off x="3168" y="2592"/>
                  <a:ext cx="1344" cy="960"/>
                  <a:chOff x="3168" y="1344"/>
                  <a:chExt cx="1344" cy="960"/>
                </a:xfrm>
              </p:grpSpPr>
              <p:sp>
                <p:nvSpPr>
                  <p:cNvPr id="21873" name="Rectangle 369"/>
                  <p:cNvSpPr>
                    <a:spLocks noChangeArrowheads="1"/>
                  </p:cNvSpPr>
                  <p:nvPr/>
                </p:nvSpPr>
                <p:spPr bwMode="auto">
                  <a:xfrm>
                    <a:off x="3168"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74" name="Rectangle 370"/>
                  <p:cNvSpPr>
                    <a:spLocks noChangeArrowheads="1"/>
                  </p:cNvSpPr>
                  <p:nvPr/>
                </p:nvSpPr>
                <p:spPr bwMode="auto">
                  <a:xfrm>
                    <a:off x="3552"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75" name="Rectangle 371"/>
                  <p:cNvSpPr>
                    <a:spLocks noChangeArrowheads="1"/>
                  </p:cNvSpPr>
                  <p:nvPr/>
                </p:nvSpPr>
                <p:spPr bwMode="auto">
                  <a:xfrm>
                    <a:off x="3168"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76" name="Rectangle 372"/>
                  <p:cNvSpPr>
                    <a:spLocks noChangeArrowheads="1"/>
                  </p:cNvSpPr>
                  <p:nvPr/>
                </p:nvSpPr>
                <p:spPr bwMode="auto">
                  <a:xfrm>
                    <a:off x="3552"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77" name="Rectangle 373"/>
                  <p:cNvSpPr>
                    <a:spLocks noChangeArrowheads="1"/>
                  </p:cNvSpPr>
                  <p:nvPr/>
                </p:nvSpPr>
                <p:spPr bwMode="auto">
                  <a:xfrm>
                    <a:off x="3936"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78" name="Rectangle 374"/>
                  <p:cNvSpPr>
                    <a:spLocks noChangeArrowheads="1"/>
                  </p:cNvSpPr>
                  <p:nvPr/>
                </p:nvSpPr>
                <p:spPr bwMode="auto">
                  <a:xfrm>
                    <a:off x="3936"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79" name="Rectangle 375"/>
                  <p:cNvSpPr>
                    <a:spLocks noChangeArrowheads="1"/>
                  </p:cNvSpPr>
                  <p:nvPr/>
                </p:nvSpPr>
                <p:spPr bwMode="auto">
                  <a:xfrm>
                    <a:off x="3168"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80" name="Rectangle 376"/>
                  <p:cNvSpPr>
                    <a:spLocks noChangeArrowheads="1"/>
                  </p:cNvSpPr>
                  <p:nvPr/>
                </p:nvSpPr>
                <p:spPr bwMode="auto">
                  <a:xfrm>
                    <a:off x="3552"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81" name="Rectangle 377"/>
                  <p:cNvSpPr>
                    <a:spLocks noChangeArrowheads="1"/>
                  </p:cNvSpPr>
                  <p:nvPr/>
                </p:nvSpPr>
                <p:spPr bwMode="auto">
                  <a:xfrm>
                    <a:off x="3936"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82" name="Rectangle 378"/>
                  <p:cNvSpPr>
                    <a:spLocks noChangeArrowheads="1"/>
                  </p:cNvSpPr>
                  <p:nvPr/>
                </p:nvSpPr>
                <p:spPr bwMode="auto">
                  <a:xfrm>
                    <a:off x="4320"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83" name="Rectangle 379"/>
                  <p:cNvSpPr>
                    <a:spLocks noChangeArrowheads="1"/>
                  </p:cNvSpPr>
                  <p:nvPr/>
                </p:nvSpPr>
                <p:spPr bwMode="auto">
                  <a:xfrm>
                    <a:off x="4320"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84" name="Rectangle 380"/>
                  <p:cNvSpPr>
                    <a:spLocks noChangeArrowheads="1"/>
                  </p:cNvSpPr>
                  <p:nvPr/>
                </p:nvSpPr>
                <p:spPr bwMode="auto">
                  <a:xfrm>
                    <a:off x="4320"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885" name="Group 381"/>
                <p:cNvGrpSpPr>
                  <a:grpSpLocks/>
                </p:cNvGrpSpPr>
                <p:nvPr/>
              </p:nvGrpSpPr>
              <p:grpSpPr bwMode="auto">
                <a:xfrm>
                  <a:off x="2976" y="2784"/>
                  <a:ext cx="1344" cy="960"/>
                  <a:chOff x="2976" y="1536"/>
                  <a:chExt cx="1344" cy="960"/>
                </a:xfrm>
              </p:grpSpPr>
              <p:sp>
                <p:nvSpPr>
                  <p:cNvPr id="21886" name="Rectangle 382"/>
                  <p:cNvSpPr>
                    <a:spLocks noChangeArrowheads="1"/>
                  </p:cNvSpPr>
                  <p:nvPr/>
                </p:nvSpPr>
                <p:spPr bwMode="auto">
                  <a:xfrm>
                    <a:off x="2976"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87" name="Rectangle 383"/>
                  <p:cNvSpPr>
                    <a:spLocks noChangeArrowheads="1"/>
                  </p:cNvSpPr>
                  <p:nvPr/>
                </p:nvSpPr>
                <p:spPr bwMode="auto">
                  <a:xfrm>
                    <a:off x="3360"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88" name="Rectangle 384"/>
                  <p:cNvSpPr>
                    <a:spLocks noChangeArrowheads="1"/>
                  </p:cNvSpPr>
                  <p:nvPr/>
                </p:nvSpPr>
                <p:spPr bwMode="auto">
                  <a:xfrm>
                    <a:off x="2976"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89" name="Rectangle 385"/>
                  <p:cNvSpPr>
                    <a:spLocks noChangeArrowheads="1"/>
                  </p:cNvSpPr>
                  <p:nvPr/>
                </p:nvSpPr>
                <p:spPr bwMode="auto">
                  <a:xfrm>
                    <a:off x="3360"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90" name="Rectangle 386"/>
                  <p:cNvSpPr>
                    <a:spLocks noChangeArrowheads="1"/>
                  </p:cNvSpPr>
                  <p:nvPr/>
                </p:nvSpPr>
                <p:spPr bwMode="auto">
                  <a:xfrm>
                    <a:off x="3744"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91" name="Rectangle 387"/>
                  <p:cNvSpPr>
                    <a:spLocks noChangeArrowheads="1"/>
                  </p:cNvSpPr>
                  <p:nvPr/>
                </p:nvSpPr>
                <p:spPr bwMode="auto">
                  <a:xfrm>
                    <a:off x="3744"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92" name="Rectangle 388"/>
                  <p:cNvSpPr>
                    <a:spLocks noChangeArrowheads="1"/>
                  </p:cNvSpPr>
                  <p:nvPr/>
                </p:nvSpPr>
                <p:spPr bwMode="auto">
                  <a:xfrm>
                    <a:off x="2976"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93" name="Rectangle 389"/>
                  <p:cNvSpPr>
                    <a:spLocks noChangeArrowheads="1"/>
                  </p:cNvSpPr>
                  <p:nvPr/>
                </p:nvSpPr>
                <p:spPr bwMode="auto">
                  <a:xfrm>
                    <a:off x="3360"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94" name="Rectangle 390"/>
                  <p:cNvSpPr>
                    <a:spLocks noChangeArrowheads="1"/>
                  </p:cNvSpPr>
                  <p:nvPr/>
                </p:nvSpPr>
                <p:spPr bwMode="auto">
                  <a:xfrm>
                    <a:off x="3744"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95" name="Rectangle 391"/>
                  <p:cNvSpPr>
                    <a:spLocks noChangeArrowheads="1"/>
                  </p:cNvSpPr>
                  <p:nvPr/>
                </p:nvSpPr>
                <p:spPr bwMode="auto">
                  <a:xfrm>
                    <a:off x="4128"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96" name="Rectangle 392"/>
                  <p:cNvSpPr>
                    <a:spLocks noChangeArrowheads="1"/>
                  </p:cNvSpPr>
                  <p:nvPr/>
                </p:nvSpPr>
                <p:spPr bwMode="auto">
                  <a:xfrm>
                    <a:off x="4128"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97" name="Rectangle 393"/>
                  <p:cNvSpPr>
                    <a:spLocks noChangeArrowheads="1"/>
                  </p:cNvSpPr>
                  <p:nvPr/>
                </p:nvSpPr>
                <p:spPr bwMode="auto">
                  <a:xfrm>
                    <a:off x="4128"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898" name="Group 394"/>
                <p:cNvGrpSpPr>
                  <a:grpSpLocks/>
                </p:cNvGrpSpPr>
                <p:nvPr/>
              </p:nvGrpSpPr>
              <p:grpSpPr bwMode="auto">
                <a:xfrm>
                  <a:off x="3168" y="2784"/>
                  <a:ext cx="1344" cy="960"/>
                  <a:chOff x="3168" y="1536"/>
                  <a:chExt cx="1344" cy="960"/>
                </a:xfrm>
              </p:grpSpPr>
              <p:sp>
                <p:nvSpPr>
                  <p:cNvPr id="21899" name="Rectangle 395"/>
                  <p:cNvSpPr>
                    <a:spLocks noChangeArrowheads="1"/>
                  </p:cNvSpPr>
                  <p:nvPr/>
                </p:nvSpPr>
                <p:spPr bwMode="auto">
                  <a:xfrm>
                    <a:off x="3168"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00" name="Rectangle 396"/>
                  <p:cNvSpPr>
                    <a:spLocks noChangeArrowheads="1"/>
                  </p:cNvSpPr>
                  <p:nvPr/>
                </p:nvSpPr>
                <p:spPr bwMode="auto">
                  <a:xfrm>
                    <a:off x="3552"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01" name="Rectangle 397"/>
                  <p:cNvSpPr>
                    <a:spLocks noChangeArrowheads="1"/>
                  </p:cNvSpPr>
                  <p:nvPr/>
                </p:nvSpPr>
                <p:spPr bwMode="auto">
                  <a:xfrm>
                    <a:off x="3168"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02" name="Rectangle 398"/>
                  <p:cNvSpPr>
                    <a:spLocks noChangeArrowheads="1"/>
                  </p:cNvSpPr>
                  <p:nvPr/>
                </p:nvSpPr>
                <p:spPr bwMode="auto">
                  <a:xfrm>
                    <a:off x="3552"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03" name="Rectangle 399"/>
                  <p:cNvSpPr>
                    <a:spLocks noChangeArrowheads="1"/>
                  </p:cNvSpPr>
                  <p:nvPr/>
                </p:nvSpPr>
                <p:spPr bwMode="auto">
                  <a:xfrm>
                    <a:off x="3936"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04" name="Rectangle 400"/>
                  <p:cNvSpPr>
                    <a:spLocks noChangeArrowheads="1"/>
                  </p:cNvSpPr>
                  <p:nvPr/>
                </p:nvSpPr>
                <p:spPr bwMode="auto">
                  <a:xfrm>
                    <a:off x="3936"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05" name="Rectangle 401"/>
                  <p:cNvSpPr>
                    <a:spLocks noChangeArrowheads="1"/>
                  </p:cNvSpPr>
                  <p:nvPr/>
                </p:nvSpPr>
                <p:spPr bwMode="auto">
                  <a:xfrm>
                    <a:off x="3168"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06" name="Rectangle 402"/>
                  <p:cNvSpPr>
                    <a:spLocks noChangeArrowheads="1"/>
                  </p:cNvSpPr>
                  <p:nvPr/>
                </p:nvSpPr>
                <p:spPr bwMode="auto">
                  <a:xfrm>
                    <a:off x="3552"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07" name="Rectangle 403"/>
                  <p:cNvSpPr>
                    <a:spLocks noChangeArrowheads="1"/>
                  </p:cNvSpPr>
                  <p:nvPr/>
                </p:nvSpPr>
                <p:spPr bwMode="auto">
                  <a:xfrm>
                    <a:off x="3936"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08" name="Rectangle 404"/>
                  <p:cNvSpPr>
                    <a:spLocks noChangeArrowheads="1"/>
                  </p:cNvSpPr>
                  <p:nvPr/>
                </p:nvSpPr>
                <p:spPr bwMode="auto">
                  <a:xfrm>
                    <a:off x="4320"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09" name="Rectangle 405"/>
                  <p:cNvSpPr>
                    <a:spLocks noChangeArrowheads="1"/>
                  </p:cNvSpPr>
                  <p:nvPr/>
                </p:nvSpPr>
                <p:spPr bwMode="auto">
                  <a:xfrm>
                    <a:off x="4320"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10" name="Rectangle 406"/>
                  <p:cNvSpPr>
                    <a:spLocks noChangeArrowheads="1"/>
                  </p:cNvSpPr>
                  <p:nvPr/>
                </p:nvSpPr>
                <p:spPr bwMode="auto">
                  <a:xfrm>
                    <a:off x="4320"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21980" name="Group 476"/>
            <p:cNvGrpSpPr>
              <a:grpSpLocks/>
            </p:cNvGrpSpPr>
            <p:nvPr/>
          </p:nvGrpSpPr>
          <p:grpSpPr bwMode="auto">
            <a:xfrm>
              <a:off x="9408" y="1008"/>
              <a:ext cx="1536" cy="1152"/>
              <a:chOff x="9408" y="1008"/>
              <a:chExt cx="1536" cy="1152"/>
            </a:xfrm>
          </p:grpSpPr>
          <p:grpSp>
            <p:nvGrpSpPr>
              <p:cNvPr id="21560" name="Group 56"/>
              <p:cNvGrpSpPr>
                <a:grpSpLocks/>
              </p:cNvGrpSpPr>
              <p:nvPr/>
            </p:nvGrpSpPr>
            <p:grpSpPr bwMode="auto">
              <a:xfrm>
                <a:off x="9600" y="1200"/>
                <a:ext cx="1344" cy="960"/>
                <a:chOff x="3168" y="1536"/>
                <a:chExt cx="1344" cy="960"/>
              </a:xfrm>
            </p:grpSpPr>
            <p:sp>
              <p:nvSpPr>
                <p:cNvPr id="21512" name="Rectangle 8"/>
                <p:cNvSpPr>
                  <a:spLocks noChangeArrowheads="1"/>
                </p:cNvSpPr>
                <p:nvPr/>
              </p:nvSpPr>
              <p:spPr bwMode="auto">
                <a:xfrm>
                  <a:off x="3168" y="1536"/>
                  <a:ext cx="192" cy="192"/>
                </a:xfrm>
                <a:prstGeom prst="rect">
                  <a:avLst/>
                </a:prstGeom>
                <a:solidFill>
                  <a:schemeClr val="fo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6" name="Rectangle 12"/>
                <p:cNvSpPr>
                  <a:spLocks noChangeArrowheads="1"/>
                </p:cNvSpPr>
                <p:nvPr/>
              </p:nvSpPr>
              <p:spPr bwMode="auto">
                <a:xfrm>
                  <a:off x="3552" y="1536"/>
                  <a:ext cx="192" cy="192"/>
                </a:xfrm>
                <a:prstGeom prst="rect">
                  <a:avLst/>
                </a:prstGeom>
                <a:solidFill>
                  <a:schemeClr val="fo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20" name="Rectangle 16"/>
                <p:cNvSpPr>
                  <a:spLocks noChangeArrowheads="1"/>
                </p:cNvSpPr>
                <p:nvPr/>
              </p:nvSpPr>
              <p:spPr bwMode="auto">
                <a:xfrm>
                  <a:off x="3168" y="1920"/>
                  <a:ext cx="192" cy="192"/>
                </a:xfrm>
                <a:prstGeom prst="rect">
                  <a:avLst/>
                </a:prstGeom>
                <a:solidFill>
                  <a:schemeClr val="fo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24" name="Rectangle 20"/>
                <p:cNvSpPr>
                  <a:spLocks noChangeArrowheads="1"/>
                </p:cNvSpPr>
                <p:nvPr/>
              </p:nvSpPr>
              <p:spPr bwMode="auto">
                <a:xfrm>
                  <a:off x="3552" y="1920"/>
                  <a:ext cx="192" cy="192"/>
                </a:xfrm>
                <a:prstGeom prst="rect">
                  <a:avLst/>
                </a:prstGeom>
                <a:solidFill>
                  <a:schemeClr val="fo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28" name="Rectangle 24"/>
                <p:cNvSpPr>
                  <a:spLocks noChangeArrowheads="1"/>
                </p:cNvSpPr>
                <p:nvPr/>
              </p:nvSpPr>
              <p:spPr bwMode="auto">
                <a:xfrm>
                  <a:off x="3936" y="1536"/>
                  <a:ext cx="192" cy="192"/>
                </a:xfrm>
                <a:prstGeom prst="rect">
                  <a:avLst/>
                </a:prstGeom>
                <a:solidFill>
                  <a:schemeClr val="fo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32" name="Rectangle 28"/>
                <p:cNvSpPr>
                  <a:spLocks noChangeArrowheads="1"/>
                </p:cNvSpPr>
                <p:nvPr/>
              </p:nvSpPr>
              <p:spPr bwMode="auto">
                <a:xfrm>
                  <a:off x="3936" y="1920"/>
                  <a:ext cx="192" cy="192"/>
                </a:xfrm>
                <a:prstGeom prst="rect">
                  <a:avLst/>
                </a:prstGeom>
                <a:solidFill>
                  <a:schemeClr val="fo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36" name="Rectangle 32"/>
                <p:cNvSpPr>
                  <a:spLocks noChangeArrowheads="1"/>
                </p:cNvSpPr>
                <p:nvPr/>
              </p:nvSpPr>
              <p:spPr bwMode="auto">
                <a:xfrm>
                  <a:off x="3168" y="2304"/>
                  <a:ext cx="192" cy="192"/>
                </a:xfrm>
                <a:prstGeom prst="rect">
                  <a:avLst/>
                </a:prstGeom>
                <a:solidFill>
                  <a:schemeClr val="fo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0" name="Rectangle 36"/>
                <p:cNvSpPr>
                  <a:spLocks noChangeArrowheads="1"/>
                </p:cNvSpPr>
                <p:nvPr/>
              </p:nvSpPr>
              <p:spPr bwMode="auto">
                <a:xfrm>
                  <a:off x="3552" y="2304"/>
                  <a:ext cx="192" cy="192"/>
                </a:xfrm>
                <a:prstGeom prst="rect">
                  <a:avLst/>
                </a:prstGeom>
                <a:solidFill>
                  <a:schemeClr val="fo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4" name="Rectangle 40"/>
                <p:cNvSpPr>
                  <a:spLocks noChangeArrowheads="1"/>
                </p:cNvSpPr>
                <p:nvPr/>
              </p:nvSpPr>
              <p:spPr bwMode="auto">
                <a:xfrm>
                  <a:off x="3936" y="2304"/>
                  <a:ext cx="192" cy="192"/>
                </a:xfrm>
                <a:prstGeom prst="rect">
                  <a:avLst/>
                </a:prstGeom>
                <a:solidFill>
                  <a:schemeClr val="fo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8" name="Rectangle 44"/>
                <p:cNvSpPr>
                  <a:spLocks noChangeArrowheads="1"/>
                </p:cNvSpPr>
                <p:nvPr/>
              </p:nvSpPr>
              <p:spPr bwMode="auto">
                <a:xfrm>
                  <a:off x="4320" y="1536"/>
                  <a:ext cx="192" cy="192"/>
                </a:xfrm>
                <a:prstGeom prst="rect">
                  <a:avLst/>
                </a:prstGeom>
                <a:solidFill>
                  <a:schemeClr val="fo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52" name="Rectangle 48"/>
                <p:cNvSpPr>
                  <a:spLocks noChangeArrowheads="1"/>
                </p:cNvSpPr>
                <p:nvPr/>
              </p:nvSpPr>
              <p:spPr bwMode="auto">
                <a:xfrm>
                  <a:off x="4320" y="1920"/>
                  <a:ext cx="192" cy="192"/>
                </a:xfrm>
                <a:prstGeom prst="rect">
                  <a:avLst/>
                </a:prstGeom>
                <a:solidFill>
                  <a:schemeClr val="fo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56" name="Rectangle 52"/>
                <p:cNvSpPr>
                  <a:spLocks noChangeArrowheads="1"/>
                </p:cNvSpPr>
                <p:nvPr/>
              </p:nvSpPr>
              <p:spPr bwMode="auto">
                <a:xfrm>
                  <a:off x="4320" y="2304"/>
                  <a:ext cx="192" cy="192"/>
                </a:xfrm>
                <a:prstGeom prst="rect">
                  <a:avLst/>
                </a:prstGeom>
                <a:solidFill>
                  <a:schemeClr val="fo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927" name="Group 423"/>
              <p:cNvGrpSpPr>
                <a:grpSpLocks/>
              </p:cNvGrpSpPr>
              <p:nvPr/>
            </p:nvGrpSpPr>
            <p:grpSpPr bwMode="auto">
              <a:xfrm>
                <a:off x="9408" y="1008"/>
                <a:ext cx="1536" cy="1152"/>
                <a:chOff x="2976" y="2592"/>
                <a:chExt cx="1536" cy="1152"/>
              </a:xfrm>
            </p:grpSpPr>
            <p:grpSp>
              <p:nvGrpSpPr>
                <p:cNvPr id="21928" name="Group 424"/>
                <p:cNvGrpSpPr>
                  <a:grpSpLocks/>
                </p:cNvGrpSpPr>
                <p:nvPr/>
              </p:nvGrpSpPr>
              <p:grpSpPr bwMode="auto">
                <a:xfrm>
                  <a:off x="2976" y="2592"/>
                  <a:ext cx="1344" cy="960"/>
                  <a:chOff x="2976" y="1344"/>
                  <a:chExt cx="1344" cy="960"/>
                </a:xfrm>
              </p:grpSpPr>
              <p:sp>
                <p:nvSpPr>
                  <p:cNvPr id="21929" name="Rectangle 425"/>
                  <p:cNvSpPr>
                    <a:spLocks noChangeArrowheads="1"/>
                  </p:cNvSpPr>
                  <p:nvPr/>
                </p:nvSpPr>
                <p:spPr bwMode="auto">
                  <a:xfrm>
                    <a:off x="2976"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30" name="Rectangle 426"/>
                  <p:cNvSpPr>
                    <a:spLocks noChangeArrowheads="1"/>
                  </p:cNvSpPr>
                  <p:nvPr/>
                </p:nvSpPr>
                <p:spPr bwMode="auto">
                  <a:xfrm>
                    <a:off x="3360"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31" name="Rectangle 427"/>
                  <p:cNvSpPr>
                    <a:spLocks noChangeArrowheads="1"/>
                  </p:cNvSpPr>
                  <p:nvPr/>
                </p:nvSpPr>
                <p:spPr bwMode="auto">
                  <a:xfrm>
                    <a:off x="2976"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32" name="Rectangle 428"/>
                  <p:cNvSpPr>
                    <a:spLocks noChangeArrowheads="1"/>
                  </p:cNvSpPr>
                  <p:nvPr/>
                </p:nvSpPr>
                <p:spPr bwMode="auto">
                  <a:xfrm>
                    <a:off x="3360"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33" name="Rectangle 429"/>
                  <p:cNvSpPr>
                    <a:spLocks noChangeArrowheads="1"/>
                  </p:cNvSpPr>
                  <p:nvPr/>
                </p:nvSpPr>
                <p:spPr bwMode="auto">
                  <a:xfrm>
                    <a:off x="3744"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34" name="Rectangle 430"/>
                  <p:cNvSpPr>
                    <a:spLocks noChangeArrowheads="1"/>
                  </p:cNvSpPr>
                  <p:nvPr/>
                </p:nvSpPr>
                <p:spPr bwMode="auto">
                  <a:xfrm>
                    <a:off x="3744"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35" name="Rectangle 431"/>
                  <p:cNvSpPr>
                    <a:spLocks noChangeArrowheads="1"/>
                  </p:cNvSpPr>
                  <p:nvPr/>
                </p:nvSpPr>
                <p:spPr bwMode="auto">
                  <a:xfrm>
                    <a:off x="2976"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36" name="Rectangle 432"/>
                  <p:cNvSpPr>
                    <a:spLocks noChangeArrowheads="1"/>
                  </p:cNvSpPr>
                  <p:nvPr/>
                </p:nvSpPr>
                <p:spPr bwMode="auto">
                  <a:xfrm>
                    <a:off x="3360"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37" name="Rectangle 433"/>
                  <p:cNvSpPr>
                    <a:spLocks noChangeArrowheads="1"/>
                  </p:cNvSpPr>
                  <p:nvPr/>
                </p:nvSpPr>
                <p:spPr bwMode="auto">
                  <a:xfrm>
                    <a:off x="3744"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38" name="Rectangle 434"/>
                  <p:cNvSpPr>
                    <a:spLocks noChangeArrowheads="1"/>
                  </p:cNvSpPr>
                  <p:nvPr/>
                </p:nvSpPr>
                <p:spPr bwMode="auto">
                  <a:xfrm>
                    <a:off x="4128"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39" name="Rectangle 435"/>
                  <p:cNvSpPr>
                    <a:spLocks noChangeArrowheads="1"/>
                  </p:cNvSpPr>
                  <p:nvPr/>
                </p:nvSpPr>
                <p:spPr bwMode="auto">
                  <a:xfrm>
                    <a:off x="4128"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40" name="Rectangle 436"/>
                  <p:cNvSpPr>
                    <a:spLocks noChangeArrowheads="1"/>
                  </p:cNvSpPr>
                  <p:nvPr/>
                </p:nvSpPr>
                <p:spPr bwMode="auto">
                  <a:xfrm>
                    <a:off x="4128"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941" name="Group 437"/>
                <p:cNvGrpSpPr>
                  <a:grpSpLocks/>
                </p:cNvGrpSpPr>
                <p:nvPr/>
              </p:nvGrpSpPr>
              <p:grpSpPr bwMode="auto">
                <a:xfrm>
                  <a:off x="3168" y="2592"/>
                  <a:ext cx="1344" cy="960"/>
                  <a:chOff x="3168" y="1344"/>
                  <a:chExt cx="1344" cy="960"/>
                </a:xfrm>
              </p:grpSpPr>
              <p:sp>
                <p:nvSpPr>
                  <p:cNvPr id="21942" name="Rectangle 438"/>
                  <p:cNvSpPr>
                    <a:spLocks noChangeArrowheads="1"/>
                  </p:cNvSpPr>
                  <p:nvPr/>
                </p:nvSpPr>
                <p:spPr bwMode="auto">
                  <a:xfrm>
                    <a:off x="3168"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43" name="Rectangle 439"/>
                  <p:cNvSpPr>
                    <a:spLocks noChangeArrowheads="1"/>
                  </p:cNvSpPr>
                  <p:nvPr/>
                </p:nvSpPr>
                <p:spPr bwMode="auto">
                  <a:xfrm>
                    <a:off x="3552"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44" name="Rectangle 440"/>
                  <p:cNvSpPr>
                    <a:spLocks noChangeArrowheads="1"/>
                  </p:cNvSpPr>
                  <p:nvPr/>
                </p:nvSpPr>
                <p:spPr bwMode="auto">
                  <a:xfrm>
                    <a:off x="3168"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45" name="Rectangle 441"/>
                  <p:cNvSpPr>
                    <a:spLocks noChangeArrowheads="1"/>
                  </p:cNvSpPr>
                  <p:nvPr/>
                </p:nvSpPr>
                <p:spPr bwMode="auto">
                  <a:xfrm>
                    <a:off x="3552"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46" name="Rectangle 442"/>
                  <p:cNvSpPr>
                    <a:spLocks noChangeArrowheads="1"/>
                  </p:cNvSpPr>
                  <p:nvPr/>
                </p:nvSpPr>
                <p:spPr bwMode="auto">
                  <a:xfrm>
                    <a:off x="3936"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47" name="Rectangle 443"/>
                  <p:cNvSpPr>
                    <a:spLocks noChangeArrowheads="1"/>
                  </p:cNvSpPr>
                  <p:nvPr/>
                </p:nvSpPr>
                <p:spPr bwMode="auto">
                  <a:xfrm>
                    <a:off x="3936"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48" name="Rectangle 444"/>
                  <p:cNvSpPr>
                    <a:spLocks noChangeArrowheads="1"/>
                  </p:cNvSpPr>
                  <p:nvPr/>
                </p:nvSpPr>
                <p:spPr bwMode="auto">
                  <a:xfrm>
                    <a:off x="3168"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49" name="Rectangle 445"/>
                  <p:cNvSpPr>
                    <a:spLocks noChangeArrowheads="1"/>
                  </p:cNvSpPr>
                  <p:nvPr/>
                </p:nvSpPr>
                <p:spPr bwMode="auto">
                  <a:xfrm>
                    <a:off x="3552"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50" name="Rectangle 446"/>
                  <p:cNvSpPr>
                    <a:spLocks noChangeArrowheads="1"/>
                  </p:cNvSpPr>
                  <p:nvPr/>
                </p:nvSpPr>
                <p:spPr bwMode="auto">
                  <a:xfrm>
                    <a:off x="3936"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51" name="Rectangle 447"/>
                  <p:cNvSpPr>
                    <a:spLocks noChangeArrowheads="1"/>
                  </p:cNvSpPr>
                  <p:nvPr/>
                </p:nvSpPr>
                <p:spPr bwMode="auto">
                  <a:xfrm>
                    <a:off x="4320" y="134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52" name="Rectangle 448"/>
                  <p:cNvSpPr>
                    <a:spLocks noChangeArrowheads="1"/>
                  </p:cNvSpPr>
                  <p:nvPr/>
                </p:nvSpPr>
                <p:spPr bwMode="auto">
                  <a:xfrm>
                    <a:off x="4320" y="1728"/>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53" name="Rectangle 449"/>
                  <p:cNvSpPr>
                    <a:spLocks noChangeArrowheads="1"/>
                  </p:cNvSpPr>
                  <p:nvPr/>
                </p:nvSpPr>
                <p:spPr bwMode="auto">
                  <a:xfrm>
                    <a:off x="4320" y="2112"/>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954" name="Group 450"/>
                <p:cNvGrpSpPr>
                  <a:grpSpLocks/>
                </p:cNvGrpSpPr>
                <p:nvPr/>
              </p:nvGrpSpPr>
              <p:grpSpPr bwMode="auto">
                <a:xfrm>
                  <a:off x="2976" y="2784"/>
                  <a:ext cx="1344" cy="960"/>
                  <a:chOff x="2976" y="1536"/>
                  <a:chExt cx="1344" cy="960"/>
                </a:xfrm>
              </p:grpSpPr>
              <p:sp>
                <p:nvSpPr>
                  <p:cNvPr id="21955" name="Rectangle 451"/>
                  <p:cNvSpPr>
                    <a:spLocks noChangeArrowheads="1"/>
                  </p:cNvSpPr>
                  <p:nvPr/>
                </p:nvSpPr>
                <p:spPr bwMode="auto">
                  <a:xfrm>
                    <a:off x="2976"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56" name="Rectangle 452"/>
                  <p:cNvSpPr>
                    <a:spLocks noChangeArrowheads="1"/>
                  </p:cNvSpPr>
                  <p:nvPr/>
                </p:nvSpPr>
                <p:spPr bwMode="auto">
                  <a:xfrm>
                    <a:off x="3360"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57" name="Rectangle 453"/>
                  <p:cNvSpPr>
                    <a:spLocks noChangeArrowheads="1"/>
                  </p:cNvSpPr>
                  <p:nvPr/>
                </p:nvSpPr>
                <p:spPr bwMode="auto">
                  <a:xfrm>
                    <a:off x="2976"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58" name="Rectangle 454"/>
                  <p:cNvSpPr>
                    <a:spLocks noChangeArrowheads="1"/>
                  </p:cNvSpPr>
                  <p:nvPr/>
                </p:nvSpPr>
                <p:spPr bwMode="auto">
                  <a:xfrm>
                    <a:off x="3360"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59" name="Rectangle 455"/>
                  <p:cNvSpPr>
                    <a:spLocks noChangeArrowheads="1"/>
                  </p:cNvSpPr>
                  <p:nvPr/>
                </p:nvSpPr>
                <p:spPr bwMode="auto">
                  <a:xfrm>
                    <a:off x="3744"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60" name="Rectangle 456"/>
                  <p:cNvSpPr>
                    <a:spLocks noChangeArrowheads="1"/>
                  </p:cNvSpPr>
                  <p:nvPr/>
                </p:nvSpPr>
                <p:spPr bwMode="auto">
                  <a:xfrm>
                    <a:off x="3744"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61" name="Rectangle 457"/>
                  <p:cNvSpPr>
                    <a:spLocks noChangeArrowheads="1"/>
                  </p:cNvSpPr>
                  <p:nvPr/>
                </p:nvSpPr>
                <p:spPr bwMode="auto">
                  <a:xfrm>
                    <a:off x="2976"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62" name="Rectangle 458"/>
                  <p:cNvSpPr>
                    <a:spLocks noChangeArrowheads="1"/>
                  </p:cNvSpPr>
                  <p:nvPr/>
                </p:nvSpPr>
                <p:spPr bwMode="auto">
                  <a:xfrm>
                    <a:off x="3360"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63" name="Rectangle 459"/>
                  <p:cNvSpPr>
                    <a:spLocks noChangeArrowheads="1"/>
                  </p:cNvSpPr>
                  <p:nvPr/>
                </p:nvSpPr>
                <p:spPr bwMode="auto">
                  <a:xfrm>
                    <a:off x="3744"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64" name="Rectangle 460"/>
                  <p:cNvSpPr>
                    <a:spLocks noChangeArrowheads="1"/>
                  </p:cNvSpPr>
                  <p:nvPr/>
                </p:nvSpPr>
                <p:spPr bwMode="auto">
                  <a:xfrm>
                    <a:off x="4128"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65" name="Rectangle 461"/>
                  <p:cNvSpPr>
                    <a:spLocks noChangeArrowheads="1"/>
                  </p:cNvSpPr>
                  <p:nvPr/>
                </p:nvSpPr>
                <p:spPr bwMode="auto">
                  <a:xfrm>
                    <a:off x="4128"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66" name="Rectangle 462"/>
                  <p:cNvSpPr>
                    <a:spLocks noChangeArrowheads="1"/>
                  </p:cNvSpPr>
                  <p:nvPr/>
                </p:nvSpPr>
                <p:spPr bwMode="auto">
                  <a:xfrm>
                    <a:off x="4128"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967" name="Group 463"/>
                <p:cNvGrpSpPr>
                  <a:grpSpLocks/>
                </p:cNvGrpSpPr>
                <p:nvPr/>
              </p:nvGrpSpPr>
              <p:grpSpPr bwMode="auto">
                <a:xfrm>
                  <a:off x="3168" y="2784"/>
                  <a:ext cx="1344" cy="960"/>
                  <a:chOff x="3168" y="1536"/>
                  <a:chExt cx="1344" cy="960"/>
                </a:xfrm>
              </p:grpSpPr>
              <p:sp>
                <p:nvSpPr>
                  <p:cNvPr id="21968" name="Rectangle 464"/>
                  <p:cNvSpPr>
                    <a:spLocks noChangeArrowheads="1"/>
                  </p:cNvSpPr>
                  <p:nvPr/>
                </p:nvSpPr>
                <p:spPr bwMode="auto">
                  <a:xfrm>
                    <a:off x="3168"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69" name="Rectangle 465"/>
                  <p:cNvSpPr>
                    <a:spLocks noChangeArrowheads="1"/>
                  </p:cNvSpPr>
                  <p:nvPr/>
                </p:nvSpPr>
                <p:spPr bwMode="auto">
                  <a:xfrm>
                    <a:off x="3552"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70" name="Rectangle 466"/>
                  <p:cNvSpPr>
                    <a:spLocks noChangeArrowheads="1"/>
                  </p:cNvSpPr>
                  <p:nvPr/>
                </p:nvSpPr>
                <p:spPr bwMode="auto">
                  <a:xfrm>
                    <a:off x="3168"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71" name="Rectangle 467"/>
                  <p:cNvSpPr>
                    <a:spLocks noChangeArrowheads="1"/>
                  </p:cNvSpPr>
                  <p:nvPr/>
                </p:nvSpPr>
                <p:spPr bwMode="auto">
                  <a:xfrm>
                    <a:off x="3552"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72" name="Rectangle 468"/>
                  <p:cNvSpPr>
                    <a:spLocks noChangeArrowheads="1"/>
                  </p:cNvSpPr>
                  <p:nvPr/>
                </p:nvSpPr>
                <p:spPr bwMode="auto">
                  <a:xfrm>
                    <a:off x="3936"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73" name="Rectangle 469"/>
                  <p:cNvSpPr>
                    <a:spLocks noChangeArrowheads="1"/>
                  </p:cNvSpPr>
                  <p:nvPr/>
                </p:nvSpPr>
                <p:spPr bwMode="auto">
                  <a:xfrm>
                    <a:off x="3936"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74" name="Rectangle 470"/>
                  <p:cNvSpPr>
                    <a:spLocks noChangeArrowheads="1"/>
                  </p:cNvSpPr>
                  <p:nvPr/>
                </p:nvSpPr>
                <p:spPr bwMode="auto">
                  <a:xfrm>
                    <a:off x="3168"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75" name="Rectangle 471"/>
                  <p:cNvSpPr>
                    <a:spLocks noChangeArrowheads="1"/>
                  </p:cNvSpPr>
                  <p:nvPr/>
                </p:nvSpPr>
                <p:spPr bwMode="auto">
                  <a:xfrm>
                    <a:off x="3552"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76" name="Rectangle 472"/>
                  <p:cNvSpPr>
                    <a:spLocks noChangeArrowheads="1"/>
                  </p:cNvSpPr>
                  <p:nvPr/>
                </p:nvSpPr>
                <p:spPr bwMode="auto">
                  <a:xfrm>
                    <a:off x="3936"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77" name="Rectangle 473"/>
                  <p:cNvSpPr>
                    <a:spLocks noChangeArrowheads="1"/>
                  </p:cNvSpPr>
                  <p:nvPr/>
                </p:nvSpPr>
                <p:spPr bwMode="auto">
                  <a:xfrm>
                    <a:off x="4320" y="1536"/>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78" name="Rectangle 474"/>
                  <p:cNvSpPr>
                    <a:spLocks noChangeArrowheads="1"/>
                  </p:cNvSpPr>
                  <p:nvPr/>
                </p:nvSpPr>
                <p:spPr bwMode="auto">
                  <a:xfrm>
                    <a:off x="4320" y="1920"/>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79" name="Rectangle 475"/>
                  <p:cNvSpPr>
                    <a:spLocks noChangeArrowheads="1"/>
                  </p:cNvSpPr>
                  <p:nvPr/>
                </p:nvSpPr>
                <p:spPr bwMode="auto">
                  <a:xfrm>
                    <a:off x="4320" y="2304"/>
                    <a:ext cx="192" cy="19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21981" name="Line 477"/>
            <p:cNvSpPr>
              <a:spLocks noChangeShapeType="1"/>
            </p:cNvSpPr>
            <p:nvPr/>
          </p:nvSpPr>
          <p:spPr bwMode="auto">
            <a:xfrm>
              <a:off x="8448" y="1584"/>
              <a:ext cx="72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1982" name="Group 478"/>
            <p:cNvGrpSpPr>
              <a:grpSpLocks/>
            </p:cNvGrpSpPr>
            <p:nvPr/>
          </p:nvGrpSpPr>
          <p:grpSpPr bwMode="auto">
            <a:xfrm>
              <a:off x="3936" y="1008"/>
              <a:ext cx="1344" cy="960"/>
              <a:chOff x="2976" y="1344"/>
              <a:chExt cx="1344" cy="960"/>
            </a:xfrm>
          </p:grpSpPr>
          <p:sp>
            <p:nvSpPr>
              <p:cNvPr id="21983" name="Rectangle 479"/>
              <p:cNvSpPr>
                <a:spLocks noChangeArrowheads="1"/>
              </p:cNvSpPr>
              <p:nvPr/>
            </p:nvSpPr>
            <p:spPr bwMode="auto">
              <a:xfrm>
                <a:off x="2976" y="1344"/>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84" name="Rectangle 480"/>
              <p:cNvSpPr>
                <a:spLocks noChangeArrowheads="1"/>
              </p:cNvSpPr>
              <p:nvPr/>
            </p:nvSpPr>
            <p:spPr bwMode="auto">
              <a:xfrm>
                <a:off x="3360" y="1344"/>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85" name="Rectangle 481"/>
              <p:cNvSpPr>
                <a:spLocks noChangeArrowheads="1"/>
              </p:cNvSpPr>
              <p:nvPr/>
            </p:nvSpPr>
            <p:spPr bwMode="auto">
              <a:xfrm>
                <a:off x="2976" y="1728"/>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86" name="Rectangle 482"/>
              <p:cNvSpPr>
                <a:spLocks noChangeArrowheads="1"/>
              </p:cNvSpPr>
              <p:nvPr/>
            </p:nvSpPr>
            <p:spPr bwMode="auto">
              <a:xfrm>
                <a:off x="3360" y="1728"/>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87" name="Rectangle 483"/>
              <p:cNvSpPr>
                <a:spLocks noChangeArrowheads="1"/>
              </p:cNvSpPr>
              <p:nvPr/>
            </p:nvSpPr>
            <p:spPr bwMode="auto">
              <a:xfrm>
                <a:off x="3744" y="1344"/>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88" name="Rectangle 484"/>
              <p:cNvSpPr>
                <a:spLocks noChangeArrowheads="1"/>
              </p:cNvSpPr>
              <p:nvPr/>
            </p:nvSpPr>
            <p:spPr bwMode="auto">
              <a:xfrm>
                <a:off x="3744" y="1728"/>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89" name="Rectangle 485"/>
              <p:cNvSpPr>
                <a:spLocks noChangeArrowheads="1"/>
              </p:cNvSpPr>
              <p:nvPr/>
            </p:nvSpPr>
            <p:spPr bwMode="auto">
              <a:xfrm>
                <a:off x="2976" y="2112"/>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90" name="Rectangle 486"/>
              <p:cNvSpPr>
                <a:spLocks noChangeArrowheads="1"/>
              </p:cNvSpPr>
              <p:nvPr/>
            </p:nvSpPr>
            <p:spPr bwMode="auto">
              <a:xfrm>
                <a:off x="3360" y="2112"/>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91" name="Rectangle 487"/>
              <p:cNvSpPr>
                <a:spLocks noChangeArrowheads="1"/>
              </p:cNvSpPr>
              <p:nvPr/>
            </p:nvSpPr>
            <p:spPr bwMode="auto">
              <a:xfrm>
                <a:off x="3744" y="2112"/>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92" name="Rectangle 488"/>
              <p:cNvSpPr>
                <a:spLocks noChangeArrowheads="1"/>
              </p:cNvSpPr>
              <p:nvPr/>
            </p:nvSpPr>
            <p:spPr bwMode="auto">
              <a:xfrm>
                <a:off x="4128" y="1344"/>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93" name="Rectangle 489"/>
              <p:cNvSpPr>
                <a:spLocks noChangeArrowheads="1"/>
              </p:cNvSpPr>
              <p:nvPr/>
            </p:nvSpPr>
            <p:spPr bwMode="auto">
              <a:xfrm>
                <a:off x="4128" y="1728"/>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94" name="Rectangle 490"/>
              <p:cNvSpPr>
                <a:spLocks noChangeArrowheads="1"/>
              </p:cNvSpPr>
              <p:nvPr/>
            </p:nvSpPr>
            <p:spPr bwMode="auto">
              <a:xfrm>
                <a:off x="4128" y="2112"/>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2087" name="Group 583"/>
            <p:cNvGrpSpPr>
              <a:grpSpLocks/>
            </p:cNvGrpSpPr>
            <p:nvPr/>
          </p:nvGrpSpPr>
          <p:grpSpPr bwMode="auto">
            <a:xfrm>
              <a:off x="6672" y="1008"/>
              <a:ext cx="1344" cy="960"/>
              <a:chOff x="2976" y="1344"/>
              <a:chExt cx="1344" cy="960"/>
            </a:xfrm>
          </p:grpSpPr>
          <p:sp>
            <p:nvSpPr>
              <p:cNvPr id="22088" name="Rectangle 584"/>
              <p:cNvSpPr>
                <a:spLocks noChangeArrowheads="1"/>
              </p:cNvSpPr>
              <p:nvPr/>
            </p:nvSpPr>
            <p:spPr bwMode="auto">
              <a:xfrm>
                <a:off x="2976" y="1344"/>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89" name="Rectangle 585"/>
              <p:cNvSpPr>
                <a:spLocks noChangeArrowheads="1"/>
              </p:cNvSpPr>
              <p:nvPr/>
            </p:nvSpPr>
            <p:spPr bwMode="auto">
              <a:xfrm>
                <a:off x="3360" y="1344"/>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90" name="Rectangle 586"/>
              <p:cNvSpPr>
                <a:spLocks noChangeArrowheads="1"/>
              </p:cNvSpPr>
              <p:nvPr/>
            </p:nvSpPr>
            <p:spPr bwMode="auto">
              <a:xfrm>
                <a:off x="2976" y="1728"/>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91" name="Rectangle 587"/>
              <p:cNvSpPr>
                <a:spLocks noChangeArrowheads="1"/>
              </p:cNvSpPr>
              <p:nvPr/>
            </p:nvSpPr>
            <p:spPr bwMode="auto">
              <a:xfrm>
                <a:off x="3360" y="1728"/>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92" name="Rectangle 588"/>
              <p:cNvSpPr>
                <a:spLocks noChangeArrowheads="1"/>
              </p:cNvSpPr>
              <p:nvPr/>
            </p:nvSpPr>
            <p:spPr bwMode="auto">
              <a:xfrm>
                <a:off x="3744" y="1344"/>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93" name="Rectangle 589"/>
              <p:cNvSpPr>
                <a:spLocks noChangeArrowheads="1"/>
              </p:cNvSpPr>
              <p:nvPr/>
            </p:nvSpPr>
            <p:spPr bwMode="auto">
              <a:xfrm>
                <a:off x="3744" y="1728"/>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94" name="Rectangle 590"/>
              <p:cNvSpPr>
                <a:spLocks noChangeArrowheads="1"/>
              </p:cNvSpPr>
              <p:nvPr/>
            </p:nvSpPr>
            <p:spPr bwMode="auto">
              <a:xfrm>
                <a:off x="2976" y="2112"/>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95" name="Rectangle 591"/>
              <p:cNvSpPr>
                <a:spLocks noChangeArrowheads="1"/>
              </p:cNvSpPr>
              <p:nvPr/>
            </p:nvSpPr>
            <p:spPr bwMode="auto">
              <a:xfrm>
                <a:off x="3360" y="2112"/>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96" name="Rectangle 592"/>
              <p:cNvSpPr>
                <a:spLocks noChangeArrowheads="1"/>
              </p:cNvSpPr>
              <p:nvPr/>
            </p:nvSpPr>
            <p:spPr bwMode="auto">
              <a:xfrm>
                <a:off x="3744" y="2112"/>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97" name="Rectangle 593"/>
              <p:cNvSpPr>
                <a:spLocks noChangeArrowheads="1"/>
              </p:cNvSpPr>
              <p:nvPr/>
            </p:nvSpPr>
            <p:spPr bwMode="auto">
              <a:xfrm>
                <a:off x="4128" y="1344"/>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98" name="Rectangle 594"/>
              <p:cNvSpPr>
                <a:spLocks noChangeArrowheads="1"/>
              </p:cNvSpPr>
              <p:nvPr/>
            </p:nvSpPr>
            <p:spPr bwMode="auto">
              <a:xfrm>
                <a:off x="4128" y="1728"/>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99" name="Rectangle 595"/>
              <p:cNvSpPr>
                <a:spLocks noChangeArrowheads="1"/>
              </p:cNvSpPr>
              <p:nvPr/>
            </p:nvSpPr>
            <p:spPr bwMode="auto">
              <a:xfrm>
                <a:off x="4128" y="2112"/>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2100" name="Group 596"/>
            <p:cNvGrpSpPr>
              <a:grpSpLocks/>
            </p:cNvGrpSpPr>
            <p:nvPr/>
          </p:nvGrpSpPr>
          <p:grpSpPr bwMode="auto">
            <a:xfrm>
              <a:off x="9408" y="1008"/>
              <a:ext cx="1344" cy="960"/>
              <a:chOff x="2976" y="1344"/>
              <a:chExt cx="1344" cy="960"/>
            </a:xfrm>
          </p:grpSpPr>
          <p:sp>
            <p:nvSpPr>
              <p:cNvPr id="22101" name="Rectangle 597"/>
              <p:cNvSpPr>
                <a:spLocks noChangeArrowheads="1"/>
              </p:cNvSpPr>
              <p:nvPr/>
            </p:nvSpPr>
            <p:spPr bwMode="auto">
              <a:xfrm>
                <a:off x="2976" y="1344"/>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02" name="Rectangle 598"/>
              <p:cNvSpPr>
                <a:spLocks noChangeArrowheads="1"/>
              </p:cNvSpPr>
              <p:nvPr/>
            </p:nvSpPr>
            <p:spPr bwMode="auto">
              <a:xfrm>
                <a:off x="3360" y="1344"/>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03" name="Rectangle 599"/>
              <p:cNvSpPr>
                <a:spLocks noChangeArrowheads="1"/>
              </p:cNvSpPr>
              <p:nvPr/>
            </p:nvSpPr>
            <p:spPr bwMode="auto">
              <a:xfrm>
                <a:off x="2976" y="1728"/>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04" name="Rectangle 600"/>
              <p:cNvSpPr>
                <a:spLocks noChangeArrowheads="1"/>
              </p:cNvSpPr>
              <p:nvPr/>
            </p:nvSpPr>
            <p:spPr bwMode="auto">
              <a:xfrm>
                <a:off x="3360" y="1728"/>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05" name="Rectangle 601"/>
              <p:cNvSpPr>
                <a:spLocks noChangeArrowheads="1"/>
              </p:cNvSpPr>
              <p:nvPr/>
            </p:nvSpPr>
            <p:spPr bwMode="auto">
              <a:xfrm>
                <a:off x="3744" y="1344"/>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06" name="Rectangle 602"/>
              <p:cNvSpPr>
                <a:spLocks noChangeArrowheads="1"/>
              </p:cNvSpPr>
              <p:nvPr/>
            </p:nvSpPr>
            <p:spPr bwMode="auto">
              <a:xfrm>
                <a:off x="3744" y="1728"/>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07" name="Rectangle 603"/>
              <p:cNvSpPr>
                <a:spLocks noChangeArrowheads="1"/>
              </p:cNvSpPr>
              <p:nvPr/>
            </p:nvSpPr>
            <p:spPr bwMode="auto">
              <a:xfrm>
                <a:off x="2976" y="2112"/>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08" name="Rectangle 604"/>
              <p:cNvSpPr>
                <a:spLocks noChangeArrowheads="1"/>
              </p:cNvSpPr>
              <p:nvPr/>
            </p:nvSpPr>
            <p:spPr bwMode="auto">
              <a:xfrm>
                <a:off x="3360" y="2112"/>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09" name="Rectangle 605"/>
              <p:cNvSpPr>
                <a:spLocks noChangeArrowheads="1"/>
              </p:cNvSpPr>
              <p:nvPr/>
            </p:nvSpPr>
            <p:spPr bwMode="auto">
              <a:xfrm>
                <a:off x="3744" y="2112"/>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10" name="Rectangle 606"/>
              <p:cNvSpPr>
                <a:spLocks noChangeArrowheads="1"/>
              </p:cNvSpPr>
              <p:nvPr/>
            </p:nvSpPr>
            <p:spPr bwMode="auto">
              <a:xfrm>
                <a:off x="4128" y="1344"/>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11" name="Rectangle 607"/>
              <p:cNvSpPr>
                <a:spLocks noChangeArrowheads="1"/>
              </p:cNvSpPr>
              <p:nvPr/>
            </p:nvSpPr>
            <p:spPr bwMode="auto">
              <a:xfrm>
                <a:off x="4128" y="1728"/>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12" name="Rectangle 608"/>
              <p:cNvSpPr>
                <a:spLocks noChangeArrowheads="1"/>
              </p:cNvSpPr>
              <p:nvPr/>
            </p:nvSpPr>
            <p:spPr bwMode="auto">
              <a:xfrm>
                <a:off x="4128" y="2112"/>
                <a:ext cx="192" cy="192"/>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2113" name="Group 609"/>
            <p:cNvGrpSpPr>
              <a:grpSpLocks/>
            </p:cNvGrpSpPr>
            <p:nvPr/>
          </p:nvGrpSpPr>
          <p:grpSpPr bwMode="auto">
            <a:xfrm>
              <a:off x="6864" y="1008"/>
              <a:ext cx="1344" cy="960"/>
              <a:chOff x="3168" y="1344"/>
              <a:chExt cx="1344" cy="960"/>
            </a:xfrm>
          </p:grpSpPr>
          <p:sp>
            <p:nvSpPr>
              <p:cNvPr id="22114" name="Rectangle 610"/>
              <p:cNvSpPr>
                <a:spLocks noChangeArrowheads="1"/>
              </p:cNvSpPr>
              <p:nvPr/>
            </p:nvSpPr>
            <p:spPr bwMode="auto">
              <a:xfrm>
                <a:off x="3168" y="1344"/>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15" name="Rectangle 611"/>
              <p:cNvSpPr>
                <a:spLocks noChangeArrowheads="1"/>
              </p:cNvSpPr>
              <p:nvPr/>
            </p:nvSpPr>
            <p:spPr bwMode="auto">
              <a:xfrm>
                <a:off x="3552" y="1344"/>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16" name="Rectangle 612"/>
              <p:cNvSpPr>
                <a:spLocks noChangeArrowheads="1"/>
              </p:cNvSpPr>
              <p:nvPr/>
            </p:nvSpPr>
            <p:spPr bwMode="auto">
              <a:xfrm>
                <a:off x="3168" y="1728"/>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17" name="Rectangle 613"/>
              <p:cNvSpPr>
                <a:spLocks noChangeArrowheads="1"/>
              </p:cNvSpPr>
              <p:nvPr/>
            </p:nvSpPr>
            <p:spPr bwMode="auto">
              <a:xfrm>
                <a:off x="3552" y="1728"/>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18" name="Rectangle 614"/>
              <p:cNvSpPr>
                <a:spLocks noChangeArrowheads="1"/>
              </p:cNvSpPr>
              <p:nvPr/>
            </p:nvSpPr>
            <p:spPr bwMode="auto">
              <a:xfrm>
                <a:off x="3936" y="1344"/>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19" name="Rectangle 615"/>
              <p:cNvSpPr>
                <a:spLocks noChangeArrowheads="1"/>
              </p:cNvSpPr>
              <p:nvPr/>
            </p:nvSpPr>
            <p:spPr bwMode="auto">
              <a:xfrm>
                <a:off x="3936" y="1728"/>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0" name="Rectangle 616"/>
              <p:cNvSpPr>
                <a:spLocks noChangeArrowheads="1"/>
              </p:cNvSpPr>
              <p:nvPr/>
            </p:nvSpPr>
            <p:spPr bwMode="auto">
              <a:xfrm>
                <a:off x="3168" y="2112"/>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1" name="Rectangle 617"/>
              <p:cNvSpPr>
                <a:spLocks noChangeArrowheads="1"/>
              </p:cNvSpPr>
              <p:nvPr/>
            </p:nvSpPr>
            <p:spPr bwMode="auto">
              <a:xfrm>
                <a:off x="3552" y="2112"/>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2" name="Rectangle 618"/>
              <p:cNvSpPr>
                <a:spLocks noChangeArrowheads="1"/>
              </p:cNvSpPr>
              <p:nvPr/>
            </p:nvSpPr>
            <p:spPr bwMode="auto">
              <a:xfrm>
                <a:off x="3936" y="2112"/>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3" name="Rectangle 619"/>
              <p:cNvSpPr>
                <a:spLocks noChangeArrowheads="1"/>
              </p:cNvSpPr>
              <p:nvPr/>
            </p:nvSpPr>
            <p:spPr bwMode="auto">
              <a:xfrm>
                <a:off x="4320" y="1344"/>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4" name="Rectangle 620"/>
              <p:cNvSpPr>
                <a:spLocks noChangeArrowheads="1"/>
              </p:cNvSpPr>
              <p:nvPr/>
            </p:nvSpPr>
            <p:spPr bwMode="auto">
              <a:xfrm>
                <a:off x="4320" y="1728"/>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5" name="Rectangle 621"/>
              <p:cNvSpPr>
                <a:spLocks noChangeArrowheads="1"/>
              </p:cNvSpPr>
              <p:nvPr/>
            </p:nvSpPr>
            <p:spPr bwMode="auto">
              <a:xfrm>
                <a:off x="4320" y="2112"/>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2126" name="Group 622"/>
            <p:cNvGrpSpPr>
              <a:grpSpLocks/>
            </p:cNvGrpSpPr>
            <p:nvPr/>
          </p:nvGrpSpPr>
          <p:grpSpPr bwMode="auto">
            <a:xfrm>
              <a:off x="9600" y="1008"/>
              <a:ext cx="1344" cy="960"/>
              <a:chOff x="3168" y="1344"/>
              <a:chExt cx="1344" cy="960"/>
            </a:xfrm>
          </p:grpSpPr>
          <p:sp>
            <p:nvSpPr>
              <p:cNvPr id="22127" name="Rectangle 623"/>
              <p:cNvSpPr>
                <a:spLocks noChangeArrowheads="1"/>
              </p:cNvSpPr>
              <p:nvPr/>
            </p:nvSpPr>
            <p:spPr bwMode="auto">
              <a:xfrm>
                <a:off x="3168" y="1344"/>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8" name="Rectangle 624"/>
              <p:cNvSpPr>
                <a:spLocks noChangeArrowheads="1"/>
              </p:cNvSpPr>
              <p:nvPr/>
            </p:nvSpPr>
            <p:spPr bwMode="auto">
              <a:xfrm>
                <a:off x="3552" y="1344"/>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9" name="Rectangle 625"/>
              <p:cNvSpPr>
                <a:spLocks noChangeArrowheads="1"/>
              </p:cNvSpPr>
              <p:nvPr/>
            </p:nvSpPr>
            <p:spPr bwMode="auto">
              <a:xfrm>
                <a:off x="3168" y="1728"/>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30" name="Rectangle 626"/>
              <p:cNvSpPr>
                <a:spLocks noChangeArrowheads="1"/>
              </p:cNvSpPr>
              <p:nvPr/>
            </p:nvSpPr>
            <p:spPr bwMode="auto">
              <a:xfrm>
                <a:off x="3552" y="1728"/>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31" name="Rectangle 627"/>
              <p:cNvSpPr>
                <a:spLocks noChangeArrowheads="1"/>
              </p:cNvSpPr>
              <p:nvPr/>
            </p:nvSpPr>
            <p:spPr bwMode="auto">
              <a:xfrm>
                <a:off x="3936" y="1344"/>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32" name="Rectangle 628"/>
              <p:cNvSpPr>
                <a:spLocks noChangeArrowheads="1"/>
              </p:cNvSpPr>
              <p:nvPr/>
            </p:nvSpPr>
            <p:spPr bwMode="auto">
              <a:xfrm>
                <a:off x="3936" y="1728"/>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33" name="Rectangle 629"/>
              <p:cNvSpPr>
                <a:spLocks noChangeArrowheads="1"/>
              </p:cNvSpPr>
              <p:nvPr/>
            </p:nvSpPr>
            <p:spPr bwMode="auto">
              <a:xfrm>
                <a:off x="3168" y="2112"/>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34" name="Rectangle 630"/>
              <p:cNvSpPr>
                <a:spLocks noChangeArrowheads="1"/>
              </p:cNvSpPr>
              <p:nvPr/>
            </p:nvSpPr>
            <p:spPr bwMode="auto">
              <a:xfrm>
                <a:off x="3552" y="2112"/>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35" name="Rectangle 631"/>
              <p:cNvSpPr>
                <a:spLocks noChangeArrowheads="1"/>
              </p:cNvSpPr>
              <p:nvPr/>
            </p:nvSpPr>
            <p:spPr bwMode="auto">
              <a:xfrm>
                <a:off x="3936" y="2112"/>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36" name="Rectangle 632"/>
              <p:cNvSpPr>
                <a:spLocks noChangeArrowheads="1"/>
              </p:cNvSpPr>
              <p:nvPr/>
            </p:nvSpPr>
            <p:spPr bwMode="auto">
              <a:xfrm>
                <a:off x="4320" y="1344"/>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37" name="Rectangle 633"/>
              <p:cNvSpPr>
                <a:spLocks noChangeArrowheads="1"/>
              </p:cNvSpPr>
              <p:nvPr/>
            </p:nvSpPr>
            <p:spPr bwMode="auto">
              <a:xfrm>
                <a:off x="4320" y="1728"/>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38" name="Rectangle 634"/>
              <p:cNvSpPr>
                <a:spLocks noChangeArrowheads="1"/>
              </p:cNvSpPr>
              <p:nvPr/>
            </p:nvSpPr>
            <p:spPr bwMode="auto">
              <a:xfrm>
                <a:off x="4320" y="2112"/>
                <a:ext cx="192" cy="19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2139" name="Group 635"/>
            <p:cNvGrpSpPr>
              <a:grpSpLocks/>
            </p:cNvGrpSpPr>
            <p:nvPr/>
          </p:nvGrpSpPr>
          <p:grpSpPr bwMode="auto">
            <a:xfrm>
              <a:off x="9408" y="1200"/>
              <a:ext cx="1344" cy="960"/>
              <a:chOff x="2976" y="1536"/>
              <a:chExt cx="1344" cy="960"/>
            </a:xfrm>
          </p:grpSpPr>
          <p:sp>
            <p:nvSpPr>
              <p:cNvPr id="22140" name="Rectangle 636"/>
              <p:cNvSpPr>
                <a:spLocks noChangeArrowheads="1"/>
              </p:cNvSpPr>
              <p:nvPr/>
            </p:nvSpPr>
            <p:spPr bwMode="auto">
              <a:xfrm>
                <a:off x="2976" y="1536"/>
                <a:ext cx="192" cy="192"/>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41" name="Rectangle 637"/>
              <p:cNvSpPr>
                <a:spLocks noChangeArrowheads="1"/>
              </p:cNvSpPr>
              <p:nvPr/>
            </p:nvSpPr>
            <p:spPr bwMode="auto">
              <a:xfrm>
                <a:off x="3360" y="1536"/>
                <a:ext cx="192" cy="192"/>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42" name="Rectangle 638"/>
              <p:cNvSpPr>
                <a:spLocks noChangeArrowheads="1"/>
              </p:cNvSpPr>
              <p:nvPr/>
            </p:nvSpPr>
            <p:spPr bwMode="auto">
              <a:xfrm>
                <a:off x="2976" y="1920"/>
                <a:ext cx="192" cy="192"/>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43" name="Rectangle 639"/>
              <p:cNvSpPr>
                <a:spLocks noChangeArrowheads="1"/>
              </p:cNvSpPr>
              <p:nvPr/>
            </p:nvSpPr>
            <p:spPr bwMode="auto">
              <a:xfrm>
                <a:off x="3360" y="1920"/>
                <a:ext cx="192" cy="192"/>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44" name="Rectangle 640"/>
              <p:cNvSpPr>
                <a:spLocks noChangeArrowheads="1"/>
              </p:cNvSpPr>
              <p:nvPr/>
            </p:nvSpPr>
            <p:spPr bwMode="auto">
              <a:xfrm>
                <a:off x="3744" y="1536"/>
                <a:ext cx="192" cy="192"/>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45" name="Rectangle 641"/>
              <p:cNvSpPr>
                <a:spLocks noChangeArrowheads="1"/>
              </p:cNvSpPr>
              <p:nvPr/>
            </p:nvSpPr>
            <p:spPr bwMode="auto">
              <a:xfrm>
                <a:off x="3744" y="1920"/>
                <a:ext cx="192" cy="192"/>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46" name="Rectangle 642"/>
              <p:cNvSpPr>
                <a:spLocks noChangeArrowheads="1"/>
              </p:cNvSpPr>
              <p:nvPr/>
            </p:nvSpPr>
            <p:spPr bwMode="auto">
              <a:xfrm>
                <a:off x="2976" y="2304"/>
                <a:ext cx="192" cy="192"/>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47" name="Rectangle 643"/>
              <p:cNvSpPr>
                <a:spLocks noChangeArrowheads="1"/>
              </p:cNvSpPr>
              <p:nvPr/>
            </p:nvSpPr>
            <p:spPr bwMode="auto">
              <a:xfrm>
                <a:off x="3360" y="2304"/>
                <a:ext cx="192" cy="192"/>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48" name="Rectangle 644"/>
              <p:cNvSpPr>
                <a:spLocks noChangeArrowheads="1"/>
              </p:cNvSpPr>
              <p:nvPr/>
            </p:nvSpPr>
            <p:spPr bwMode="auto">
              <a:xfrm>
                <a:off x="3744" y="2304"/>
                <a:ext cx="192" cy="192"/>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49" name="Rectangle 645"/>
              <p:cNvSpPr>
                <a:spLocks noChangeArrowheads="1"/>
              </p:cNvSpPr>
              <p:nvPr/>
            </p:nvSpPr>
            <p:spPr bwMode="auto">
              <a:xfrm>
                <a:off x="4128" y="1536"/>
                <a:ext cx="192" cy="192"/>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50" name="Rectangle 646"/>
              <p:cNvSpPr>
                <a:spLocks noChangeArrowheads="1"/>
              </p:cNvSpPr>
              <p:nvPr/>
            </p:nvSpPr>
            <p:spPr bwMode="auto">
              <a:xfrm>
                <a:off x="4128" y="1920"/>
                <a:ext cx="192" cy="192"/>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51" name="Rectangle 647"/>
              <p:cNvSpPr>
                <a:spLocks noChangeArrowheads="1"/>
              </p:cNvSpPr>
              <p:nvPr/>
            </p:nvSpPr>
            <p:spPr bwMode="auto">
              <a:xfrm>
                <a:off x="4128" y="2304"/>
                <a:ext cx="192" cy="192"/>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2154" name="Text Box 650"/>
          <p:cNvSpPr txBox="1">
            <a:spLocks noChangeArrowheads="1"/>
          </p:cNvSpPr>
          <p:nvPr/>
        </p:nvSpPr>
        <p:spPr bwMode="auto">
          <a:xfrm>
            <a:off x="1098550" y="3443288"/>
            <a:ext cx="17208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Previous buffer</a:t>
            </a:r>
          </a:p>
        </p:txBody>
      </p:sp>
      <p:sp>
        <p:nvSpPr>
          <p:cNvPr id="22155" name="Text Box 651"/>
          <p:cNvSpPr txBox="1">
            <a:spLocks noChangeArrowheads="1"/>
          </p:cNvSpPr>
          <p:nvPr/>
        </p:nvSpPr>
        <p:spPr bwMode="auto">
          <a:xfrm>
            <a:off x="539750" y="3429000"/>
            <a:ext cx="2889250" cy="36671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Previous buffer (from jitter)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2152"/>
                                        </p:tgtEl>
                                        <p:attrNameLst>
                                          <p:attrName>style.visibility</p:attrName>
                                        </p:attrNameLst>
                                      </p:cBhvr>
                                      <p:to>
                                        <p:strVal val="visible"/>
                                      </p:to>
                                    </p:set>
                                    <p:animEffect transition="in" filter="fade">
                                      <p:cBhvr>
                                        <p:cTn id="7" dur="2000"/>
                                        <p:tgtEl>
                                          <p:spTgt spid="22152"/>
                                        </p:tgtEl>
                                      </p:cBhvr>
                                    </p:animEffect>
                                  </p:childTnLst>
                                </p:cTn>
                              </p:par>
                              <p:par>
                                <p:cTn id="8" presetID="35" presetClass="path" presetSubtype="0" accel="50000" decel="50000" fill="hold" nodeType="withEffect">
                                  <p:stCondLst>
                                    <p:cond delay="0"/>
                                  </p:stCondLst>
                                  <p:childTnLst>
                                    <p:animMotion origin="layout" path="M 3.33333E-6 2.22222E-6 L -0.28334 2.22222E-6 " pathEditMode="relative" rAng="0" ptsTypes="AA">
                                      <p:cBhvr>
                                        <p:cTn id="9" dur="2000" fill="hold"/>
                                        <p:tgtEl>
                                          <p:spTgt spid="22152"/>
                                        </p:tgtEl>
                                        <p:attrNameLst>
                                          <p:attrName>ppt_x</p:attrName>
                                          <p:attrName>ppt_y</p:attrName>
                                        </p:attrNameLst>
                                      </p:cBhvr>
                                      <p:rCtr x="-14167" y="0"/>
                                    </p:animMotion>
                                  </p:childTnLst>
                                </p:cTn>
                              </p:par>
                            </p:childTnLst>
                          </p:cTn>
                        </p:par>
                        <p:par>
                          <p:cTn id="10" fill="hold" nodeType="afterGroup">
                            <p:stCondLst>
                              <p:cond delay="2000"/>
                            </p:stCondLst>
                            <p:childTnLst>
                              <p:par>
                                <p:cTn id="11" presetID="1" presetClass="entr" presetSubtype="0" fill="hold" grpId="0" nodeType="afterEffect">
                                  <p:stCondLst>
                                    <p:cond delay="0"/>
                                  </p:stCondLst>
                                  <p:childTnLst>
                                    <p:set>
                                      <p:cBhvr>
                                        <p:cTn id="12" dur="1" fill="hold">
                                          <p:stCondLst>
                                            <p:cond delay="0"/>
                                          </p:stCondLst>
                                        </p:cTn>
                                        <p:tgtEl>
                                          <p:spTgt spid="21561"/>
                                        </p:tgtEl>
                                        <p:attrNameLst>
                                          <p:attrName>style.visibility</p:attrName>
                                        </p:attrNameLst>
                                      </p:cBhvr>
                                      <p:to>
                                        <p:strVal val="visible"/>
                                      </p:to>
                                    </p:set>
                                  </p:childTnLst>
                                  <p:subTnLst>
                                    <p:set>
                                      <p:cBhvr override="childStyle">
                                        <p:cTn dur="1" fill="hold" display="0" masterRel="nextClick" afterEffect="1"/>
                                        <p:tgtEl>
                                          <p:spTgt spid="21561"/>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22155"/>
                                        </p:tgtEl>
                                        <p:attrNameLst>
                                          <p:attrName>style.visibility</p:attrName>
                                        </p:attrNameLst>
                                      </p:cBhvr>
                                      <p:to>
                                        <p:strVal val="visible"/>
                                      </p:to>
                                    </p:set>
                                  </p:childTnLst>
                                  <p:subTnLst>
                                    <p:set>
                                      <p:cBhvr override="childStyle">
                                        <p:cTn dur="1" fill="hold" display="0" masterRel="nextClick" afterEffect="1"/>
                                        <p:tgtEl>
                                          <p:spTgt spid="22155"/>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35" presetClass="path" presetSubtype="0" accel="50000" decel="50000" fill="hold" nodeType="clickEffect">
                                  <p:stCondLst>
                                    <p:cond delay="0"/>
                                  </p:stCondLst>
                                  <p:childTnLst>
                                    <p:animMotion origin="layout" path="M -0.28334 2.22222E-6 L -0.75834 2.22222E-6 " pathEditMode="relative" rAng="0" ptsTypes="AA">
                                      <p:cBhvr>
                                        <p:cTn id="18" dur="2000" fill="hold"/>
                                        <p:tgtEl>
                                          <p:spTgt spid="22152"/>
                                        </p:tgtEl>
                                        <p:attrNameLst>
                                          <p:attrName>ppt_x</p:attrName>
                                          <p:attrName>ppt_y</p:attrName>
                                        </p:attrNameLst>
                                      </p:cBhvr>
                                      <p:rCtr x="-23750" y="0"/>
                                    </p:animMotion>
                                  </p:childTnLst>
                                </p:cTn>
                              </p:par>
                            </p:childTnLst>
                          </p:cTn>
                        </p:par>
                        <p:par>
                          <p:cTn id="19" fill="hold" nodeType="afterGroup">
                            <p:stCondLst>
                              <p:cond delay="2000"/>
                            </p:stCondLst>
                            <p:childTnLst>
                              <p:par>
                                <p:cTn id="20" presetID="1" presetClass="entr" presetSubtype="0" fill="hold" grpId="0" nodeType="afterEffect">
                                  <p:stCondLst>
                                    <p:cond delay="0"/>
                                  </p:stCondLst>
                                  <p:childTnLst>
                                    <p:set>
                                      <p:cBhvr>
                                        <p:cTn id="21" dur="1" fill="hold">
                                          <p:stCondLst>
                                            <p:cond delay="0"/>
                                          </p:stCondLst>
                                        </p:cTn>
                                        <p:tgtEl>
                                          <p:spTgt spid="21562"/>
                                        </p:tgtEl>
                                        <p:attrNameLst>
                                          <p:attrName>style.visibility</p:attrName>
                                        </p:attrNameLst>
                                      </p:cBhvr>
                                      <p:to>
                                        <p:strVal val="visible"/>
                                      </p:to>
                                    </p:set>
                                  </p:childTnLst>
                                  <p:subTnLst>
                                    <p:set>
                                      <p:cBhvr override="childStyle">
                                        <p:cTn dur="1" fill="hold" display="0" masterRel="nextClick" afterEffect="1"/>
                                        <p:tgtEl>
                                          <p:spTgt spid="21562"/>
                                        </p:tgtEl>
                                        <p:attrNameLst>
                                          <p:attrName>style.visibility</p:attrName>
                                        </p:attrNameLst>
                                      </p:cBhvr>
                                      <p:to>
                                        <p:strVal val="hidden"/>
                                      </p:to>
                                    </p:set>
                                  </p:subTnLst>
                                </p:cTn>
                              </p:par>
                              <p:par>
                                <p:cTn id="22" presetID="1" presetClass="entr" presetSubtype="0" fill="hold" grpId="1" nodeType="withEffect">
                                  <p:stCondLst>
                                    <p:cond delay="0"/>
                                  </p:stCondLst>
                                  <p:childTnLst>
                                    <p:set>
                                      <p:cBhvr>
                                        <p:cTn id="23" dur="1" fill="hold">
                                          <p:stCondLst>
                                            <p:cond delay="0"/>
                                          </p:stCondLst>
                                        </p:cTn>
                                        <p:tgtEl>
                                          <p:spTgt spid="22154"/>
                                        </p:tgtEl>
                                        <p:attrNameLst>
                                          <p:attrName>style.visibility</p:attrName>
                                        </p:attrNameLst>
                                      </p:cBhvr>
                                      <p:to>
                                        <p:strVal val="visible"/>
                                      </p:to>
                                    </p:set>
                                  </p:childTnLst>
                                  <p:subTnLst>
                                    <p:set>
                                      <p:cBhvr override="childStyle">
                                        <p:cTn dur="1" fill="hold" display="0" masterRel="nextClick" afterEffect="1"/>
                                        <p:tgtEl>
                                          <p:spTgt spid="22154"/>
                                        </p:tgtEl>
                                        <p:attrNameLst>
                                          <p:attrName>style.visibility</p:attrName>
                                        </p:attrNameLst>
                                      </p:cBhvr>
                                      <p:to>
                                        <p:strVal val="hidden"/>
                                      </p:to>
                                    </p:set>
                                  </p:subTnLst>
                                </p:cTn>
                              </p:par>
                            </p:childTnLst>
                          </p:cTn>
                        </p:par>
                      </p:childTnLst>
                    </p:cTn>
                  </p:par>
                  <p:par>
                    <p:cTn id="24" fill="hold" nodeType="clickPar">
                      <p:stCondLst>
                        <p:cond delay="indefinite"/>
                      </p:stCondLst>
                      <p:childTnLst>
                        <p:par>
                          <p:cTn id="25" fill="hold" nodeType="withGroup">
                            <p:stCondLst>
                              <p:cond delay="0"/>
                            </p:stCondLst>
                            <p:childTnLst>
                              <p:par>
                                <p:cTn id="26" presetID="35" presetClass="path" presetSubtype="0" accel="50000" decel="50000" fill="hold" nodeType="clickEffect">
                                  <p:stCondLst>
                                    <p:cond delay="0"/>
                                  </p:stCondLst>
                                  <p:childTnLst>
                                    <p:animMotion origin="layout" path="M -0.75833 2.22222E-6 L -1.23333 2.22222E-6 " pathEditMode="relative" rAng="0" ptsTypes="AA">
                                      <p:cBhvr>
                                        <p:cTn id="27" dur="2000" fill="hold"/>
                                        <p:tgtEl>
                                          <p:spTgt spid="22152"/>
                                        </p:tgtEl>
                                        <p:attrNameLst>
                                          <p:attrName>ppt_x</p:attrName>
                                          <p:attrName>ppt_y</p:attrName>
                                        </p:attrNameLst>
                                      </p:cBhvr>
                                      <p:rCtr x="-23750" y="0"/>
                                    </p:animMotion>
                                  </p:childTnLst>
                                </p:cTn>
                              </p:par>
                            </p:childTnLst>
                          </p:cTn>
                        </p:par>
                        <p:par>
                          <p:cTn id="28" fill="hold" nodeType="afterGroup">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21563"/>
                                        </p:tgtEl>
                                        <p:attrNameLst>
                                          <p:attrName>style.visibility</p:attrName>
                                        </p:attrNameLst>
                                      </p:cBhvr>
                                      <p:to>
                                        <p:strVal val="visible"/>
                                      </p:to>
                                    </p:set>
                                  </p:childTnLst>
                                  <p:subTnLst>
                                    <p:set>
                                      <p:cBhvr override="childStyle">
                                        <p:cTn dur="1" fill="hold" display="0" masterRel="nextClick" afterEffect="1"/>
                                        <p:tgtEl>
                                          <p:spTgt spid="21563"/>
                                        </p:tgtEl>
                                        <p:attrNameLst>
                                          <p:attrName>style.visibility</p:attrName>
                                        </p:attrNameLst>
                                      </p:cBhvr>
                                      <p:to>
                                        <p:strVal val="hidden"/>
                                      </p:to>
                                    </p:set>
                                  </p:subTnLst>
                                </p:cTn>
                              </p:par>
                              <p:par>
                                <p:cTn id="31" presetID="1" presetClass="entr" presetSubtype="0" fill="hold" grpId="2" nodeType="withEffect">
                                  <p:stCondLst>
                                    <p:cond delay="0"/>
                                  </p:stCondLst>
                                  <p:childTnLst>
                                    <p:set>
                                      <p:cBhvr>
                                        <p:cTn id="32" dur="1" fill="hold">
                                          <p:stCondLst>
                                            <p:cond delay="0"/>
                                          </p:stCondLst>
                                        </p:cTn>
                                        <p:tgtEl>
                                          <p:spTgt spid="22154"/>
                                        </p:tgtEl>
                                        <p:attrNameLst>
                                          <p:attrName>style.visibility</p:attrName>
                                        </p:attrNameLst>
                                      </p:cBhvr>
                                      <p:to>
                                        <p:strVal val="visible"/>
                                      </p:to>
                                    </p:set>
                                  </p:childTnLst>
                                  <p:subTnLst>
                                    <p:set>
                                      <p:cBhvr override="childStyle">
                                        <p:cTn dur="1" fill="hold" display="0" masterRel="nextClick" afterEffect="1"/>
                                        <p:tgtEl>
                                          <p:spTgt spid="22154"/>
                                        </p:tgtEl>
                                        <p:attrNameLst>
                                          <p:attrName>style.visibility</p:attrName>
                                        </p:attrNameLst>
                                      </p:cBhvr>
                                      <p:to>
                                        <p:strVal val="hidden"/>
                                      </p:to>
                                    </p:set>
                                  </p:subTnLst>
                                </p:cTn>
                              </p:par>
                            </p:childTnLst>
                          </p:cTn>
                        </p:par>
                      </p:childTnLst>
                    </p:cTn>
                  </p:par>
                  <p:par>
                    <p:cTn id="33" fill="hold" nodeType="clickPar">
                      <p:stCondLst>
                        <p:cond delay="indefinite"/>
                      </p:stCondLst>
                      <p:childTnLst>
                        <p:par>
                          <p:cTn id="34" fill="hold" nodeType="withGroup">
                            <p:stCondLst>
                              <p:cond delay="0"/>
                            </p:stCondLst>
                            <p:childTnLst>
                              <p:par>
                                <p:cTn id="35" presetID="35" presetClass="path" presetSubtype="0" accel="50000" decel="50000" fill="hold" nodeType="clickEffect">
                                  <p:stCondLst>
                                    <p:cond delay="0"/>
                                  </p:stCondLst>
                                  <p:childTnLst>
                                    <p:animMotion origin="layout" path="M -1.23333 2.22222E-6 L -1.70833 2.22222E-6 " pathEditMode="relative" rAng="0" ptsTypes="AA">
                                      <p:cBhvr>
                                        <p:cTn id="36" dur="2000" fill="hold"/>
                                        <p:tgtEl>
                                          <p:spTgt spid="22152"/>
                                        </p:tgtEl>
                                        <p:attrNameLst>
                                          <p:attrName>ppt_x</p:attrName>
                                          <p:attrName>ppt_y</p:attrName>
                                        </p:attrNameLst>
                                      </p:cBhvr>
                                      <p:rCtr x="-23750" y="0"/>
                                    </p:animMotion>
                                  </p:childTnLst>
                                </p:cTn>
                              </p:par>
                            </p:childTnLst>
                          </p:cTn>
                        </p:par>
                        <p:par>
                          <p:cTn id="37" fill="hold" nodeType="afterGroup">
                            <p:stCondLst>
                              <p:cond delay="2000"/>
                            </p:stCondLst>
                            <p:childTnLst>
                              <p:par>
                                <p:cTn id="38" presetID="1" presetClass="entr" presetSubtype="0" fill="hold" grpId="0" nodeType="afterEffect">
                                  <p:stCondLst>
                                    <p:cond delay="0"/>
                                  </p:stCondLst>
                                  <p:childTnLst>
                                    <p:set>
                                      <p:cBhvr>
                                        <p:cTn id="39" dur="1" fill="hold">
                                          <p:stCondLst>
                                            <p:cond delay="0"/>
                                          </p:stCondLst>
                                        </p:cTn>
                                        <p:tgtEl>
                                          <p:spTgt spid="21564"/>
                                        </p:tgtEl>
                                        <p:attrNameLst>
                                          <p:attrName>style.visibility</p:attrName>
                                        </p:attrNameLst>
                                      </p:cBhvr>
                                      <p:to>
                                        <p:strVal val="visible"/>
                                      </p:to>
                                    </p:set>
                                  </p:childTnLst>
                                  <p:subTnLst>
                                    <p:set>
                                      <p:cBhvr override="childStyle">
                                        <p:cTn dur="1" fill="hold" display="0" masterRel="nextClick" afterEffect="1"/>
                                        <p:tgtEl>
                                          <p:spTgt spid="21564"/>
                                        </p:tgtEl>
                                        <p:attrNameLst>
                                          <p:attrName>style.visibility</p:attrName>
                                        </p:attrNameLst>
                                      </p:cBhvr>
                                      <p:to>
                                        <p:strVal val="hidden"/>
                                      </p:to>
                                    </p:set>
                                  </p:subTnLst>
                                </p:cTn>
                              </p:par>
                              <p:par>
                                <p:cTn id="40" presetID="1" presetClass="entr" presetSubtype="0" fill="hold" grpId="3" nodeType="withEffect">
                                  <p:stCondLst>
                                    <p:cond delay="0"/>
                                  </p:stCondLst>
                                  <p:childTnLst>
                                    <p:set>
                                      <p:cBhvr>
                                        <p:cTn id="41" dur="1" fill="hold">
                                          <p:stCondLst>
                                            <p:cond delay="0"/>
                                          </p:stCondLst>
                                        </p:cTn>
                                        <p:tgtEl>
                                          <p:spTgt spid="22154"/>
                                        </p:tgtEl>
                                        <p:attrNameLst>
                                          <p:attrName>style.visibility</p:attrName>
                                        </p:attrNameLst>
                                      </p:cBhvr>
                                      <p:to>
                                        <p:strVal val="visible"/>
                                      </p:to>
                                    </p:set>
                                  </p:childTnLst>
                                  <p:subTnLst>
                                    <p:set>
                                      <p:cBhvr override="childStyle">
                                        <p:cTn dur="1" fill="hold" display="0" masterRel="nextClick" afterEffect="1"/>
                                        <p:tgtEl>
                                          <p:spTgt spid="22154"/>
                                        </p:tgtEl>
                                        <p:attrNameLst>
                                          <p:attrName>style.visibility</p:attrName>
                                        </p:attrNameLst>
                                      </p:cBhvr>
                                      <p:to>
                                        <p:strVal val="hidden"/>
                                      </p:to>
                                    </p:set>
                                  </p:sub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nodeType="clickEffect">
                                  <p:stCondLst>
                                    <p:cond delay="0"/>
                                  </p:stCondLst>
                                  <p:childTnLst>
                                    <p:set>
                                      <p:cBhvr>
                                        <p:cTn id="45" dur="1" fill="hold">
                                          <p:stCondLst>
                                            <p:cond delay="0"/>
                                          </p:stCondLst>
                                        </p:cTn>
                                        <p:tgtEl>
                                          <p:spTgt spid="21507">
                                            <p:txEl>
                                              <p:pRg st="6" end="6"/>
                                            </p:txEl>
                                          </p:spTgt>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1619"/>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1656"/>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169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1638"/>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1639"/>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21640"/>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21641"/>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21642"/>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21643"/>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21644"/>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21645"/>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21646"/>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21620"/>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21621"/>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21622"/>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21623"/>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21624"/>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21625"/>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21626"/>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21627"/>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21628"/>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21629"/>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21630"/>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21631"/>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21632"/>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21633"/>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21634"/>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21635"/>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21636"/>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21637"/>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21647"/>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21648"/>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21649"/>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21650"/>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21651"/>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21652"/>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21653"/>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21654"/>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21655"/>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63" presetClass="path" presetSubtype="0" accel="50000" decel="50000" fill="hold" grpId="1" nodeType="clickEffect">
                                  <p:stCondLst>
                                    <p:cond delay="0"/>
                                  </p:stCondLst>
                                  <p:childTnLst>
                                    <p:animMotion origin="layout" path="M 3.33333E-6 0.00139 L 0.4 0.00139 " pathEditMode="relative" rAng="0" ptsTypes="AA">
                                      <p:cBhvr>
                                        <p:cTn id="129" dur="1000" fill="hold"/>
                                        <p:tgtEl>
                                          <p:spTgt spid="21620"/>
                                        </p:tgtEl>
                                        <p:attrNameLst>
                                          <p:attrName>ppt_x</p:attrName>
                                          <p:attrName>ppt_y</p:attrName>
                                        </p:attrNameLst>
                                      </p:cBhvr>
                                      <p:rCtr x="20000" y="0"/>
                                    </p:animMotion>
                                  </p:childTnLst>
                                </p:cTn>
                              </p:par>
                              <p:par>
                                <p:cTn id="130" presetID="63" presetClass="path" presetSubtype="0" accel="50000" decel="50000" fill="hold" grpId="1" nodeType="withEffect">
                                  <p:stCondLst>
                                    <p:cond delay="0"/>
                                  </p:stCondLst>
                                  <p:childTnLst>
                                    <p:animMotion origin="layout" path="M -3.33333E-6 0.00139 L 0.36667 0.00139 " pathEditMode="relative" rAng="0" ptsTypes="AA">
                                      <p:cBhvr>
                                        <p:cTn id="131" dur="1000" fill="hold"/>
                                        <p:tgtEl>
                                          <p:spTgt spid="21621"/>
                                        </p:tgtEl>
                                        <p:attrNameLst>
                                          <p:attrName>ppt_x</p:attrName>
                                          <p:attrName>ppt_y</p:attrName>
                                        </p:attrNameLst>
                                      </p:cBhvr>
                                      <p:rCtr x="18333" y="0"/>
                                    </p:animMotion>
                                  </p:childTnLst>
                                </p:cTn>
                              </p:par>
                              <p:par>
                                <p:cTn id="132" presetID="63" presetClass="path" presetSubtype="0" accel="50000" decel="50000" fill="hold" grpId="1" nodeType="withEffect">
                                  <p:stCondLst>
                                    <p:cond delay="0"/>
                                  </p:stCondLst>
                                  <p:childTnLst>
                                    <p:animMotion origin="layout" path="M 0 0.00139 L 0.33333 0.00139 " pathEditMode="relative" rAng="0" ptsTypes="AA">
                                      <p:cBhvr>
                                        <p:cTn id="133" dur="1000" fill="hold"/>
                                        <p:tgtEl>
                                          <p:spTgt spid="21624"/>
                                        </p:tgtEl>
                                        <p:attrNameLst>
                                          <p:attrName>ppt_x</p:attrName>
                                          <p:attrName>ppt_y</p:attrName>
                                        </p:attrNameLst>
                                      </p:cBhvr>
                                      <p:rCtr x="16667" y="0"/>
                                    </p:animMotion>
                                  </p:childTnLst>
                                </p:cTn>
                              </p:par>
                              <p:par>
                                <p:cTn id="134" presetID="63" presetClass="path" presetSubtype="0" accel="50000" decel="50000" fill="hold" grpId="1" nodeType="withEffect">
                                  <p:stCondLst>
                                    <p:cond delay="0"/>
                                  </p:stCondLst>
                                  <p:childTnLst>
                                    <p:animMotion origin="layout" path="M 0 -1.11111E-6 L 0.33333 -0.04444 " pathEditMode="relative" rAng="0" ptsTypes="AA">
                                      <p:cBhvr>
                                        <p:cTn id="135" dur="1000" fill="hold"/>
                                        <p:tgtEl>
                                          <p:spTgt spid="21625"/>
                                        </p:tgtEl>
                                        <p:attrNameLst>
                                          <p:attrName>ppt_x</p:attrName>
                                          <p:attrName>ppt_y</p:attrName>
                                        </p:attrNameLst>
                                      </p:cBhvr>
                                      <p:rCtr x="16667" y="-2222"/>
                                    </p:animMotion>
                                  </p:childTnLst>
                                </p:cTn>
                              </p:par>
                              <p:par>
                                <p:cTn id="136" presetID="63" presetClass="path" presetSubtype="0" accel="50000" decel="50000" fill="hold" grpId="1" nodeType="withEffect">
                                  <p:stCondLst>
                                    <p:cond delay="0"/>
                                  </p:stCondLst>
                                  <p:childTnLst>
                                    <p:animMotion origin="layout" path="M -3.33333E-6 -1.11111E-6 L 0.36667 -0.04444 " pathEditMode="relative" rAng="0" ptsTypes="AA">
                                      <p:cBhvr>
                                        <p:cTn id="137" dur="1000" fill="hold"/>
                                        <p:tgtEl>
                                          <p:spTgt spid="21623"/>
                                        </p:tgtEl>
                                        <p:attrNameLst>
                                          <p:attrName>ppt_x</p:attrName>
                                          <p:attrName>ppt_y</p:attrName>
                                        </p:attrNameLst>
                                      </p:cBhvr>
                                      <p:rCtr x="18333" y="-2222"/>
                                    </p:animMotion>
                                  </p:childTnLst>
                                </p:cTn>
                              </p:par>
                              <p:par>
                                <p:cTn id="138" presetID="63" presetClass="path" presetSubtype="0" accel="50000" decel="50000" fill="hold" grpId="1" nodeType="withEffect">
                                  <p:stCondLst>
                                    <p:cond delay="0"/>
                                  </p:stCondLst>
                                  <p:childTnLst>
                                    <p:animMotion origin="layout" path="M 3.33333E-6 -1.11111E-6 L 0.4 -0.04444 " pathEditMode="relative" rAng="0" ptsTypes="AA">
                                      <p:cBhvr>
                                        <p:cTn id="139" dur="1000" fill="hold"/>
                                        <p:tgtEl>
                                          <p:spTgt spid="21622"/>
                                        </p:tgtEl>
                                        <p:attrNameLst>
                                          <p:attrName>ppt_x</p:attrName>
                                          <p:attrName>ppt_y</p:attrName>
                                        </p:attrNameLst>
                                      </p:cBhvr>
                                      <p:rCtr x="20000" y="-2222"/>
                                    </p:animMotion>
                                  </p:childTnLst>
                                </p:cTn>
                              </p:par>
                              <p:par>
                                <p:cTn id="140" presetID="63" presetClass="path" presetSubtype="0" accel="50000" decel="50000" fill="hold" grpId="1" nodeType="withEffect">
                                  <p:stCondLst>
                                    <p:cond delay="0"/>
                                  </p:stCondLst>
                                  <p:childTnLst>
                                    <p:animMotion origin="layout" path="M 3.33333E-6 0 L 0.4 -0.08889 " pathEditMode="relative" rAng="0" ptsTypes="AA">
                                      <p:cBhvr>
                                        <p:cTn id="141" dur="1000" fill="hold"/>
                                        <p:tgtEl>
                                          <p:spTgt spid="21626"/>
                                        </p:tgtEl>
                                        <p:attrNameLst>
                                          <p:attrName>ppt_x</p:attrName>
                                          <p:attrName>ppt_y</p:attrName>
                                        </p:attrNameLst>
                                      </p:cBhvr>
                                      <p:rCtr x="20000" y="-4444"/>
                                    </p:animMotion>
                                  </p:childTnLst>
                                </p:cTn>
                              </p:par>
                              <p:par>
                                <p:cTn id="142" presetID="63" presetClass="path" presetSubtype="0" accel="50000" decel="50000" fill="hold" grpId="1" nodeType="withEffect">
                                  <p:stCondLst>
                                    <p:cond delay="0"/>
                                  </p:stCondLst>
                                  <p:childTnLst>
                                    <p:animMotion origin="layout" path="M -3.33333E-6 0 L 0.36667 -0.08889 " pathEditMode="relative" rAng="0" ptsTypes="AA">
                                      <p:cBhvr>
                                        <p:cTn id="143" dur="1000" fill="hold"/>
                                        <p:tgtEl>
                                          <p:spTgt spid="21627"/>
                                        </p:tgtEl>
                                        <p:attrNameLst>
                                          <p:attrName>ppt_x</p:attrName>
                                          <p:attrName>ppt_y</p:attrName>
                                        </p:attrNameLst>
                                      </p:cBhvr>
                                      <p:rCtr x="18333" y="-4444"/>
                                    </p:animMotion>
                                  </p:childTnLst>
                                </p:cTn>
                              </p:par>
                              <p:par>
                                <p:cTn id="144" presetID="63" presetClass="path" presetSubtype="0" accel="50000" decel="50000" fill="hold" grpId="1" nodeType="withEffect">
                                  <p:stCondLst>
                                    <p:cond delay="0"/>
                                  </p:stCondLst>
                                  <p:childTnLst>
                                    <p:animMotion origin="layout" path="M 0 0 L 0.33333 -0.08889 " pathEditMode="relative" rAng="0" ptsTypes="AA">
                                      <p:cBhvr>
                                        <p:cTn id="145" dur="1000" fill="hold"/>
                                        <p:tgtEl>
                                          <p:spTgt spid="21628"/>
                                        </p:tgtEl>
                                        <p:attrNameLst>
                                          <p:attrName>ppt_x</p:attrName>
                                          <p:attrName>ppt_y</p:attrName>
                                        </p:attrNameLst>
                                      </p:cBhvr>
                                      <p:rCtr x="16667" y="-4444"/>
                                    </p:animMotion>
                                  </p:childTnLst>
                                </p:cTn>
                              </p:par>
                            </p:childTnLst>
                          </p:cTn>
                        </p:par>
                        <p:par>
                          <p:cTn id="146" fill="hold" nodeType="afterGroup">
                            <p:stCondLst>
                              <p:cond delay="1000"/>
                            </p:stCondLst>
                            <p:childTnLst>
                              <p:par>
                                <p:cTn id="147" presetID="63" presetClass="path" presetSubtype="0" accel="50000" decel="50000" fill="hold" grpId="1" nodeType="afterEffect">
                                  <p:stCondLst>
                                    <p:cond delay="0"/>
                                  </p:stCondLst>
                                  <p:childTnLst>
                                    <p:animMotion origin="layout" path="M 0 0.00139 L 0.46667 0.00139 " pathEditMode="relative" rAng="0" ptsTypes="AA">
                                      <p:cBhvr>
                                        <p:cTn id="148" dur="1000" fill="hold"/>
                                        <p:tgtEl>
                                          <p:spTgt spid="21629"/>
                                        </p:tgtEl>
                                        <p:attrNameLst>
                                          <p:attrName>ppt_x</p:attrName>
                                          <p:attrName>ppt_y</p:attrName>
                                        </p:attrNameLst>
                                      </p:cBhvr>
                                      <p:rCtr x="23333" y="0"/>
                                    </p:animMotion>
                                  </p:childTnLst>
                                </p:cTn>
                              </p:par>
                              <p:par>
                                <p:cTn id="149" presetID="63" presetClass="path" presetSubtype="0" accel="50000" decel="50000" fill="hold" grpId="1" nodeType="withEffect">
                                  <p:stCondLst>
                                    <p:cond delay="0"/>
                                  </p:stCondLst>
                                  <p:childTnLst>
                                    <p:animMotion origin="layout" path="M 0 -1.11111E-6 L 0.46667 -0.04444 " pathEditMode="relative" rAng="0" ptsTypes="AA">
                                      <p:cBhvr>
                                        <p:cTn id="150" dur="1000" fill="hold"/>
                                        <p:tgtEl>
                                          <p:spTgt spid="21631"/>
                                        </p:tgtEl>
                                        <p:attrNameLst>
                                          <p:attrName>ppt_x</p:attrName>
                                          <p:attrName>ppt_y</p:attrName>
                                        </p:attrNameLst>
                                      </p:cBhvr>
                                      <p:rCtr x="23333" y="-2222"/>
                                    </p:animMotion>
                                  </p:childTnLst>
                                </p:cTn>
                              </p:par>
                              <p:par>
                                <p:cTn id="151" presetID="63" presetClass="path" presetSubtype="0" accel="50000" decel="50000" fill="hold" grpId="1" nodeType="withEffect">
                                  <p:stCondLst>
                                    <p:cond delay="0"/>
                                  </p:stCondLst>
                                  <p:childTnLst>
                                    <p:animMotion origin="layout" path="M 0 0 L 0.46667 -0.08889 " pathEditMode="relative" rAng="0" ptsTypes="AA">
                                      <p:cBhvr>
                                        <p:cTn id="152" dur="1000" fill="hold"/>
                                        <p:tgtEl>
                                          <p:spTgt spid="21635"/>
                                        </p:tgtEl>
                                        <p:attrNameLst>
                                          <p:attrName>ppt_x</p:attrName>
                                          <p:attrName>ppt_y</p:attrName>
                                        </p:attrNameLst>
                                      </p:cBhvr>
                                      <p:rCtr x="23333" y="-4444"/>
                                    </p:animMotion>
                                  </p:childTnLst>
                                </p:cTn>
                              </p:par>
                              <p:par>
                                <p:cTn id="153" presetID="63" presetClass="path" presetSubtype="0" accel="50000" decel="50000" fill="hold" grpId="1" nodeType="withEffect">
                                  <p:stCondLst>
                                    <p:cond delay="0"/>
                                  </p:stCondLst>
                                  <p:childTnLst>
                                    <p:animMotion origin="layout" path="M 3.33333E-6 0.00139 L 0.43333 0.00139 " pathEditMode="relative" rAng="0" ptsTypes="AA">
                                      <p:cBhvr>
                                        <p:cTn id="154" dur="1000" fill="hold"/>
                                        <p:tgtEl>
                                          <p:spTgt spid="21630"/>
                                        </p:tgtEl>
                                        <p:attrNameLst>
                                          <p:attrName>ppt_x</p:attrName>
                                          <p:attrName>ppt_y</p:attrName>
                                        </p:attrNameLst>
                                      </p:cBhvr>
                                      <p:rCtr x="21667" y="0"/>
                                    </p:animMotion>
                                  </p:childTnLst>
                                </p:cTn>
                              </p:par>
                              <p:par>
                                <p:cTn id="155" presetID="63" presetClass="path" presetSubtype="0" accel="50000" decel="50000" fill="hold" grpId="1" nodeType="withEffect">
                                  <p:stCondLst>
                                    <p:cond delay="0"/>
                                  </p:stCondLst>
                                  <p:childTnLst>
                                    <p:animMotion origin="layout" path="M -3.33333E-6 0.00139 L 0.4 0.00139 " pathEditMode="relative" rAng="0" ptsTypes="AA">
                                      <p:cBhvr>
                                        <p:cTn id="156" dur="1000" fill="hold"/>
                                        <p:tgtEl>
                                          <p:spTgt spid="21633"/>
                                        </p:tgtEl>
                                        <p:attrNameLst>
                                          <p:attrName>ppt_x</p:attrName>
                                          <p:attrName>ppt_y</p:attrName>
                                        </p:attrNameLst>
                                      </p:cBhvr>
                                      <p:rCtr x="20000" y="0"/>
                                    </p:animMotion>
                                  </p:childTnLst>
                                </p:cTn>
                              </p:par>
                              <p:par>
                                <p:cTn id="157" presetID="63" presetClass="path" presetSubtype="0" accel="50000" decel="50000" fill="hold" grpId="1" nodeType="withEffect">
                                  <p:stCondLst>
                                    <p:cond delay="0"/>
                                  </p:stCondLst>
                                  <p:childTnLst>
                                    <p:animMotion origin="layout" path="M -3.33333E-6 -1.11111E-6 L 0.4 -0.04444 " pathEditMode="relative" rAng="0" ptsTypes="AA">
                                      <p:cBhvr>
                                        <p:cTn id="158" dur="1000" fill="hold"/>
                                        <p:tgtEl>
                                          <p:spTgt spid="21634"/>
                                        </p:tgtEl>
                                        <p:attrNameLst>
                                          <p:attrName>ppt_x</p:attrName>
                                          <p:attrName>ppt_y</p:attrName>
                                        </p:attrNameLst>
                                      </p:cBhvr>
                                      <p:rCtr x="20000" y="-2222"/>
                                    </p:animMotion>
                                  </p:childTnLst>
                                </p:cTn>
                              </p:par>
                              <p:par>
                                <p:cTn id="159" presetID="63" presetClass="path" presetSubtype="0" accel="50000" decel="50000" fill="hold" grpId="1" nodeType="withEffect">
                                  <p:stCondLst>
                                    <p:cond delay="0"/>
                                  </p:stCondLst>
                                  <p:childTnLst>
                                    <p:animMotion origin="layout" path="M 3.33333E-6 -1.11111E-6 L 0.43333 -0.04444 " pathEditMode="relative" rAng="0" ptsTypes="AA">
                                      <p:cBhvr>
                                        <p:cTn id="160" dur="1000" fill="hold"/>
                                        <p:tgtEl>
                                          <p:spTgt spid="21632"/>
                                        </p:tgtEl>
                                        <p:attrNameLst>
                                          <p:attrName>ppt_x</p:attrName>
                                          <p:attrName>ppt_y</p:attrName>
                                        </p:attrNameLst>
                                      </p:cBhvr>
                                      <p:rCtr x="21667" y="-2222"/>
                                    </p:animMotion>
                                  </p:childTnLst>
                                </p:cTn>
                              </p:par>
                              <p:par>
                                <p:cTn id="161" presetID="63" presetClass="path" presetSubtype="0" accel="50000" decel="50000" fill="hold" grpId="1" nodeType="withEffect">
                                  <p:stCondLst>
                                    <p:cond delay="0"/>
                                  </p:stCondLst>
                                  <p:childTnLst>
                                    <p:animMotion origin="layout" path="M 3.33333E-6 0 L 0.43333 -0.08889 " pathEditMode="relative" rAng="0" ptsTypes="AA">
                                      <p:cBhvr>
                                        <p:cTn id="162" dur="1000" fill="hold"/>
                                        <p:tgtEl>
                                          <p:spTgt spid="21636"/>
                                        </p:tgtEl>
                                        <p:attrNameLst>
                                          <p:attrName>ppt_x</p:attrName>
                                          <p:attrName>ppt_y</p:attrName>
                                        </p:attrNameLst>
                                      </p:cBhvr>
                                      <p:rCtr x="21667" y="-4444"/>
                                    </p:animMotion>
                                  </p:childTnLst>
                                </p:cTn>
                              </p:par>
                              <p:par>
                                <p:cTn id="163" presetID="63" presetClass="path" presetSubtype="0" accel="50000" decel="50000" fill="hold" grpId="1" nodeType="withEffect">
                                  <p:stCondLst>
                                    <p:cond delay="0"/>
                                  </p:stCondLst>
                                  <p:childTnLst>
                                    <p:animMotion origin="layout" path="M -3.33333E-6 0 L 0.4 -0.08889 " pathEditMode="relative" rAng="0" ptsTypes="AA">
                                      <p:cBhvr>
                                        <p:cTn id="164" dur="1000" fill="hold"/>
                                        <p:tgtEl>
                                          <p:spTgt spid="21637"/>
                                        </p:tgtEl>
                                        <p:attrNameLst>
                                          <p:attrName>ppt_x</p:attrName>
                                          <p:attrName>ppt_y</p:attrName>
                                        </p:attrNameLst>
                                      </p:cBhvr>
                                      <p:rCtr x="20000" y="-4444"/>
                                    </p:animMotion>
                                  </p:childTnLst>
                                </p:cTn>
                              </p:par>
                            </p:childTnLst>
                          </p:cTn>
                        </p:par>
                        <p:par>
                          <p:cTn id="165" fill="hold" nodeType="afterGroup">
                            <p:stCondLst>
                              <p:cond delay="2000"/>
                            </p:stCondLst>
                            <p:childTnLst>
                              <p:par>
                                <p:cTn id="166" presetID="63" presetClass="path" presetSubtype="0" accel="50000" decel="50000" fill="hold" grpId="1" nodeType="afterEffect">
                                  <p:stCondLst>
                                    <p:cond delay="0"/>
                                  </p:stCondLst>
                                  <p:childTnLst>
                                    <p:animMotion origin="layout" path="M 3.33333E-6 3.33333E-6 L 0.4 0.08889 " pathEditMode="relative" rAng="0" ptsTypes="AA">
                                      <p:cBhvr>
                                        <p:cTn id="167" dur="1000" fill="hold"/>
                                        <p:tgtEl>
                                          <p:spTgt spid="21638"/>
                                        </p:tgtEl>
                                        <p:attrNameLst>
                                          <p:attrName>ppt_x</p:attrName>
                                          <p:attrName>ppt_y</p:attrName>
                                        </p:attrNameLst>
                                      </p:cBhvr>
                                      <p:rCtr x="20000" y="4444"/>
                                    </p:animMotion>
                                  </p:childTnLst>
                                </p:cTn>
                              </p:par>
                              <p:par>
                                <p:cTn id="168" presetID="63" presetClass="path" presetSubtype="0" accel="50000" decel="50000" fill="hold" grpId="1" nodeType="withEffect">
                                  <p:stCondLst>
                                    <p:cond delay="0"/>
                                  </p:stCondLst>
                                  <p:childTnLst>
                                    <p:animMotion origin="layout" path="M -3.33333E-6 3.33333E-6 L 0.36667 0.08889 " pathEditMode="relative" rAng="0" ptsTypes="AA">
                                      <p:cBhvr>
                                        <p:cTn id="169" dur="1000" fill="hold"/>
                                        <p:tgtEl>
                                          <p:spTgt spid="21639"/>
                                        </p:tgtEl>
                                        <p:attrNameLst>
                                          <p:attrName>ppt_x</p:attrName>
                                          <p:attrName>ppt_y</p:attrName>
                                        </p:attrNameLst>
                                      </p:cBhvr>
                                      <p:rCtr x="18333" y="4444"/>
                                    </p:animMotion>
                                  </p:childTnLst>
                                </p:cTn>
                              </p:par>
                              <p:par>
                                <p:cTn id="170" presetID="63" presetClass="path" presetSubtype="0" accel="50000" decel="50000" fill="hold" grpId="1" nodeType="withEffect">
                                  <p:stCondLst>
                                    <p:cond delay="0"/>
                                  </p:stCondLst>
                                  <p:childTnLst>
                                    <p:animMotion origin="layout" path="M 0 3.33333E-6 L 0.33333 0.08889 " pathEditMode="relative" rAng="0" ptsTypes="AA">
                                      <p:cBhvr>
                                        <p:cTn id="171" dur="1000" fill="hold"/>
                                        <p:tgtEl>
                                          <p:spTgt spid="21642"/>
                                        </p:tgtEl>
                                        <p:attrNameLst>
                                          <p:attrName>ppt_x</p:attrName>
                                          <p:attrName>ppt_y</p:attrName>
                                        </p:attrNameLst>
                                      </p:cBhvr>
                                      <p:rCtr x="16667" y="4444"/>
                                    </p:animMotion>
                                  </p:childTnLst>
                                </p:cTn>
                              </p:par>
                              <p:par>
                                <p:cTn id="172" presetID="63" presetClass="path" presetSubtype="0" accel="50000" decel="50000" fill="hold" grpId="1" nodeType="withEffect">
                                  <p:stCondLst>
                                    <p:cond delay="0"/>
                                  </p:stCondLst>
                                  <p:childTnLst>
                                    <p:animMotion origin="layout" path="M 3.33333E-6 4.44444E-6 L 0.4 0.04444 " pathEditMode="relative" rAng="0" ptsTypes="AA">
                                      <p:cBhvr>
                                        <p:cTn id="173" dur="1000" fill="hold"/>
                                        <p:tgtEl>
                                          <p:spTgt spid="21640"/>
                                        </p:tgtEl>
                                        <p:attrNameLst>
                                          <p:attrName>ppt_x</p:attrName>
                                          <p:attrName>ppt_y</p:attrName>
                                        </p:attrNameLst>
                                      </p:cBhvr>
                                      <p:rCtr x="20000" y="2222"/>
                                    </p:animMotion>
                                  </p:childTnLst>
                                </p:cTn>
                              </p:par>
                              <p:par>
                                <p:cTn id="174" presetID="63" presetClass="path" presetSubtype="0" accel="50000" decel="50000" fill="hold" grpId="1" nodeType="withEffect">
                                  <p:stCondLst>
                                    <p:cond delay="0"/>
                                  </p:stCondLst>
                                  <p:childTnLst>
                                    <p:animMotion origin="layout" path="M -3.33333E-6 4.44444E-6 L 0.36667 0.04444 " pathEditMode="relative" rAng="0" ptsTypes="AA">
                                      <p:cBhvr>
                                        <p:cTn id="175" dur="1000" fill="hold"/>
                                        <p:tgtEl>
                                          <p:spTgt spid="21641"/>
                                        </p:tgtEl>
                                        <p:attrNameLst>
                                          <p:attrName>ppt_x</p:attrName>
                                          <p:attrName>ppt_y</p:attrName>
                                        </p:attrNameLst>
                                      </p:cBhvr>
                                      <p:rCtr x="18333" y="2222"/>
                                    </p:animMotion>
                                  </p:childTnLst>
                                </p:cTn>
                              </p:par>
                              <p:par>
                                <p:cTn id="176" presetID="63" presetClass="path" presetSubtype="0" accel="50000" decel="50000" fill="hold" grpId="1" nodeType="withEffect">
                                  <p:stCondLst>
                                    <p:cond delay="0"/>
                                  </p:stCondLst>
                                  <p:childTnLst>
                                    <p:animMotion origin="layout" path="M 0 4.44444E-6 L 0.33333 0.04444 " pathEditMode="relative" rAng="0" ptsTypes="AA">
                                      <p:cBhvr>
                                        <p:cTn id="177" dur="1000" fill="hold"/>
                                        <p:tgtEl>
                                          <p:spTgt spid="21643"/>
                                        </p:tgtEl>
                                        <p:attrNameLst>
                                          <p:attrName>ppt_x</p:attrName>
                                          <p:attrName>ppt_y</p:attrName>
                                        </p:attrNameLst>
                                      </p:cBhvr>
                                      <p:rCtr x="16667" y="2222"/>
                                    </p:animMotion>
                                  </p:childTnLst>
                                </p:cTn>
                              </p:par>
                              <p:par>
                                <p:cTn id="178" presetID="63" presetClass="path" presetSubtype="0" accel="50000" decel="50000" fill="hold" grpId="1" nodeType="withEffect">
                                  <p:stCondLst>
                                    <p:cond delay="0"/>
                                  </p:stCondLst>
                                  <p:childTnLst>
                                    <p:animMotion origin="layout" path="M 0 0.00139 L 0.33333 0.00139 " pathEditMode="relative" rAng="0" ptsTypes="AA">
                                      <p:cBhvr>
                                        <p:cTn id="179" dur="1000" fill="hold"/>
                                        <p:tgtEl>
                                          <p:spTgt spid="21646"/>
                                        </p:tgtEl>
                                        <p:attrNameLst>
                                          <p:attrName>ppt_x</p:attrName>
                                          <p:attrName>ppt_y</p:attrName>
                                        </p:attrNameLst>
                                      </p:cBhvr>
                                      <p:rCtr x="16667" y="0"/>
                                    </p:animMotion>
                                  </p:childTnLst>
                                </p:cTn>
                              </p:par>
                              <p:par>
                                <p:cTn id="180" presetID="63" presetClass="path" presetSubtype="0" accel="50000" decel="50000" fill="hold" grpId="1" nodeType="withEffect">
                                  <p:stCondLst>
                                    <p:cond delay="0"/>
                                  </p:stCondLst>
                                  <p:childTnLst>
                                    <p:animMotion origin="layout" path="M -3.33333E-6 0.00139 L 0.36667 0.00139 " pathEditMode="relative" rAng="0" ptsTypes="AA">
                                      <p:cBhvr>
                                        <p:cTn id="181" dur="1000" fill="hold"/>
                                        <p:tgtEl>
                                          <p:spTgt spid="21645"/>
                                        </p:tgtEl>
                                        <p:attrNameLst>
                                          <p:attrName>ppt_x</p:attrName>
                                          <p:attrName>ppt_y</p:attrName>
                                        </p:attrNameLst>
                                      </p:cBhvr>
                                      <p:rCtr x="18333" y="0"/>
                                    </p:animMotion>
                                  </p:childTnLst>
                                </p:cTn>
                              </p:par>
                              <p:par>
                                <p:cTn id="182" presetID="63" presetClass="path" presetSubtype="0" accel="50000" decel="50000" fill="hold" grpId="1" nodeType="withEffect">
                                  <p:stCondLst>
                                    <p:cond delay="0"/>
                                  </p:stCondLst>
                                  <p:childTnLst>
                                    <p:animMotion origin="layout" path="M 3.33333E-6 0.00139 L 0.4 0.00139 " pathEditMode="relative" rAng="0" ptsTypes="AA">
                                      <p:cBhvr>
                                        <p:cTn id="183" dur="1000" fill="hold"/>
                                        <p:tgtEl>
                                          <p:spTgt spid="21644"/>
                                        </p:tgtEl>
                                        <p:attrNameLst>
                                          <p:attrName>ppt_x</p:attrName>
                                          <p:attrName>ppt_y</p:attrName>
                                        </p:attrNameLst>
                                      </p:cBhvr>
                                      <p:rCtr x="20000" y="0"/>
                                    </p:animMotion>
                                  </p:childTnLst>
                                </p:cTn>
                              </p:par>
                            </p:childTnLst>
                          </p:cTn>
                        </p:par>
                        <p:par>
                          <p:cTn id="184" fill="hold" nodeType="afterGroup">
                            <p:stCondLst>
                              <p:cond delay="3000"/>
                            </p:stCondLst>
                            <p:childTnLst>
                              <p:par>
                                <p:cTn id="185" presetID="63" presetClass="path" presetSubtype="0" accel="50000" decel="50000" fill="hold" grpId="1" nodeType="afterEffect">
                                  <p:stCondLst>
                                    <p:cond delay="0"/>
                                  </p:stCondLst>
                                  <p:childTnLst>
                                    <p:animMotion origin="layout" path="M -3.33333E-6 3.33333E-6 L 0.4 0.08889 " pathEditMode="relative" rAng="0" ptsTypes="AA">
                                      <p:cBhvr>
                                        <p:cTn id="186" dur="1000" fill="hold"/>
                                        <p:tgtEl>
                                          <p:spTgt spid="21651"/>
                                        </p:tgtEl>
                                        <p:attrNameLst>
                                          <p:attrName>ppt_x</p:attrName>
                                          <p:attrName>ppt_y</p:attrName>
                                        </p:attrNameLst>
                                      </p:cBhvr>
                                      <p:rCtr x="20000" y="4444"/>
                                    </p:animMotion>
                                  </p:childTnLst>
                                </p:cTn>
                              </p:par>
                              <p:par>
                                <p:cTn id="187" presetID="63" presetClass="path" presetSubtype="0" accel="50000" decel="50000" fill="hold" grpId="1" nodeType="withEffect">
                                  <p:stCondLst>
                                    <p:cond delay="0"/>
                                  </p:stCondLst>
                                  <p:childTnLst>
                                    <p:animMotion origin="layout" path="M -3.33333E-6 4.44444E-6 L 0.4 0.04444 " pathEditMode="relative" rAng="0" ptsTypes="AA">
                                      <p:cBhvr>
                                        <p:cTn id="188" dur="1000" fill="hold"/>
                                        <p:tgtEl>
                                          <p:spTgt spid="21652"/>
                                        </p:tgtEl>
                                        <p:attrNameLst>
                                          <p:attrName>ppt_x</p:attrName>
                                          <p:attrName>ppt_y</p:attrName>
                                        </p:attrNameLst>
                                      </p:cBhvr>
                                      <p:rCtr x="20000" y="2222"/>
                                    </p:animMotion>
                                  </p:childTnLst>
                                </p:cTn>
                              </p:par>
                              <p:par>
                                <p:cTn id="189" presetID="63" presetClass="path" presetSubtype="0" accel="50000" decel="50000" fill="hold" grpId="1" nodeType="withEffect">
                                  <p:stCondLst>
                                    <p:cond delay="0"/>
                                  </p:stCondLst>
                                  <p:childTnLst>
                                    <p:animMotion origin="layout" path="M -3.33333E-6 0.0007 L 0.4 0.0007 " pathEditMode="relative" rAng="0" ptsTypes="AA">
                                      <p:cBhvr>
                                        <p:cTn id="190" dur="1000" fill="hold"/>
                                        <p:tgtEl>
                                          <p:spTgt spid="21655"/>
                                        </p:tgtEl>
                                        <p:attrNameLst>
                                          <p:attrName>ppt_x</p:attrName>
                                          <p:attrName>ppt_y</p:attrName>
                                        </p:attrNameLst>
                                      </p:cBhvr>
                                      <p:rCtr x="20000" y="0"/>
                                    </p:animMotion>
                                  </p:childTnLst>
                                </p:cTn>
                              </p:par>
                              <p:par>
                                <p:cTn id="191" presetID="63" presetClass="path" presetSubtype="0" accel="50000" decel="50000" fill="hold" grpId="1" nodeType="withEffect">
                                  <p:stCondLst>
                                    <p:cond delay="0"/>
                                  </p:stCondLst>
                                  <p:childTnLst>
                                    <p:animMotion origin="layout" path="M 3.33333E-6 0.0007 L 0.43333 0.0007 " pathEditMode="relative" rAng="0" ptsTypes="AA">
                                      <p:cBhvr>
                                        <p:cTn id="192" dur="1000" fill="hold"/>
                                        <p:tgtEl>
                                          <p:spTgt spid="21654"/>
                                        </p:tgtEl>
                                        <p:attrNameLst>
                                          <p:attrName>ppt_x</p:attrName>
                                          <p:attrName>ppt_y</p:attrName>
                                        </p:attrNameLst>
                                      </p:cBhvr>
                                      <p:rCtr x="21667" y="0"/>
                                    </p:animMotion>
                                  </p:childTnLst>
                                </p:cTn>
                              </p:par>
                              <p:par>
                                <p:cTn id="193" presetID="63" presetClass="path" presetSubtype="0" accel="50000" decel="50000" fill="hold" grpId="1" nodeType="withEffect">
                                  <p:stCondLst>
                                    <p:cond delay="0"/>
                                  </p:stCondLst>
                                  <p:childTnLst>
                                    <p:animMotion origin="layout" path="M 0 0.0007 L 0.46667 0.0007 " pathEditMode="relative" rAng="0" ptsTypes="AA">
                                      <p:cBhvr>
                                        <p:cTn id="194" dur="1000" fill="hold"/>
                                        <p:tgtEl>
                                          <p:spTgt spid="21653"/>
                                        </p:tgtEl>
                                        <p:attrNameLst>
                                          <p:attrName>ppt_x</p:attrName>
                                          <p:attrName>ppt_y</p:attrName>
                                        </p:attrNameLst>
                                      </p:cBhvr>
                                      <p:rCtr x="23333" y="0"/>
                                    </p:animMotion>
                                  </p:childTnLst>
                                </p:cTn>
                              </p:par>
                              <p:par>
                                <p:cTn id="195" presetID="63" presetClass="path" presetSubtype="0" accel="50000" decel="50000" fill="hold" grpId="1" nodeType="withEffect">
                                  <p:stCondLst>
                                    <p:cond delay="0"/>
                                  </p:stCondLst>
                                  <p:childTnLst>
                                    <p:animMotion origin="layout" path="M 0 4.44444E-6 L 0.46667 0.04444 " pathEditMode="relative" rAng="0" ptsTypes="AA">
                                      <p:cBhvr>
                                        <p:cTn id="196" dur="1000" fill="hold"/>
                                        <p:tgtEl>
                                          <p:spTgt spid="21649"/>
                                        </p:tgtEl>
                                        <p:attrNameLst>
                                          <p:attrName>ppt_x</p:attrName>
                                          <p:attrName>ppt_y</p:attrName>
                                        </p:attrNameLst>
                                      </p:cBhvr>
                                      <p:rCtr x="23333" y="2222"/>
                                    </p:animMotion>
                                  </p:childTnLst>
                                </p:cTn>
                              </p:par>
                              <p:par>
                                <p:cTn id="197" presetID="63" presetClass="path" presetSubtype="0" accel="50000" decel="50000" fill="hold" grpId="1" nodeType="withEffect">
                                  <p:stCondLst>
                                    <p:cond delay="0"/>
                                  </p:stCondLst>
                                  <p:childTnLst>
                                    <p:animMotion origin="layout" path="M 0 3.33333E-6 L 0.46667 0.08889 " pathEditMode="relative" rAng="0" ptsTypes="AA">
                                      <p:cBhvr>
                                        <p:cTn id="198" dur="1000" fill="hold"/>
                                        <p:tgtEl>
                                          <p:spTgt spid="21647"/>
                                        </p:tgtEl>
                                        <p:attrNameLst>
                                          <p:attrName>ppt_x</p:attrName>
                                          <p:attrName>ppt_y</p:attrName>
                                        </p:attrNameLst>
                                      </p:cBhvr>
                                      <p:rCtr x="23333" y="4444"/>
                                    </p:animMotion>
                                  </p:childTnLst>
                                </p:cTn>
                              </p:par>
                              <p:par>
                                <p:cTn id="199" presetID="63" presetClass="path" presetSubtype="0" accel="50000" decel="50000" fill="hold" grpId="1" nodeType="withEffect">
                                  <p:stCondLst>
                                    <p:cond delay="0"/>
                                  </p:stCondLst>
                                  <p:childTnLst>
                                    <p:animMotion origin="layout" path="M 3.33333E-6 3.33333E-6 L 0.43333 0.08889 " pathEditMode="relative" rAng="0" ptsTypes="AA">
                                      <p:cBhvr>
                                        <p:cTn id="200" dur="1000" fill="hold"/>
                                        <p:tgtEl>
                                          <p:spTgt spid="21648"/>
                                        </p:tgtEl>
                                        <p:attrNameLst>
                                          <p:attrName>ppt_x</p:attrName>
                                          <p:attrName>ppt_y</p:attrName>
                                        </p:attrNameLst>
                                      </p:cBhvr>
                                      <p:rCtr x="21667" y="4444"/>
                                    </p:animMotion>
                                  </p:childTnLst>
                                </p:cTn>
                              </p:par>
                              <p:par>
                                <p:cTn id="201" presetID="63" presetClass="path" presetSubtype="0" accel="50000" decel="50000" fill="hold" grpId="1" nodeType="withEffect">
                                  <p:stCondLst>
                                    <p:cond delay="0"/>
                                  </p:stCondLst>
                                  <p:childTnLst>
                                    <p:animMotion origin="layout" path="M 3.33333E-6 4.44444E-6 L 0.43333 0.04444 " pathEditMode="relative" rAng="0" ptsTypes="AA">
                                      <p:cBhvr>
                                        <p:cTn id="202" dur="1000" fill="hold"/>
                                        <p:tgtEl>
                                          <p:spTgt spid="21650"/>
                                        </p:tgtEl>
                                        <p:attrNameLst>
                                          <p:attrName>ppt_x</p:attrName>
                                          <p:attrName>ppt_y</p:attrName>
                                        </p:attrNameLst>
                                      </p:cBhvr>
                                      <p:rCtr x="21667" y="22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61" grpId="0"/>
      <p:bldP spid="21562" grpId="0"/>
      <p:bldP spid="21563" grpId="0"/>
      <p:bldP spid="21564" grpId="0"/>
      <p:bldP spid="21619" grpId="0" animBg="1"/>
      <p:bldP spid="21638" grpId="0" animBg="1"/>
      <p:bldP spid="21638" grpId="1" animBg="1"/>
      <p:bldP spid="21639" grpId="0" animBg="1"/>
      <p:bldP spid="21639" grpId="1" animBg="1"/>
      <p:bldP spid="21640" grpId="0" animBg="1"/>
      <p:bldP spid="21640" grpId="1" animBg="1"/>
      <p:bldP spid="21641" grpId="0" animBg="1"/>
      <p:bldP spid="21641" grpId="1" animBg="1"/>
      <p:bldP spid="21642" grpId="0" animBg="1"/>
      <p:bldP spid="21642" grpId="1" animBg="1"/>
      <p:bldP spid="21643" grpId="0" animBg="1"/>
      <p:bldP spid="21643" grpId="1" animBg="1"/>
      <p:bldP spid="21644" grpId="0" animBg="1"/>
      <p:bldP spid="21644" grpId="1" animBg="1"/>
      <p:bldP spid="21645" grpId="0" animBg="1"/>
      <p:bldP spid="21645" grpId="1" animBg="1"/>
      <p:bldP spid="21646" grpId="0" animBg="1"/>
      <p:bldP spid="21646" grpId="1" animBg="1"/>
      <p:bldP spid="21620" grpId="0" animBg="1"/>
      <p:bldP spid="21620" grpId="1" animBg="1"/>
      <p:bldP spid="21621" grpId="0" animBg="1"/>
      <p:bldP spid="21621" grpId="1" animBg="1"/>
      <p:bldP spid="21622" grpId="0" animBg="1"/>
      <p:bldP spid="21622" grpId="1" animBg="1"/>
      <p:bldP spid="21623" grpId="0" animBg="1"/>
      <p:bldP spid="21623" grpId="1" animBg="1"/>
      <p:bldP spid="21624" grpId="0" animBg="1"/>
      <p:bldP spid="21624" grpId="1" animBg="1"/>
      <p:bldP spid="21625" grpId="0" animBg="1"/>
      <p:bldP spid="21625" grpId="1" animBg="1"/>
      <p:bldP spid="21626" grpId="0" animBg="1"/>
      <p:bldP spid="21626" grpId="1" animBg="1"/>
      <p:bldP spid="21627" grpId="0" animBg="1"/>
      <p:bldP spid="21627" grpId="1" animBg="1"/>
      <p:bldP spid="21628" grpId="0" animBg="1"/>
      <p:bldP spid="21628" grpId="1" animBg="1"/>
      <p:bldP spid="21629" grpId="0" animBg="1"/>
      <p:bldP spid="21629" grpId="1" animBg="1"/>
      <p:bldP spid="21630" grpId="0" animBg="1"/>
      <p:bldP spid="21630" grpId="1" animBg="1"/>
      <p:bldP spid="21631" grpId="0" animBg="1"/>
      <p:bldP spid="21631" grpId="1" animBg="1"/>
      <p:bldP spid="21632" grpId="0" animBg="1"/>
      <p:bldP spid="21632" grpId="1" animBg="1"/>
      <p:bldP spid="21633" grpId="0" animBg="1"/>
      <p:bldP spid="21633" grpId="1" animBg="1"/>
      <p:bldP spid="21634" grpId="0" animBg="1"/>
      <p:bldP spid="21634" grpId="1" animBg="1"/>
      <p:bldP spid="21635" grpId="0" animBg="1"/>
      <p:bldP spid="21635" grpId="1" animBg="1"/>
      <p:bldP spid="21636" grpId="0" animBg="1"/>
      <p:bldP spid="21636" grpId="1" animBg="1"/>
      <p:bldP spid="21637" grpId="0" animBg="1"/>
      <p:bldP spid="21637" grpId="1" animBg="1"/>
      <p:bldP spid="21647" grpId="0" animBg="1"/>
      <p:bldP spid="21647" grpId="1" animBg="1"/>
      <p:bldP spid="21648" grpId="0" animBg="1"/>
      <p:bldP spid="21648" grpId="1" animBg="1"/>
      <p:bldP spid="21649" grpId="0" animBg="1"/>
      <p:bldP spid="21649" grpId="1" animBg="1"/>
      <p:bldP spid="21650" grpId="0" animBg="1"/>
      <p:bldP spid="21650" grpId="1" animBg="1"/>
      <p:bldP spid="21651" grpId="0" animBg="1"/>
      <p:bldP spid="21651" grpId="1" animBg="1"/>
      <p:bldP spid="21652" grpId="0" animBg="1"/>
      <p:bldP spid="21652" grpId="1" animBg="1"/>
      <p:bldP spid="21653" grpId="0" animBg="1"/>
      <p:bldP spid="21653" grpId="1" animBg="1"/>
      <p:bldP spid="21654" grpId="0" animBg="1"/>
      <p:bldP spid="21654" grpId="1" animBg="1"/>
      <p:bldP spid="21655" grpId="0" animBg="1"/>
      <p:bldP spid="21655" grpId="1" animBg="1"/>
      <p:bldP spid="22154" grpId="1"/>
      <p:bldP spid="22154" grpId="2"/>
      <p:bldP spid="22154" grpId="3"/>
      <p:bldP spid="2215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1pass_sub_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141788"/>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827" name="Picture 3" descr="2pass_full_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67640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828" name="Picture 4" descr="1pass_full_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67640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829" name="Picture 5" descr="2pass_sub_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4141788"/>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205830" name="Rectangle 6"/>
          <p:cNvSpPr>
            <a:spLocks noChangeArrowheads="1"/>
          </p:cNvSpPr>
          <p:nvPr/>
        </p:nvSpPr>
        <p:spPr bwMode="auto">
          <a:xfrm>
            <a:off x="2362200" y="4141788"/>
            <a:ext cx="2286000" cy="2286000"/>
          </a:xfrm>
          <a:prstGeom prst="rect">
            <a:avLst/>
          </a:prstGeom>
          <a:noFill/>
          <a:ln w="76200" algn="ctr">
            <a:solidFill>
              <a:srgbClr val="0000FF"/>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31" name="Rectangle 7"/>
          <p:cNvSpPr>
            <a:spLocks noChangeArrowheads="1"/>
          </p:cNvSpPr>
          <p:nvPr/>
        </p:nvSpPr>
        <p:spPr bwMode="auto">
          <a:xfrm>
            <a:off x="2362200" y="1676400"/>
            <a:ext cx="2286000" cy="2286000"/>
          </a:xfrm>
          <a:prstGeom prst="rect">
            <a:avLst/>
          </a:prstGeom>
          <a:noFill/>
          <a:ln w="76200" algn="ctr">
            <a:solidFill>
              <a:srgbClr val="0000FF"/>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32" name="Rectangle 8"/>
          <p:cNvSpPr>
            <a:spLocks noChangeArrowheads="1"/>
          </p:cNvSpPr>
          <p:nvPr/>
        </p:nvSpPr>
        <p:spPr bwMode="auto">
          <a:xfrm>
            <a:off x="6096000" y="4141788"/>
            <a:ext cx="2286000" cy="2286000"/>
          </a:xfrm>
          <a:prstGeom prst="rect">
            <a:avLst/>
          </a:prstGeom>
          <a:noFill/>
          <a:ln w="76200" algn="ctr">
            <a:solidFill>
              <a:srgbClr val="0000FF"/>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33" name="Text Box 9"/>
          <p:cNvSpPr txBox="1">
            <a:spLocks noChangeArrowheads="1"/>
          </p:cNvSpPr>
          <p:nvPr/>
        </p:nvSpPr>
        <p:spPr bwMode="auto">
          <a:xfrm>
            <a:off x="7505700" y="1820863"/>
            <a:ext cx="723900" cy="29368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8" tIns="9144" rIns="18288" bIns="9144">
            <a:spAutoFit/>
          </a:bodyPr>
          <a:lstStyle/>
          <a:p>
            <a:r>
              <a:rPr lang="en-US">
                <a:solidFill>
                  <a:srgbClr val="0000FF"/>
                </a:solidFill>
                <a:effectLst/>
              </a:rPr>
              <a:t>8.1 ms</a:t>
            </a:r>
          </a:p>
        </p:txBody>
      </p:sp>
      <p:sp>
        <p:nvSpPr>
          <p:cNvPr id="205834" name="Text Box 10"/>
          <p:cNvSpPr txBox="1">
            <a:spLocks noChangeArrowheads="1"/>
          </p:cNvSpPr>
          <p:nvPr/>
        </p:nvSpPr>
        <p:spPr bwMode="auto">
          <a:xfrm>
            <a:off x="7372350" y="4278313"/>
            <a:ext cx="850900" cy="29368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8" tIns="9144" rIns="18288" bIns="9144">
            <a:spAutoFit/>
          </a:bodyPr>
          <a:lstStyle/>
          <a:p>
            <a:r>
              <a:rPr lang="en-US">
                <a:solidFill>
                  <a:srgbClr val="0000FF"/>
                </a:solidFill>
                <a:effectLst/>
              </a:rPr>
              <a:t>10.5 ms</a:t>
            </a:r>
          </a:p>
        </p:txBody>
      </p:sp>
      <p:sp>
        <p:nvSpPr>
          <p:cNvPr id="205835" name="Text Box 11"/>
          <p:cNvSpPr txBox="1">
            <a:spLocks noChangeArrowheads="1"/>
          </p:cNvSpPr>
          <p:nvPr/>
        </p:nvSpPr>
        <p:spPr bwMode="auto">
          <a:xfrm>
            <a:off x="3771900" y="4278313"/>
            <a:ext cx="723900" cy="29368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8" tIns="9144" rIns="18288" bIns="9144">
            <a:spAutoFit/>
          </a:bodyPr>
          <a:lstStyle/>
          <a:p>
            <a:r>
              <a:rPr lang="en-US">
                <a:solidFill>
                  <a:srgbClr val="0000FF"/>
                </a:solidFill>
                <a:effectLst/>
              </a:rPr>
              <a:t>5.6 ms</a:t>
            </a:r>
          </a:p>
        </p:txBody>
      </p:sp>
      <p:sp>
        <p:nvSpPr>
          <p:cNvPr id="205836" name="Text Box 12"/>
          <p:cNvSpPr txBox="1">
            <a:spLocks noChangeArrowheads="1"/>
          </p:cNvSpPr>
          <p:nvPr/>
        </p:nvSpPr>
        <p:spPr bwMode="auto">
          <a:xfrm>
            <a:off x="3771900" y="1820863"/>
            <a:ext cx="723900" cy="293687"/>
          </a:xfrm>
          <a:prstGeom prst="rect">
            <a:avLst/>
          </a:prstGeom>
          <a:solidFill>
            <a:schemeClr val="bg1"/>
          </a:solidFill>
          <a:ln>
            <a:noFill/>
          </a:ln>
          <a:effectLst/>
          <a:extLs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288" tIns="9144" rIns="18288" bIns="9144">
            <a:spAutoFit/>
          </a:bodyPr>
          <a:lstStyle/>
          <a:p>
            <a:r>
              <a:rPr lang="en-US">
                <a:solidFill>
                  <a:srgbClr val="0000FF"/>
                </a:solidFill>
                <a:effectLst/>
              </a:rPr>
              <a:t>4.5 ms</a:t>
            </a:r>
          </a:p>
        </p:txBody>
      </p:sp>
      <p:sp>
        <p:nvSpPr>
          <p:cNvPr id="205837" name="Rectangle 13"/>
          <p:cNvSpPr>
            <a:spLocks noGrp="1" noChangeArrowheads="1"/>
          </p:cNvSpPr>
          <p:nvPr>
            <p:ph type="title"/>
          </p:nvPr>
        </p:nvSpPr>
        <p:spPr/>
        <p:txBody>
          <a:bodyPr/>
          <a:lstStyle/>
          <a:p>
            <a:r>
              <a:rPr lang="en-US"/>
              <a:t>Subpasses</a:t>
            </a:r>
          </a:p>
        </p:txBody>
      </p:sp>
      <p:sp>
        <p:nvSpPr>
          <p:cNvPr id="205838" name="Rectangle 14"/>
          <p:cNvSpPr>
            <a:spLocks noChangeArrowheads="1"/>
          </p:cNvSpPr>
          <p:nvPr/>
        </p:nvSpPr>
        <p:spPr bwMode="auto">
          <a:xfrm>
            <a:off x="6096000" y="1676400"/>
            <a:ext cx="2286000" cy="2286000"/>
          </a:xfrm>
          <a:prstGeom prst="rect">
            <a:avLst/>
          </a:prstGeom>
          <a:noFill/>
          <a:ln w="76200" algn="ctr">
            <a:solidFill>
              <a:srgbClr val="0000FF"/>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39" name="Line 15"/>
          <p:cNvSpPr>
            <a:spLocks noChangeShapeType="1"/>
          </p:cNvSpPr>
          <p:nvPr/>
        </p:nvSpPr>
        <p:spPr bwMode="auto">
          <a:xfrm>
            <a:off x="962025" y="533400"/>
            <a:ext cx="0" cy="5486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40" name="Text Box 16"/>
          <p:cNvSpPr txBox="1">
            <a:spLocks noChangeArrowheads="1"/>
          </p:cNvSpPr>
          <p:nvPr/>
        </p:nvSpPr>
        <p:spPr bwMode="auto">
          <a:xfrm>
            <a:off x="5810250" y="685800"/>
            <a:ext cx="3105150" cy="36671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1">
                <a:effectLst>
                  <a:outerShdw blurRad="38100" dist="38100" dir="2700000" algn="tl">
                    <a:srgbClr val="C0C0C0"/>
                  </a:outerShdw>
                </a:effectLst>
              </a:rPr>
              <a:t>Number of correction passes</a:t>
            </a:r>
          </a:p>
        </p:txBody>
      </p:sp>
      <p:sp>
        <p:nvSpPr>
          <p:cNvPr id="205841" name="Text Box 17"/>
          <p:cNvSpPr txBox="1">
            <a:spLocks noChangeArrowheads="1"/>
          </p:cNvSpPr>
          <p:nvPr/>
        </p:nvSpPr>
        <p:spPr bwMode="auto">
          <a:xfrm>
            <a:off x="361950" y="6096000"/>
            <a:ext cx="1314450" cy="6413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1">
                <a:effectLst>
                  <a:outerShdw blurRad="38100" dist="38100" dir="2700000" algn="tl">
                    <a:srgbClr val="C0C0C0"/>
                  </a:outerShdw>
                </a:effectLst>
              </a:rPr>
              <a:t>Number of </a:t>
            </a:r>
          </a:p>
          <a:p>
            <a:r>
              <a:rPr lang="en-US" i="1">
                <a:effectLst>
                  <a:outerShdw blurRad="38100" dist="38100" dir="2700000" algn="tl">
                    <a:srgbClr val="C0C0C0"/>
                  </a:outerShdw>
                </a:effectLst>
              </a:rPr>
              <a:t>subpasses</a:t>
            </a:r>
          </a:p>
        </p:txBody>
      </p:sp>
      <p:grpSp>
        <p:nvGrpSpPr>
          <p:cNvPr id="205842" name="Group 18"/>
          <p:cNvGrpSpPr>
            <a:grpSpLocks/>
          </p:cNvGrpSpPr>
          <p:nvPr/>
        </p:nvGrpSpPr>
        <p:grpSpPr bwMode="auto">
          <a:xfrm>
            <a:off x="1600200" y="1676400"/>
            <a:ext cx="457200" cy="457200"/>
            <a:chOff x="1200" y="1056"/>
            <a:chExt cx="288" cy="288"/>
          </a:xfrm>
        </p:grpSpPr>
        <p:sp>
          <p:nvSpPr>
            <p:cNvPr id="205843" name="Rectangle 19"/>
            <p:cNvSpPr>
              <a:spLocks noChangeArrowheads="1"/>
            </p:cNvSpPr>
            <p:nvPr/>
          </p:nvSpPr>
          <p:spPr bwMode="auto">
            <a:xfrm>
              <a:off x="1200" y="1056"/>
              <a:ext cx="144" cy="144"/>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44" name="Rectangle 20"/>
            <p:cNvSpPr>
              <a:spLocks noChangeArrowheads="1"/>
            </p:cNvSpPr>
            <p:nvPr/>
          </p:nvSpPr>
          <p:spPr bwMode="auto">
            <a:xfrm>
              <a:off x="1344" y="1056"/>
              <a:ext cx="144" cy="144"/>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45" name="Rectangle 21"/>
            <p:cNvSpPr>
              <a:spLocks noChangeArrowheads="1"/>
            </p:cNvSpPr>
            <p:nvPr/>
          </p:nvSpPr>
          <p:spPr bwMode="auto">
            <a:xfrm>
              <a:off x="1344" y="1200"/>
              <a:ext cx="144" cy="144"/>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46" name="Rectangle 22"/>
            <p:cNvSpPr>
              <a:spLocks noChangeArrowheads="1"/>
            </p:cNvSpPr>
            <p:nvPr/>
          </p:nvSpPr>
          <p:spPr bwMode="auto">
            <a:xfrm>
              <a:off x="1200" y="1200"/>
              <a:ext cx="144" cy="144"/>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05847" name="Group 23"/>
          <p:cNvGrpSpPr>
            <a:grpSpLocks/>
          </p:cNvGrpSpPr>
          <p:nvPr/>
        </p:nvGrpSpPr>
        <p:grpSpPr bwMode="auto">
          <a:xfrm>
            <a:off x="1600200" y="4152900"/>
            <a:ext cx="457200" cy="457200"/>
            <a:chOff x="1200" y="2592"/>
            <a:chExt cx="288" cy="288"/>
          </a:xfrm>
        </p:grpSpPr>
        <p:sp>
          <p:nvSpPr>
            <p:cNvPr id="205848" name="Rectangle 24"/>
            <p:cNvSpPr>
              <a:spLocks noChangeArrowheads="1"/>
            </p:cNvSpPr>
            <p:nvPr/>
          </p:nvSpPr>
          <p:spPr bwMode="auto">
            <a:xfrm>
              <a:off x="1200" y="2592"/>
              <a:ext cx="144" cy="144"/>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49" name="Rectangle 25"/>
            <p:cNvSpPr>
              <a:spLocks noChangeArrowheads="1"/>
            </p:cNvSpPr>
            <p:nvPr/>
          </p:nvSpPr>
          <p:spPr bwMode="auto">
            <a:xfrm>
              <a:off x="1344" y="2736"/>
              <a:ext cx="144" cy="144"/>
            </a:xfrm>
            <a:prstGeom prst="rect">
              <a:avLst/>
            </a:prstGeom>
            <a:solidFill>
              <a:schemeClr val="fo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50" name="Rectangle 26"/>
            <p:cNvSpPr>
              <a:spLocks noChangeArrowheads="1"/>
            </p:cNvSpPr>
            <p:nvPr/>
          </p:nvSpPr>
          <p:spPr bwMode="auto">
            <a:xfrm>
              <a:off x="1200" y="2736"/>
              <a:ext cx="144" cy="144"/>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51" name="Rectangle 27"/>
            <p:cNvSpPr>
              <a:spLocks noChangeArrowheads="1"/>
            </p:cNvSpPr>
            <p:nvPr/>
          </p:nvSpPr>
          <p:spPr bwMode="auto">
            <a:xfrm>
              <a:off x="1344" y="2592"/>
              <a:ext cx="144" cy="144"/>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05852" name="Group 28"/>
          <p:cNvGrpSpPr>
            <a:grpSpLocks/>
          </p:cNvGrpSpPr>
          <p:nvPr/>
        </p:nvGrpSpPr>
        <p:grpSpPr bwMode="auto">
          <a:xfrm>
            <a:off x="5334000" y="1676400"/>
            <a:ext cx="457200" cy="457200"/>
            <a:chOff x="3504" y="1056"/>
            <a:chExt cx="288" cy="288"/>
          </a:xfrm>
        </p:grpSpPr>
        <p:sp>
          <p:nvSpPr>
            <p:cNvPr id="205853" name="Rectangle 29"/>
            <p:cNvSpPr>
              <a:spLocks noChangeArrowheads="1"/>
            </p:cNvSpPr>
            <p:nvPr/>
          </p:nvSpPr>
          <p:spPr bwMode="auto">
            <a:xfrm>
              <a:off x="3504" y="1056"/>
              <a:ext cx="144" cy="144"/>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54" name="Rectangle 30"/>
            <p:cNvSpPr>
              <a:spLocks noChangeArrowheads="1"/>
            </p:cNvSpPr>
            <p:nvPr/>
          </p:nvSpPr>
          <p:spPr bwMode="auto">
            <a:xfrm>
              <a:off x="3648" y="1056"/>
              <a:ext cx="144" cy="144"/>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55" name="Rectangle 31"/>
            <p:cNvSpPr>
              <a:spLocks noChangeArrowheads="1"/>
            </p:cNvSpPr>
            <p:nvPr/>
          </p:nvSpPr>
          <p:spPr bwMode="auto">
            <a:xfrm>
              <a:off x="3648" y="1200"/>
              <a:ext cx="144" cy="144"/>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56" name="Rectangle 32"/>
            <p:cNvSpPr>
              <a:spLocks noChangeArrowheads="1"/>
            </p:cNvSpPr>
            <p:nvPr/>
          </p:nvSpPr>
          <p:spPr bwMode="auto">
            <a:xfrm>
              <a:off x="3504" y="1200"/>
              <a:ext cx="144" cy="144"/>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05857" name="Group 33"/>
          <p:cNvGrpSpPr>
            <a:grpSpLocks/>
          </p:cNvGrpSpPr>
          <p:nvPr/>
        </p:nvGrpSpPr>
        <p:grpSpPr bwMode="auto">
          <a:xfrm>
            <a:off x="5334000" y="2286000"/>
            <a:ext cx="457200" cy="457200"/>
            <a:chOff x="3504" y="1440"/>
            <a:chExt cx="288" cy="288"/>
          </a:xfrm>
        </p:grpSpPr>
        <p:sp>
          <p:nvSpPr>
            <p:cNvPr id="205858" name="Rectangle 34"/>
            <p:cNvSpPr>
              <a:spLocks noChangeArrowheads="1"/>
            </p:cNvSpPr>
            <p:nvPr/>
          </p:nvSpPr>
          <p:spPr bwMode="auto">
            <a:xfrm>
              <a:off x="3504" y="1440"/>
              <a:ext cx="144" cy="144"/>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59" name="Rectangle 35"/>
            <p:cNvSpPr>
              <a:spLocks noChangeArrowheads="1"/>
            </p:cNvSpPr>
            <p:nvPr/>
          </p:nvSpPr>
          <p:spPr bwMode="auto">
            <a:xfrm>
              <a:off x="3648" y="1440"/>
              <a:ext cx="144" cy="144"/>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60" name="Rectangle 36"/>
            <p:cNvSpPr>
              <a:spLocks noChangeArrowheads="1"/>
            </p:cNvSpPr>
            <p:nvPr/>
          </p:nvSpPr>
          <p:spPr bwMode="auto">
            <a:xfrm>
              <a:off x="3648" y="1584"/>
              <a:ext cx="144" cy="144"/>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61" name="Rectangle 37"/>
            <p:cNvSpPr>
              <a:spLocks noChangeArrowheads="1"/>
            </p:cNvSpPr>
            <p:nvPr/>
          </p:nvSpPr>
          <p:spPr bwMode="auto">
            <a:xfrm>
              <a:off x="3504" y="1584"/>
              <a:ext cx="144" cy="144"/>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05862" name="Group 38"/>
          <p:cNvGrpSpPr>
            <a:grpSpLocks/>
          </p:cNvGrpSpPr>
          <p:nvPr/>
        </p:nvGrpSpPr>
        <p:grpSpPr bwMode="auto">
          <a:xfrm>
            <a:off x="5334000" y="4148138"/>
            <a:ext cx="457200" cy="457200"/>
            <a:chOff x="3504" y="2592"/>
            <a:chExt cx="288" cy="288"/>
          </a:xfrm>
        </p:grpSpPr>
        <p:sp>
          <p:nvSpPr>
            <p:cNvPr id="205863" name="Rectangle 39"/>
            <p:cNvSpPr>
              <a:spLocks noChangeArrowheads="1"/>
            </p:cNvSpPr>
            <p:nvPr/>
          </p:nvSpPr>
          <p:spPr bwMode="auto">
            <a:xfrm>
              <a:off x="3504" y="2592"/>
              <a:ext cx="144" cy="144"/>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64" name="Rectangle 40"/>
            <p:cNvSpPr>
              <a:spLocks noChangeArrowheads="1"/>
            </p:cNvSpPr>
            <p:nvPr/>
          </p:nvSpPr>
          <p:spPr bwMode="auto">
            <a:xfrm>
              <a:off x="3648" y="2736"/>
              <a:ext cx="144" cy="144"/>
            </a:xfrm>
            <a:prstGeom prst="rect">
              <a:avLst/>
            </a:prstGeom>
            <a:solidFill>
              <a:schemeClr val="fo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65" name="Rectangle 41"/>
            <p:cNvSpPr>
              <a:spLocks noChangeArrowheads="1"/>
            </p:cNvSpPr>
            <p:nvPr/>
          </p:nvSpPr>
          <p:spPr bwMode="auto">
            <a:xfrm>
              <a:off x="3504" y="2736"/>
              <a:ext cx="144" cy="144"/>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66" name="Rectangle 42"/>
            <p:cNvSpPr>
              <a:spLocks noChangeArrowheads="1"/>
            </p:cNvSpPr>
            <p:nvPr/>
          </p:nvSpPr>
          <p:spPr bwMode="auto">
            <a:xfrm>
              <a:off x="3648" y="2592"/>
              <a:ext cx="144" cy="144"/>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05867" name="Group 43"/>
          <p:cNvGrpSpPr>
            <a:grpSpLocks/>
          </p:cNvGrpSpPr>
          <p:nvPr/>
        </p:nvGrpSpPr>
        <p:grpSpPr bwMode="auto">
          <a:xfrm>
            <a:off x="5334000" y="4757738"/>
            <a:ext cx="457200" cy="457200"/>
            <a:chOff x="3504" y="2976"/>
            <a:chExt cx="288" cy="288"/>
          </a:xfrm>
        </p:grpSpPr>
        <p:sp>
          <p:nvSpPr>
            <p:cNvPr id="205868" name="Rectangle 44"/>
            <p:cNvSpPr>
              <a:spLocks noChangeArrowheads="1"/>
            </p:cNvSpPr>
            <p:nvPr/>
          </p:nvSpPr>
          <p:spPr bwMode="auto">
            <a:xfrm>
              <a:off x="3504" y="2976"/>
              <a:ext cx="144" cy="144"/>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69" name="Rectangle 45"/>
            <p:cNvSpPr>
              <a:spLocks noChangeArrowheads="1"/>
            </p:cNvSpPr>
            <p:nvPr/>
          </p:nvSpPr>
          <p:spPr bwMode="auto">
            <a:xfrm>
              <a:off x="3648" y="3120"/>
              <a:ext cx="144" cy="144"/>
            </a:xfrm>
            <a:prstGeom prst="rect">
              <a:avLst/>
            </a:prstGeom>
            <a:solidFill>
              <a:schemeClr val="fo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70" name="Rectangle 46"/>
            <p:cNvSpPr>
              <a:spLocks noChangeArrowheads="1"/>
            </p:cNvSpPr>
            <p:nvPr/>
          </p:nvSpPr>
          <p:spPr bwMode="auto">
            <a:xfrm>
              <a:off x="3504" y="3120"/>
              <a:ext cx="144" cy="144"/>
            </a:xfrm>
            <a:prstGeom prst="rect">
              <a:avLst/>
            </a:prstGeom>
            <a:solidFill>
              <a:schemeClr val="hlink"/>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71" name="Rectangle 47"/>
            <p:cNvSpPr>
              <a:spLocks noChangeArrowheads="1"/>
            </p:cNvSpPr>
            <p:nvPr/>
          </p:nvSpPr>
          <p:spPr bwMode="auto">
            <a:xfrm>
              <a:off x="3648" y="2976"/>
              <a:ext cx="144" cy="144"/>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05878" name="Text Box 54"/>
          <p:cNvSpPr txBox="1">
            <a:spLocks noChangeArrowheads="1"/>
          </p:cNvSpPr>
          <p:nvPr/>
        </p:nvSpPr>
        <p:spPr bwMode="auto">
          <a:xfrm>
            <a:off x="228600" y="5100638"/>
            <a:ext cx="14668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effectLst/>
              </a:rPr>
              <a:t>4 subpasses</a:t>
            </a:r>
          </a:p>
        </p:txBody>
      </p:sp>
      <p:sp>
        <p:nvSpPr>
          <p:cNvPr id="205879" name="Text Box 55"/>
          <p:cNvSpPr txBox="1">
            <a:spLocks noChangeArrowheads="1"/>
          </p:cNvSpPr>
          <p:nvPr/>
        </p:nvSpPr>
        <p:spPr bwMode="auto">
          <a:xfrm>
            <a:off x="273050" y="2498725"/>
            <a:ext cx="137795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Full pass</a:t>
            </a:r>
          </a:p>
          <a:p>
            <a:r>
              <a:rPr lang="en-US">
                <a:effectLst/>
              </a:rPr>
              <a:t>(1 subpass)</a:t>
            </a:r>
          </a:p>
        </p:txBody>
      </p:sp>
      <p:sp>
        <p:nvSpPr>
          <p:cNvPr id="205880" name="Line 56"/>
          <p:cNvSpPr>
            <a:spLocks noChangeShapeType="1"/>
          </p:cNvSpPr>
          <p:nvPr/>
        </p:nvSpPr>
        <p:spPr bwMode="auto">
          <a:xfrm>
            <a:off x="228600" y="1265238"/>
            <a:ext cx="8686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81" name="Text Box 57"/>
          <p:cNvSpPr txBox="1">
            <a:spLocks noChangeArrowheads="1"/>
          </p:cNvSpPr>
          <p:nvPr/>
        </p:nvSpPr>
        <p:spPr bwMode="auto">
          <a:xfrm>
            <a:off x="2559050" y="1081088"/>
            <a:ext cx="1924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effectLst/>
              </a:rPr>
              <a:t>1 correction pass</a:t>
            </a:r>
          </a:p>
        </p:txBody>
      </p:sp>
      <p:sp>
        <p:nvSpPr>
          <p:cNvPr id="205882" name="Text Box 58"/>
          <p:cNvSpPr txBox="1">
            <a:spLocks noChangeArrowheads="1"/>
          </p:cNvSpPr>
          <p:nvPr/>
        </p:nvSpPr>
        <p:spPr bwMode="auto">
          <a:xfrm>
            <a:off x="6140450" y="1081088"/>
            <a:ext cx="21653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effectLst/>
              </a:rPr>
              <a:t>2 correction passes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831"/>
                                        </p:tgtEl>
                                        <p:attrNameLst>
                                          <p:attrName>style.visibility</p:attrName>
                                        </p:attrNameLst>
                                      </p:cBhvr>
                                      <p:to>
                                        <p:strVal val="visible"/>
                                      </p:to>
                                    </p:set>
                                  </p:childTnLst>
                                  <p:subTnLst>
                                    <p:set>
                                      <p:cBhvr override="childStyle">
                                        <p:cTn dur="1" fill="hold" display="0" masterRel="nextClick" afterEffect="1"/>
                                        <p:tgtEl>
                                          <p:spTgt spid="205831"/>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205830"/>
                                        </p:tgtEl>
                                        <p:attrNameLst>
                                          <p:attrName>style.visibility</p:attrName>
                                        </p:attrNameLst>
                                      </p:cBhvr>
                                      <p:to>
                                        <p:strVal val="visible"/>
                                      </p:to>
                                    </p:set>
                                  </p:childTnLst>
                                  <p:subTnLst>
                                    <p:set>
                                      <p:cBhvr override="childStyle">
                                        <p:cTn dur="1" fill="hold" display="0" masterRel="nextClick" afterEffect="1"/>
                                        <p:tgtEl>
                                          <p:spTgt spid="205830"/>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58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5838"/>
                                        </p:tgtEl>
                                        <p:attrNameLst>
                                          <p:attrName>style.visibility</p:attrName>
                                        </p:attrNameLst>
                                      </p:cBhvr>
                                      <p:to>
                                        <p:strVal val="visible"/>
                                      </p:to>
                                    </p:set>
                                  </p:childTnLst>
                                  <p:subTnLst>
                                    <p:set>
                                      <p:cBhvr override="childStyle">
                                        <p:cTn dur="1" fill="hold" display="0" masterRel="nextClick" afterEffect="1"/>
                                        <p:tgtEl>
                                          <p:spTgt spid="20583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30" grpId="0" animBg="1"/>
      <p:bldP spid="205831" grpId="0" animBg="1"/>
      <p:bldP spid="205832" grpId="0" animBg="1"/>
      <p:bldP spid="20583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r>
              <a:rPr lang="en-US"/>
              <a:t>Traditional Gaussian pyramid</a:t>
            </a:r>
          </a:p>
        </p:txBody>
      </p:sp>
      <p:sp>
        <p:nvSpPr>
          <p:cNvPr id="159747" name="Rectangle 3"/>
          <p:cNvSpPr>
            <a:spLocks noGrp="1" noChangeArrowheads="1"/>
          </p:cNvSpPr>
          <p:nvPr>
            <p:ph type="body" sz="half" idx="1"/>
          </p:nvPr>
        </p:nvSpPr>
        <p:spPr>
          <a:xfrm>
            <a:off x="347663" y="1371600"/>
            <a:ext cx="8567737" cy="4648200"/>
          </a:xfrm>
        </p:spPr>
        <p:txBody>
          <a:bodyPr/>
          <a:lstStyle/>
          <a:p>
            <a:r>
              <a:rPr lang="en-US"/>
              <a:t>Results in quantized feature positions</a:t>
            </a:r>
            <a:endParaRPr lang="en-US" sz="2100"/>
          </a:p>
        </p:txBody>
      </p:sp>
      <p:pic>
        <p:nvPicPr>
          <p:cNvPr id="159776" name="stack1.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752600" y="2133600"/>
            <a:ext cx="5715000" cy="42862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099" fill="hold"/>
                                        <p:tgtEl>
                                          <p:spTgt spid="159776"/>
                                        </p:tgtEl>
                                      </p:cBhvr>
                                    </p:cmd>
                                  </p:childTnLst>
                                </p:cTn>
                              </p:par>
                            </p:childTnLst>
                          </p:cTn>
                        </p:par>
                        <p:par>
                          <p:cTn id="7" fill="hold" nodeType="afterGroup">
                            <p:stCondLst>
                              <p:cond delay="4099"/>
                            </p:stCondLst>
                            <p:childTnLst>
                              <p:par>
                                <p:cTn id="8" presetID="1" presetClass="mediacall" presetSubtype="0" fill="hold" nodeType="afterEffect">
                                  <p:stCondLst>
                                    <p:cond delay="0"/>
                                  </p:stCondLst>
                                  <p:childTnLst>
                                    <p:cmd type="call" cmd="playFrom(0.0)">
                                      <p:cBhvr>
                                        <p:cTn id="9" dur="4099" fill="hold"/>
                                        <p:tgtEl>
                                          <p:spTgt spid="159776"/>
                                        </p:tgtEl>
                                      </p:cBhvr>
                                    </p:cmd>
                                  </p:childTnLst>
                                </p:cTn>
                              </p:par>
                            </p:childTnLst>
                          </p:cTn>
                        </p:par>
                        <p:par>
                          <p:cTn id="10" fill="hold" nodeType="afterGroup">
                            <p:stCondLst>
                              <p:cond delay="8198"/>
                            </p:stCondLst>
                            <p:childTnLst>
                              <p:par>
                                <p:cTn id="11" presetID="1" presetClass="mediacall" presetSubtype="0" fill="hold" nodeType="afterEffect">
                                  <p:stCondLst>
                                    <p:cond delay="0"/>
                                  </p:stCondLst>
                                  <p:childTnLst>
                                    <p:cmd type="call" cmd="playFrom(0.0)">
                                      <p:cBhvr>
                                        <p:cTn id="12" dur="4099" fill="hold"/>
                                        <p:tgtEl>
                                          <p:spTgt spid="15977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3" fill="hold" display="0">
                  <p:stCondLst>
                    <p:cond delay="indefinite"/>
                  </p:stCondLst>
                  <p:endCondLst>
                    <p:cond evt="onNext" delay="0">
                      <p:tgtEl>
                        <p:sldTgt/>
                      </p:tgtEl>
                    </p:cond>
                    <p:cond evt="onPrev" delay="0">
                      <p:tgtEl>
                        <p:sldTgt/>
                      </p:tgtEl>
                    </p:cond>
                  </p:endCondLst>
                </p:cTn>
                <p:tgtEl>
                  <p:spTgt spid="159776"/>
                </p:tgtEl>
              </p:cMediaNode>
            </p:video>
            <p:seq concurrent="1" nextAc="seek">
              <p:cTn id="14" restart="whenNotActive" fill="hold" evtFilter="cancelBubble" nodeType="interactiveSeq">
                <p:stCondLst>
                  <p:cond evt="onClick" delay="0">
                    <p:tgtEl>
                      <p:spTgt spid="15977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 presetClass="mediacall" presetSubtype="0" fill="hold" nodeType="clickEffect">
                                  <p:stCondLst>
                                    <p:cond delay="0"/>
                                  </p:stCondLst>
                                  <p:childTnLst>
                                    <p:cmd type="call" cmd="togglePause">
                                      <p:cBhvr>
                                        <p:cTn id="18" dur="1" fill="hold"/>
                                        <p:tgtEl>
                                          <p:spTgt spid="159776"/>
                                        </p:tgtEl>
                                      </p:cBhvr>
                                    </p:cmd>
                                  </p:childTnLst>
                                </p:cTn>
                              </p:par>
                            </p:childTnLst>
                          </p:cTn>
                        </p:par>
                      </p:childTnLst>
                    </p:cTn>
                  </p:par>
                </p:childTnLst>
              </p:cTn>
              <p:nextCondLst>
                <p:cond evt="onClick" delay="0">
                  <p:tgtEl>
                    <p:spTgt spid="15977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r>
              <a:rPr lang="en-US"/>
              <a:t>Gaussian stack</a:t>
            </a:r>
          </a:p>
        </p:txBody>
      </p:sp>
      <p:sp>
        <p:nvSpPr>
          <p:cNvPr id="168963" name="Rectangle 3"/>
          <p:cNvSpPr>
            <a:spLocks noGrp="1" noChangeArrowheads="1"/>
          </p:cNvSpPr>
          <p:nvPr>
            <p:ph type="body" sz="half" idx="1"/>
          </p:nvPr>
        </p:nvSpPr>
        <p:spPr>
          <a:xfrm>
            <a:off x="347663" y="990600"/>
            <a:ext cx="8567737" cy="4648200"/>
          </a:xfrm>
        </p:spPr>
        <p:txBody>
          <a:bodyPr/>
          <a:lstStyle/>
          <a:p>
            <a:r>
              <a:rPr lang="en-US"/>
              <a:t>Solution</a:t>
            </a:r>
          </a:p>
          <a:p>
            <a:pPr lvl="1"/>
            <a:r>
              <a:rPr lang="en-US" b="1" i="1"/>
              <a:t>Gaussian stack</a:t>
            </a:r>
            <a:r>
              <a:rPr lang="en-US"/>
              <a:t> instead of pyramid</a:t>
            </a:r>
          </a:p>
        </p:txBody>
      </p:sp>
      <p:grpSp>
        <p:nvGrpSpPr>
          <p:cNvPr id="168964" name="Group 4"/>
          <p:cNvGrpSpPr>
            <a:grpSpLocks/>
          </p:cNvGrpSpPr>
          <p:nvPr/>
        </p:nvGrpSpPr>
        <p:grpSpPr bwMode="auto">
          <a:xfrm>
            <a:off x="252413" y="3048000"/>
            <a:ext cx="8434387" cy="2208213"/>
            <a:chOff x="207" y="2785"/>
            <a:chExt cx="5313" cy="1391"/>
          </a:xfrm>
        </p:grpSpPr>
        <p:grpSp>
          <p:nvGrpSpPr>
            <p:cNvPr id="168965" name="Group 5"/>
            <p:cNvGrpSpPr>
              <a:grpSpLocks/>
            </p:cNvGrpSpPr>
            <p:nvPr/>
          </p:nvGrpSpPr>
          <p:grpSpPr bwMode="auto">
            <a:xfrm>
              <a:off x="1004" y="3649"/>
              <a:ext cx="4512" cy="527"/>
              <a:chOff x="1632" y="3696"/>
              <a:chExt cx="2664" cy="311"/>
            </a:xfrm>
          </p:grpSpPr>
          <p:pic>
            <p:nvPicPr>
              <p:cNvPr id="16896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2" y="3696"/>
                <a:ext cx="312"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4" y="3696"/>
                <a:ext cx="312"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6" y="3696"/>
                <a:ext cx="312"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9"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08" y="3696"/>
                <a:ext cx="312"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70"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 y="3696"/>
                <a:ext cx="312"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71"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92" y="3696"/>
                <a:ext cx="312"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72"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84" y="3696"/>
                <a:ext cx="312"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8973" name="Group 13"/>
            <p:cNvGrpSpPr>
              <a:grpSpLocks/>
            </p:cNvGrpSpPr>
            <p:nvPr/>
          </p:nvGrpSpPr>
          <p:grpSpPr bwMode="auto">
            <a:xfrm>
              <a:off x="1226" y="3038"/>
              <a:ext cx="4272" cy="513"/>
              <a:chOff x="1776" y="3343"/>
              <a:chExt cx="2496" cy="300"/>
            </a:xfrm>
          </p:grpSpPr>
          <p:pic>
            <p:nvPicPr>
              <p:cNvPr id="168974" name="Picture 14" descr="pyr_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6200000">
                <a:off x="1776" y="3502"/>
                <a:ext cx="5" cy="5"/>
              </a:xfrm>
              <a:prstGeom prst="rect">
                <a:avLst/>
              </a:prstGeom>
              <a:noFill/>
              <a:extLst>
                <a:ext uri="{909E8E84-426E-40DD-AFC4-6F175D3DCCD1}">
                  <a14:hiddenFill xmlns:a14="http://schemas.microsoft.com/office/drawing/2010/main">
                    <a:solidFill>
                      <a:srgbClr val="FFFFFF"/>
                    </a:solidFill>
                  </a14:hiddenFill>
                </a:ext>
              </a:extLst>
            </p:spPr>
          </p:pic>
          <p:pic>
            <p:nvPicPr>
              <p:cNvPr id="168975" name="Picture 15" descr="pyr_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600000">
                <a:off x="3970" y="3343"/>
                <a:ext cx="302" cy="300"/>
              </a:xfrm>
              <a:prstGeom prst="rect">
                <a:avLst/>
              </a:prstGeom>
              <a:noFill/>
              <a:extLst>
                <a:ext uri="{909E8E84-426E-40DD-AFC4-6F175D3DCCD1}">
                  <a14:hiddenFill xmlns:a14="http://schemas.microsoft.com/office/drawing/2010/main">
                    <a:solidFill>
                      <a:srgbClr val="FFFFFF"/>
                    </a:solidFill>
                  </a14:hiddenFill>
                </a:ext>
              </a:extLst>
            </p:spPr>
          </p:pic>
          <p:pic>
            <p:nvPicPr>
              <p:cNvPr id="168976" name="Picture 16" descr="pyr_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600000">
                <a:off x="3666" y="3428"/>
                <a:ext cx="151" cy="149"/>
              </a:xfrm>
              <a:prstGeom prst="rect">
                <a:avLst/>
              </a:prstGeom>
              <a:noFill/>
              <a:extLst>
                <a:ext uri="{909E8E84-426E-40DD-AFC4-6F175D3DCCD1}">
                  <a14:hiddenFill xmlns:a14="http://schemas.microsoft.com/office/drawing/2010/main">
                    <a:solidFill>
                      <a:srgbClr val="FFFFFF"/>
                    </a:solidFill>
                  </a14:hiddenFill>
                </a:ext>
              </a:extLst>
            </p:spPr>
          </p:pic>
          <p:pic>
            <p:nvPicPr>
              <p:cNvPr id="168977" name="Picture 17" descr="pyr_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1600000">
                <a:off x="3303" y="3462"/>
                <a:ext cx="75" cy="75"/>
              </a:xfrm>
              <a:prstGeom prst="rect">
                <a:avLst/>
              </a:prstGeom>
              <a:noFill/>
              <a:extLst>
                <a:ext uri="{909E8E84-426E-40DD-AFC4-6F175D3DCCD1}">
                  <a14:hiddenFill xmlns:a14="http://schemas.microsoft.com/office/drawing/2010/main">
                    <a:solidFill>
                      <a:srgbClr val="FFFFFF"/>
                    </a:solidFill>
                  </a14:hiddenFill>
                </a:ext>
              </a:extLst>
            </p:spPr>
          </p:pic>
          <p:pic>
            <p:nvPicPr>
              <p:cNvPr id="168978" name="Picture 18" descr="pyr_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38" y="3487"/>
                <a:ext cx="38" cy="38"/>
              </a:xfrm>
              <a:prstGeom prst="rect">
                <a:avLst/>
              </a:prstGeom>
              <a:noFill/>
              <a:extLst>
                <a:ext uri="{909E8E84-426E-40DD-AFC4-6F175D3DCCD1}">
                  <a14:hiddenFill xmlns:a14="http://schemas.microsoft.com/office/drawing/2010/main">
                    <a:solidFill>
                      <a:srgbClr val="FFFFFF"/>
                    </a:solidFill>
                  </a14:hiddenFill>
                </a:ext>
              </a:extLst>
            </p:spPr>
          </p:pic>
          <p:pic>
            <p:nvPicPr>
              <p:cNvPr id="168979" name="Picture 19" descr="pyr_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61" y="3497"/>
                <a:ext cx="19" cy="19"/>
              </a:xfrm>
              <a:prstGeom prst="rect">
                <a:avLst/>
              </a:prstGeom>
              <a:noFill/>
              <a:extLst>
                <a:ext uri="{909E8E84-426E-40DD-AFC4-6F175D3DCCD1}">
                  <a14:hiddenFill xmlns:a14="http://schemas.microsoft.com/office/drawing/2010/main">
                    <a:solidFill>
                      <a:srgbClr val="FFFFFF"/>
                    </a:solidFill>
                  </a14:hiddenFill>
                </a:ext>
              </a:extLst>
            </p:spPr>
          </p:pic>
          <p:pic>
            <p:nvPicPr>
              <p:cNvPr id="168980" name="Picture 20" descr="pyr_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6200000">
                <a:off x="2174" y="3502"/>
                <a:ext cx="10" cy="10"/>
              </a:xfrm>
              <a:prstGeom prst="rect">
                <a:avLst/>
              </a:prstGeom>
              <a:noFill/>
              <a:extLst>
                <a:ext uri="{909E8E84-426E-40DD-AFC4-6F175D3DCCD1}">
                  <a14:hiddenFill xmlns:a14="http://schemas.microsoft.com/office/drawing/2010/main">
                    <a:solidFill>
                      <a:srgbClr val="FFFFFF"/>
                    </a:solidFill>
                  </a14:hiddenFill>
                </a:ext>
              </a:extLst>
            </p:spPr>
          </p:pic>
        </p:grpSp>
        <p:sp>
          <p:nvSpPr>
            <p:cNvPr id="168981" name="Text Box 21"/>
            <p:cNvSpPr txBox="1">
              <a:spLocks noChangeArrowheads="1"/>
            </p:cNvSpPr>
            <p:nvPr/>
          </p:nvSpPr>
          <p:spPr bwMode="auto">
            <a:xfrm>
              <a:off x="207" y="3224"/>
              <a:ext cx="703" cy="2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effectLst/>
                </a:rPr>
                <a:t>Pyramid</a:t>
              </a:r>
            </a:p>
          </p:txBody>
        </p:sp>
        <p:sp>
          <p:nvSpPr>
            <p:cNvPr id="168982" name="Text Box 22"/>
            <p:cNvSpPr txBox="1">
              <a:spLocks noChangeArrowheads="1"/>
            </p:cNvSpPr>
            <p:nvPr/>
          </p:nvSpPr>
          <p:spPr bwMode="auto">
            <a:xfrm>
              <a:off x="255" y="3777"/>
              <a:ext cx="543" cy="2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a:effectLst/>
                </a:rPr>
                <a:t>Stack</a:t>
              </a:r>
            </a:p>
          </p:txBody>
        </p:sp>
        <p:sp>
          <p:nvSpPr>
            <p:cNvPr id="168983" name="Text Box 23"/>
            <p:cNvSpPr txBox="1">
              <a:spLocks noChangeArrowheads="1"/>
            </p:cNvSpPr>
            <p:nvPr/>
          </p:nvSpPr>
          <p:spPr bwMode="auto">
            <a:xfrm>
              <a:off x="4940" y="2785"/>
              <a:ext cx="580"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Level 6</a:t>
              </a:r>
            </a:p>
          </p:txBody>
        </p:sp>
        <p:sp>
          <p:nvSpPr>
            <p:cNvPr id="168984" name="Text Box 24"/>
            <p:cNvSpPr txBox="1">
              <a:spLocks noChangeArrowheads="1"/>
            </p:cNvSpPr>
            <p:nvPr/>
          </p:nvSpPr>
          <p:spPr bwMode="auto">
            <a:xfrm>
              <a:off x="4284" y="2785"/>
              <a:ext cx="580"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Level 5</a:t>
              </a:r>
            </a:p>
          </p:txBody>
        </p:sp>
        <p:sp>
          <p:nvSpPr>
            <p:cNvPr id="168985" name="Text Box 25"/>
            <p:cNvSpPr txBox="1">
              <a:spLocks noChangeArrowheads="1"/>
            </p:cNvSpPr>
            <p:nvPr/>
          </p:nvSpPr>
          <p:spPr bwMode="auto">
            <a:xfrm>
              <a:off x="3628" y="2785"/>
              <a:ext cx="580"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Level 4</a:t>
              </a:r>
            </a:p>
          </p:txBody>
        </p:sp>
        <p:sp>
          <p:nvSpPr>
            <p:cNvPr id="168986" name="Text Box 26"/>
            <p:cNvSpPr txBox="1">
              <a:spLocks noChangeArrowheads="1"/>
            </p:cNvSpPr>
            <p:nvPr/>
          </p:nvSpPr>
          <p:spPr bwMode="auto">
            <a:xfrm>
              <a:off x="2972" y="2785"/>
              <a:ext cx="580"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Level 3</a:t>
              </a:r>
            </a:p>
          </p:txBody>
        </p:sp>
        <p:sp>
          <p:nvSpPr>
            <p:cNvPr id="168987" name="Text Box 27"/>
            <p:cNvSpPr txBox="1">
              <a:spLocks noChangeArrowheads="1"/>
            </p:cNvSpPr>
            <p:nvPr/>
          </p:nvSpPr>
          <p:spPr bwMode="auto">
            <a:xfrm>
              <a:off x="2316" y="2785"/>
              <a:ext cx="580"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Level 2</a:t>
              </a:r>
            </a:p>
          </p:txBody>
        </p:sp>
        <p:sp>
          <p:nvSpPr>
            <p:cNvPr id="168988" name="Text Box 28"/>
            <p:cNvSpPr txBox="1">
              <a:spLocks noChangeArrowheads="1"/>
            </p:cNvSpPr>
            <p:nvPr/>
          </p:nvSpPr>
          <p:spPr bwMode="auto">
            <a:xfrm>
              <a:off x="1660" y="2785"/>
              <a:ext cx="580"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Level 1</a:t>
              </a:r>
            </a:p>
          </p:txBody>
        </p:sp>
        <p:sp>
          <p:nvSpPr>
            <p:cNvPr id="168989" name="Text Box 29"/>
            <p:cNvSpPr txBox="1">
              <a:spLocks noChangeArrowheads="1"/>
            </p:cNvSpPr>
            <p:nvPr/>
          </p:nvSpPr>
          <p:spPr bwMode="auto">
            <a:xfrm>
              <a:off x="1004" y="2785"/>
              <a:ext cx="580"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Level 0</a:t>
              </a:r>
            </a:p>
          </p:txBody>
        </p:sp>
      </p:grpSp>
      <p:pic>
        <p:nvPicPr>
          <p:cNvPr id="168991" name="stack2.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19">
            <a:extLst>
              <a:ext uri="{28A0092B-C50C-407E-A947-70E740481C1C}">
                <a14:useLocalDpi xmlns:a14="http://schemas.microsoft.com/office/drawing/2010/main" val="0"/>
              </a:ext>
            </a:extLst>
          </a:blip>
          <a:srcRect/>
          <a:stretch>
            <a:fillRect/>
          </a:stretch>
        </p:blipFill>
        <p:spPr bwMode="auto">
          <a:xfrm>
            <a:off x="1752600" y="2209800"/>
            <a:ext cx="5715000" cy="42862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899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68964"/>
                                        </p:tgtEl>
                                        <p:attrNameLst>
                                          <p:attrName>style.visibility</p:attrName>
                                        </p:attrNameLst>
                                      </p:cBhvr>
                                      <p:to>
                                        <p:strVal val="hidden"/>
                                      </p:to>
                                    </p:set>
                                  </p:childTnLst>
                                </p:cTn>
                              </p:par>
                            </p:childTnLst>
                          </p:cTn>
                        </p:par>
                        <p:par>
                          <p:cTn id="9" fill="hold" nodeType="afterGroup">
                            <p:stCondLst>
                              <p:cond delay="0"/>
                            </p:stCondLst>
                            <p:childTnLst>
                              <p:par>
                                <p:cTn id="10" presetID="1" presetClass="mediacall" presetSubtype="0" fill="hold" nodeType="afterEffect">
                                  <p:stCondLst>
                                    <p:cond delay="0"/>
                                  </p:stCondLst>
                                  <p:childTnLst>
                                    <p:cmd type="call" cmd="playFrom(0.0)">
                                      <p:cBhvr>
                                        <p:cTn id="11" dur="2899" fill="hold"/>
                                        <p:tgtEl>
                                          <p:spTgt spid="168991"/>
                                        </p:tgtEl>
                                      </p:cBhvr>
                                    </p:cmd>
                                  </p:childTnLst>
                                </p:cTn>
                              </p:par>
                            </p:childTnLst>
                          </p:cTn>
                        </p:par>
                        <p:par>
                          <p:cTn id="12" fill="hold" nodeType="afterGroup">
                            <p:stCondLst>
                              <p:cond delay="2899"/>
                            </p:stCondLst>
                            <p:childTnLst>
                              <p:par>
                                <p:cTn id="13" presetID="1" presetClass="mediacall" presetSubtype="0" fill="hold" nodeType="afterEffect">
                                  <p:stCondLst>
                                    <p:cond delay="0"/>
                                  </p:stCondLst>
                                  <p:childTnLst>
                                    <p:cmd type="call" cmd="playFrom(0.0)">
                                      <p:cBhvr>
                                        <p:cTn id="14" dur="2899" fill="hold"/>
                                        <p:tgtEl>
                                          <p:spTgt spid="168991"/>
                                        </p:tgtEl>
                                      </p:cBhvr>
                                    </p:cmd>
                                  </p:childTnLst>
                                </p:cTn>
                              </p:par>
                            </p:childTnLst>
                          </p:cTn>
                        </p:par>
                        <p:par>
                          <p:cTn id="15" fill="hold" nodeType="afterGroup">
                            <p:stCondLst>
                              <p:cond delay="5798"/>
                            </p:stCondLst>
                            <p:childTnLst>
                              <p:par>
                                <p:cTn id="16" presetID="1" presetClass="mediacall" presetSubtype="0" fill="hold" nodeType="afterEffect">
                                  <p:stCondLst>
                                    <p:cond delay="0"/>
                                  </p:stCondLst>
                                  <p:childTnLst>
                                    <p:cmd type="call" cmd="playFrom(0.0)">
                                      <p:cBhvr>
                                        <p:cTn id="17" dur="2899" fill="hold"/>
                                        <p:tgtEl>
                                          <p:spTgt spid="16899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8" fill="hold" display="0">
                  <p:stCondLst>
                    <p:cond delay="indefinite"/>
                  </p:stCondLst>
                  <p:endCondLst>
                    <p:cond evt="onNext" delay="0">
                      <p:tgtEl>
                        <p:sldTgt/>
                      </p:tgtEl>
                    </p:cond>
                    <p:cond evt="onPrev" delay="0">
                      <p:tgtEl>
                        <p:sldTgt/>
                      </p:tgtEl>
                    </p:cond>
                  </p:endCondLst>
                </p:cTn>
                <p:tgtEl>
                  <p:spTgt spid="168991"/>
                </p:tgtEl>
              </p:cMediaNode>
            </p:video>
            <p:seq concurrent="1" nextAc="seek">
              <p:cTn id="19" restart="whenNotActive" fill="hold" evtFilter="cancelBubble" nodeType="interactiveSeq">
                <p:stCondLst>
                  <p:cond evt="onClick" delay="0">
                    <p:tgtEl>
                      <p:spTgt spid="168991"/>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2" presetClass="mediacall" presetSubtype="0" fill="hold" nodeType="clickEffect">
                                  <p:stCondLst>
                                    <p:cond delay="0"/>
                                  </p:stCondLst>
                                  <p:childTnLst>
                                    <p:cmd type="call" cmd="togglePause">
                                      <p:cBhvr>
                                        <p:cTn id="23" dur="1" fill="hold"/>
                                        <p:tgtEl>
                                          <p:spTgt spid="168991"/>
                                        </p:tgtEl>
                                      </p:cBhvr>
                                    </p:cmd>
                                  </p:childTnLst>
                                </p:cTn>
                              </p:par>
                            </p:childTnLst>
                          </p:cTn>
                        </p:par>
                      </p:childTnLst>
                    </p:cTn>
                  </p:par>
                </p:childTnLst>
              </p:cTn>
              <p:nextCondLst>
                <p:cond evt="onClick" delay="0">
                  <p:tgtEl>
                    <p:spTgt spid="168991"/>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t>GPU implementation</a:t>
            </a:r>
          </a:p>
        </p:txBody>
      </p:sp>
      <p:graphicFrame>
        <p:nvGraphicFramePr>
          <p:cNvPr id="62533" name="Group 69"/>
          <p:cNvGraphicFramePr>
            <a:graphicFrameLocks noGrp="1"/>
          </p:cNvGraphicFramePr>
          <p:nvPr>
            <p:ph sz="half" idx="2"/>
          </p:nvPr>
        </p:nvGraphicFramePr>
        <p:xfrm>
          <a:off x="1090613" y="4002088"/>
          <a:ext cx="7291387" cy="2474912"/>
        </p:xfrm>
        <a:graphic>
          <a:graphicData uri="http://schemas.openxmlformats.org/drawingml/2006/table">
            <a:tbl>
              <a:tblPr/>
              <a:tblGrid>
                <a:gridCol w="2433637"/>
                <a:gridCol w="2428875"/>
                <a:gridCol w="2428875"/>
              </a:tblGrid>
              <a:tr h="949325">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200" b="0" i="0" u="none" strike="noStrike" cap="none" normalizeH="0" baseline="0" smtClean="0">
                          <a:ln>
                            <a:noFill/>
                          </a:ln>
                          <a:solidFill>
                            <a:schemeClr val="tx1"/>
                          </a:solidFill>
                          <a:effectLst>
                            <a:outerShdw blurRad="38100" dist="38100" dir="2700000" algn="tl">
                              <a:srgbClr val="C0C0C0"/>
                            </a:outerShdw>
                          </a:effectLst>
                          <a:latin typeface="Arial" charset="0"/>
                        </a:rPr>
                        <a:t>Window size</a:t>
                      </a:r>
                    </a:p>
                    <a:p>
                      <a:pPr marL="0" marR="0" lvl="0" indent="0" algn="ct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endParaRPr kumimoji="0" lang="en-US" sz="2200" b="0" i="0" u="none" strike="noStrike" cap="none" normalizeH="0" baseline="0" smtClean="0">
                        <a:ln>
                          <a:noFill/>
                        </a:ln>
                        <a:solidFill>
                          <a:schemeClr val="tx1"/>
                        </a:solidFill>
                        <a:effectLst>
                          <a:outerShdw blurRad="38100" dist="38100" dir="2700000" algn="tl">
                            <a:srgbClr val="C0C0C0"/>
                          </a:outerShdw>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200" b="0" i="0" u="none" strike="noStrike" cap="none" normalizeH="0" baseline="0" smtClean="0">
                          <a:ln>
                            <a:noFill/>
                          </a:ln>
                          <a:solidFill>
                            <a:schemeClr val="tx1"/>
                          </a:solidFill>
                          <a:effectLst>
                            <a:outerShdw blurRad="38100" dist="38100" dir="2700000" algn="tl">
                              <a:srgbClr val="C0C0C0"/>
                            </a:outerShdw>
                          </a:effectLst>
                          <a:latin typeface="Arial" charset="0"/>
                        </a:rPr>
                        <a:t>Full update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200" b="0" i="0" u="none" strike="noStrike" cap="none" normalizeH="0" baseline="0" smtClean="0">
                          <a:ln>
                            <a:noFill/>
                          </a:ln>
                          <a:solidFill>
                            <a:schemeClr val="tx1"/>
                          </a:solidFill>
                          <a:effectLst>
                            <a:outerShdw blurRad="38100" dist="38100" dir="2700000" algn="tl">
                              <a:srgbClr val="C0C0C0"/>
                            </a:outerShdw>
                          </a:effectLst>
                          <a:latin typeface="Arial" charset="0"/>
                        </a:rPr>
                        <a:t>Incremental</a:t>
                      </a:r>
                    </a:p>
                    <a:p>
                      <a:pPr marL="0" marR="0" lvl="0" indent="0" algn="ct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1800" b="0" i="0" u="none" strike="noStrike" cap="none" normalizeH="0" baseline="0" smtClean="0">
                          <a:ln>
                            <a:noFill/>
                          </a:ln>
                          <a:solidFill>
                            <a:schemeClr val="tx1"/>
                          </a:solidFill>
                          <a:effectLst>
                            <a:outerShdw blurRad="38100" dist="38100" dir="2700000" algn="tl">
                              <a:srgbClr val="C0C0C0"/>
                            </a:outerShdw>
                          </a:effectLst>
                          <a:latin typeface="Arial" charset="0"/>
                        </a:rPr>
                        <a:t>(1,1) pixel / frame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9588">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128x128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13.8 ms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1.3 ms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rgbClr val="0000FF"/>
                          </a:solidFill>
                          <a:effectLst>
                            <a:outerShdw blurRad="38100" dist="38100" dir="2700000" algn="tl">
                              <a:srgbClr val="C0C0C0"/>
                            </a:outerShdw>
                          </a:effectLst>
                          <a:latin typeface="Arial" charset="0"/>
                        </a:rPr>
                        <a:t>256x256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rgbClr val="0000FF"/>
                          </a:solidFill>
                          <a:effectLst>
                            <a:outerShdw blurRad="38100" dist="38100" dir="2700000" algn="tl">
                              <a:srgbClr val="C0C0C0"/>
                            </a:outerShdw>
                          </a:effectLst>
                          <a:latin typeface="Arial" charset="0"/>
                        </a:rPr>
                        <a:t>25.6 ms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rgbClr val="0000FF"/>
                          </a:solidFill>
                          <a:effectLst>
                            <a:outerShdw blurRad="38100" dist="38100" dir="2700000" algn="tl">
                              <a:srgbClr val="C0C0C0"/>
                            </a:outerShdw>
                          </a:effectLst>
                          <a:latin typeface="Arial" charset="0"/>
                        </a:rPr>
                        <a:t>1.4 ms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512x512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72.4 ms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600" b="0" i="0" u="none" strike="noStrike" cap="none" normalizeH="0" baseline="0" dirty="0" smtClean="0">
                          <a:ln>
                            <a:noFill/>
                          </a:ln>
                          <a:solidFill>
                            <a:schemeClr val="tx1"/>
                          </a:solidFill>
                          <a:effectLst>
                            <a:outerShdw blurRad="38100" dist="38100" dir="2700000" algn="tl">
                              <a:srgbClr val="C0C0C0"/>
                            </a:outerShdw>
                          </a:effectLst>
                          <a:latin typeface="Arial" charset="0"/>
                        </a:rPr>
                        <a:t>2.1 </a:t>
                      </a:r>
                      <a:r>
                        <a:rPr kumimoji="0" lang="en-US" sz="2600" b="0" i="0" u="none" strike="noStrike" cap="none" normalizeH="0" baseline="0" dirty="0" err="1" smtClean="0">
                          <a:ln>
                            <a:noFill/>
                          </a:ln>
                          <a:solidFill>
                            <a:schemeClr val="tx1"/>
                          </a:solidFill>
                          <a:effectLst>
                            <a:outerShdw blurRad="38100" dist="38100" dir="2700000" algn="tl">
                              <a:srgbClr val="C0C0C0"/>
                            </a:outerShdw>
                          </a:effectLst>
                          <a:latin typeface="Arial" charset="0"/>
                        </a:rPr>
                        <a:t>ms</a:t>
                      </a:r>
                      <a:endParaRPr kumimoji="0" lang="en-US" sz="2600" b="0" i="0" u="none" strike="noStrike" cap="none" normalizeH="0" baseline="0" dirty="0" smtClean="0">
                        <a:ln>
                          <a:noFill/>
                        </a:ln>
                        <a:solidFill>
                          <a:schemeClr val="tx1"/>
                        </a:solidFill>
                        <a:effectLst>
                          <a:outerShdw blurRad="38100" dist="38100" dir="2700000" algn="tl">
                            <a:srgbClr val="C0C0C0"/>
                          </a:outerShdw>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2520" name="Rectangle 56"/>
          <p:cNvSpPr>
            <a:spLocks noGrp="1" noChangeArrowheads="1"/>
          </p:cNvSpPr>
          <p:nvPr>
            <p:ph type="body" sz="half" idx="1"/>
          </p:nvPr>
        </p:nvSpPr>
        <p:spPr>
          <a:xfrm>
            <a:off x="685800" y="990600"/>
            <a:ext cx="8458200" cy="5410200"/>
          </a:xfrm>
        </p:spPr>
        <p:txBody>
          <a:bodyPr/>
          <a:lstStyle/>
          <a:p>
            <a:r>
              <a:rPr lang="en-US" sz="2600"/>
              <a:t>Several approximations</a:t>
            </a:r>
          </a:p>
          <a:p>
            <a:pPr lvl="1"/>
            <a:r>
              <a:rPr lang="en-US" sz="2400">
                <a:sym typeface="Wingdings" pitchFamily="2" charset="2"/>
              </a:rPr>
              <a:t>D</a:t>
            </a:r>
            <a:r>
              <a:rPr lang="en-US" sz="2400"/>
              <a:t>imensionality reduction</a:t>
            </a:r>
          </a:p>
          <a:p>
            <a:pPr lvl="1"/>
            <a:r>
              <a:rPr lang="en-US" sz="2400"/>
              <a:t>Quantization </a:t>
            </a:r>
          </a:p>
          <a:p>
            <a:pPr lvl="1"/>
            <a:r>
              <a:rPr lang="en-US" sz="2400"/>
              <a:t>… (</a:t>
            </a:r>
            <a:r>
              <a:rPr lang="en-US" sz="2400">
                <a:sym typeface="Wingdings" pitchFamily="2" charset="2"/>
              </a:rPr>
              <a:t> see </a:t>
            </a:r>
            <a:r>
              <a:rPr lang="en-US" sz="2400"/>
              <a:t>paper)</a:t>
            </a:r>
          </a:p>
          <a:p>
            <a:pPr lvl="1"/>
            <a:endParaRPr lang="en-US" sz="2400"/>
          </a:p>
          <a:p>
            <a:r>
              <a:rPr lang="en-US" sz="2600"/>
              <a:t>Performance (</a:t>
            </a:r>
            <a:r>
              <a:rPr lang="en-US" sz="2200"/>
              <a:t>64x64 exemplar</a:t>
            </a:r>
            <a:r>
              <a:rPr lang="en-US" sz="2600"/>
              <a:t>; </a:t>
            </a:r>
            <a:r>
              <a:rPr lang="en-US" sz="2200"/>
              <a:t>GeForce 6800 Ultra)</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t>Results</a:t>
            </a:r>
          </a:p>
        </p:txBody>
      </p:sp>
      <p:pic>
        <p:nvPicPr>
          <p:cNvPr id="97300" name="Picture 20" descr="res_315_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0225" y="1185863"/>
            <a:ext cx="2111375" cy="2105025"/>
          </a:xfrm>
          <a:prstGeom prst="rect">
            <a:avLst/>
          </a:prstGeom>
          <a:noFill/>
          <a:extLst>
            <a:ext uri="{909E8E84-426E-40DD-AFC4-6F175D3DCCD1}">
              <a14:hiddenFill xmlns:a14="http://schemas.microsoft.com/office/drawing/2010/main">
                <a:solidFill>
                  <a:srgbClr val="FFFFFF"/>
                </a:solidFill>
              </a14:hiddenFill>
            </a:ext>
          </a:extLst>
        </p:spPr>
      </p:pic>
      <p:pic>
        <p:nvPicPr>
          <p:cNvPr id="97307" name="Picture 27" descr="untitled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3357563"/>
            <a:ext cx="2093912" cy="2093912"/>
          </a:xfrm>
          <a:prstGeom prst="rect">
            <a:avLst/>
          </a:prstGeom>
          <a:noFill/>
          <a:extLst>
            <a:ext uri="{909E8E84-426E-40DD-AFC4-6F175D3DCCD1}">
              <a14:hiddenFill xmlns:a14="http://schemas.microsoft.com/office/drawing/2010/main">
                <a:solidFill>
                  <a:srgbClr val="FFFFFF"/>
                </a:solidFill>
              </a14:hiddenFill>
            </a:ext>
          </a:extLst>
        </p:spPr>
      </p:pic>
      <p:pic>
        <p:nvPicPr>
          <p:cNvPr id="97311" name="Picture 31" descr="greencells_161b_t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3317875"/>
            <a:ext cx="542925" cy="54292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7316" name="Picture 36" descr="315_t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9900" y="1108075"/>
            <a:ext cx="542925" cy="5429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7318" name="Picture 38" descr="res0"/>
          <p:cNvPicPr>
            <a:picLocks noChangeAspect="1" noChangeArrowheads="1"/>
          </p:cNvPicPr>
          <p:nvPr/>
        </p:nvPicPr>
        <p:blipFill>
          <a:blip r:embed="rId7">
            <a:extLst>
              <a:ext uri="{28A0092B-C50C-407E-A947-70E740481C1C}">
                <a14:useLocalDpi xmlns:a14="http://schemas.microsoft.com/office/drawing/2010/main" val="0"/>
              </a:ext>
            </a:extLst>
          </a:blip>
          <a:srcRect t="43750" r="43750"/>
          <a:stretch>
            <a:fillRect/>
          </a:stretch>
        </p:blipFill>
        <p:spPr bwMode="auto">
          <a:xfrm>
            <a:off x="287338" y="1185863"/>
            <a:ext cx="2093912" cy="2093912"/>
          </a:xfrm>
          <a:prstGeom prst="rect">
            <a:avLst/>
          </a:prstGeom>
          <a:noFill/>
          <a:extLst>
            <a:ext uri="{909E8E84-426E-40DD-AFC4-6F175D3DCCD1}">
              <a14:hiddenFill xmlns:a14="http://schemas.microsoft.com/office/drawing/2010/main">
                <a:solidFill>
                  <a:srgbClr val="FFFFFF"/>
                </a:solidFill>
              </a14:hiddenFill>
            </a:ext>
          </a:extLst>
        </p:spPr>
      </p:pic>
      <p:pic>
        <p:nvPicPr>
          <p:cNvPr id="97312" name="Picture 32" descr="longgras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1108075"/>
            <a:ext cx="852488" cy="852488"/>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7319" name="Picture 39" descr="res1"/>
          <p:cNvPicPr>
            <a:picLocks noChangeAspect="1" noChangeArrowheads="1"/>
          </p:cNvPicPr>
          <p:nvPr/>
        </p:nvPicPr>
        <p:blipFill>
          <a:blip r:embed="rId9">
            <a:extLst>
              <a:ext uri="{28A0092B-C50C-407E-A947-70E740481C1C}">
                <a14:useLocalDpi xmlns:a14="http://schemas.microsoft.com/office/drawing/2010/main" val="0"/>
              </a:ext>
            </a:extLst>
          </a:blip>
          <a:srcRect l="41072" t="7143" r="10715" b="44643"/>
          <a:stretch>
            <a:fillRect/>
          </a:stretch>
        </p:blipFill>
        <p:spPr bwMode="auto">
          <a:xfrm>
            <a:off x="2484438" y="1185863"/>
            <a:ext cx="2093912" cy="2093912"/>
          </a:xfrm>
          <a:prstGeom prst="rect">
            <a:avLst/>
          </a:prstGeom>
          <a:noFill/>
          <a:extLst>
            <a:ext uri="{909E8E84-426E-40DD-AFC4-6F175D3DCCD1}">
              <a14:hiddenFill xmlns:a14="http://schemas.microsoft.com/office/drawing/2010/main">
                <a:solidFill>
                  <a:srgbClr val="FFFFFF"/>
                </a:solidFill>
              </a14:hiddenFill>
            </a:ext>
          </a:extLst>
        </p:spPr>
      </p:pic>
      <p:pic>
        <p:nvPicPr>
          <p:cNvPr id="97314" name="Picture 34" descr="purpleflower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1108075"/>
            <a:ext cx="852488" cy="852488"/>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7320" name="Picture 40" descr="res2"/>
          <p:cNvPicPr>
            <a:picLocks noChangeAspect="1" noChangeArrowheads="1"/>
          </p:cNvPicPr>
          <p:nvPr/>
        </p:nvPicPr>
        <p:blipFill>
          <a:blip r:embed="rId11">
            <a:extLst>
              <a:ext uri="{28A0092B-C50C-407E-A947-70E740481C1C}">
                <a14:useLocalDpi xmlns:a14="http://schemas.microsoft.com/office/drawing/2010/main" val="0"/>
              </a:ext>
            </a:extLst>
          </a:blip>
          <a:srcRect l="18750" t="2977" r="27835" b="43750"/>
          <a:stretch>
            <a:fillRect/>
          </a:stretch>
        </p:blipFill>
        <p:spPr bwMode="auto">
          <a:xfrm>
            <a:off x="287338" y="3357563"/>
            <a:ext cx="2098675" cy="2093912"/>
          </a:xfrm>
          <a:prstGeom prst="rect">
            <a:avLst/>
          </a:prstGeom>
          <a:noFill/>
          <a:extLst>
            <a:ext uri="{909E8E84-426E-40DD-AFC4-6F175D3DCCD1}">
              <a14:hiddenFill xmlns:a14="http://schemas.microsoft.com/office/drawing/2010/main">
                <a:solidFill>
                  <a:srgbClr val="FFFFFF"/>
                </a:solidFill>
              </a14:hiddenFill>
            </a:ext>
          </a:extLst>
        </p:spPr>
      </p:pic>
      <p:pic>
        <p:nvPicPr>
          <p:cNvPr id="97315" name="Picture 35" descr="whitestone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8600" y="3317875"/>
            <a:ext cx="852488" cy="852488"/>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7321" name="Picture 41" descr="res3"/>
          <p:cNvPicPr>
            <a:picLocks noChangeAspect="1" noChangeArrowheads="1"/>
          </p:cNvPicPr>
          <p:nvPr/>
        </p:nvPicPr>
        <p:blipFill>
          <a:blip r:embed="rId13">
            <a:extLst>
              <a:ext uri="{28A0092B-C50C-407E-A947-70E740481C1C}">
                <a14:useLocalDpi xmlns:a14="http://schemas.microsoft.com/office/drawing/2010/main" val="0"/>
              </a:ext>
            </a:extLst>
          </a:blip>
          <a:srcRect l="8510" t="4256" r="25533" b="30148"/>
          <a:stretch>
            <a:fillRect/>
          </a:stretch>
        </p:blipFill>
        <p:spPr bwMode="auto">
          <a:xfrm>
            <a:off x="6880225" y="3352800"/>
            <a:ext cx="2109788" cy="2098675"/>
          </a:xfrm>
          <a:prstGeom prst="rect">
            <a:avLst/>
          </a:prstGeom>
          <a:noFill/>
          <a:extLst>
            <a:ext uri="{909E8E84-426E-40DD-AFC4-6F175D3DCCD1}">
              <a14:hiddenFill xmlns:a14="http://schemas.microsoft.com/office/drawing/2010/main">
                <a:solidFill>
                  <a:srgbClr val="FFFFFF"/>
                </a:solidFill>
              </a14:hiddenFill>
            </a:ext>
          </a:extLst>
        </p:spPr>
      </p:pic>
      <p:pic>
        <p:nvPicPr>
          <p:cNvPr id="97313" name="Picture 33" descr="olives12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34188" y="3317875"/>
            <a:ext cx="852487" cy="852488"/>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7322" name="Picture 42" descr="res4"/>
          <p:cNvPicPr>
            <a:picLocks noChangeAspect="1" noChangeArrowheads="1"/>
          </p:cNvPicPr>
          <p:nvPr/>
        </p:nvPicPr>
        <p:blipFill>
          <a:blip r:embed="rId15">
            <a:extLst>
              <a:ext uri="{28A0092B-C50C-407E-A947-70E740481C1C}">
                <a14:useLocalDpi xmlns:a14="http://schemas.microsoft.com/office/drawing/2010/main" val="0"/>
              </a:ext>
            </a:extLst>
          </a:blip>
          <a:srcRect t="12903" r="12903"/>
          <a:stretch>
            <a:fillRect/>
          </a:stretch>
        </p:blipFill>
        <p:spPr bwMode="auto">
          <a:xfrm>
            <a:off x="4687888" y="1185863"/>
            <a:ext cx="2093912" cy="2093912"/>
          </a:xfrm>
          <a:prstGeom prst="rect">
            <a:avLst/>
          </a:prstGeom>
          <a:noFill/>
          <a:extLst>
            <a:ext uri="{909E8E84-426E-40DD-AFC4-6F175D3DCCD1}">
              <a14:hiddenFill xmlns:a14="http://schemas.microsoft.com/office/drawing/2010/main">
                <a:solidFill>
                  <a:srgbClr val="FFFFFF"/>
                </a:solidFill>
              </a14:hiddenFill>
            </a:ext>
          </a:extLst>
        </p:spPr>
      </p:pic>
      <p:pic>
        <p:nvPicPr>
          <p:cNvPr id="97317" name="Picture 37" descr="blueflowers"/>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48200" y="1108075"/>
            <a:ext cx="852488" cy="852488"/>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7323" name="Picture 43" descr="bufshot0001"/>
          <p:cNvPicPr>
            <a:picLocks noChangeAspect="1" noChangeArrowheads="1"/>
          </p:cNvPicPr>
          <p:nvPr/>
        </p:nvPicPr>
        <p:blipFill>
          <a:blip r:embed="rId17">
            <a:extLst>
              <a:ext uri="{28A0092B-C50C-407E-A947-70E740481C1C}">
                <a14:useLocalDpi xmlns:a14="http://schemas.microsoft.com/office/drawing/2010/main" val="0"/>
              </a:ext>
            </a:extLst>
          </a:blip>
          <a:srcRect l="24390" t="19513" r="9756" b="14635"/>
          <a:stretch>
            <a:fillRect/>
          </a:stretch>
        </p:blipFill>
        <p:spPr bwMode="auto">
          <a:xfrm>
            <a:off x="4683125" y="3357563"/>
            <a:ext cx="2093913" cy="2093912"/>
          </a:xfrm>
          <a:prstGeom prst="rect">
            <a:avLst/>
          </a:prstGeom>
          <a:noFill/>
          <a:extLst>
            <a:ext uri="{909E8E84-426E-40DD-AFC4-6F175D3DCCD1}">
              <a14:hiddenFill xmlns:a14="http://schemas.microsoft.com/office/drawing/2010/main">
                <a:solidFill>
                  <a:srgbClr val="FFFFFF"/>
                </a:solidFill>
              </a14:hiddenFill>
            </a:ext>
          </a:extLst>
        </p:spPr>
      </p:pic>
      <p:pic>
        <p:nvPicPr>
          <p:cNvPr id="97324" name="Picture 44" descr="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48200" y="3317875"/>
            <a:ext cx="852488" cy="852488"/>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7329" name="Text Box 49"/>
          <p:cNvSpPr txBox="1">
            <a:spLocks noChangeArrowheads="1"/>
          </p:cNvSpPr>
          <p:nvPr/>
        </p:nvSpPr>
        <p:spPr bwMode="auto">
          <a:xfrm>
            <a:off x="1936750" y="5675313"/>
            <a:ext cx="53784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tx2"/>
                </a:solidFill>
                <a:effectLst/>
              </a:rPr>
              <a:t>http://research.microsoft.com/projects/ParaTexSyn/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5" name="Picture 3" descr="teaserABC"/>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l="1666" t="40263" r="64166" b="15205"/>
          <a:stretch>
            <a:fillRect/>
          </a:stretch>
        </p:blipFill>
        <p:spPr bwMode="auto">
          <a:xfrm>
            <a:off x="152400" y="2667000"/>
            <a:ext cx="3124200" cy="312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2516" name="Picture 4" descr="teaserABC"/>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l="61667" t="21799" r="4167" b="33670"/>
          <a:stretch>
            <a:fillRect/>
          </a:stretch>
        </p:blipFill>
        <p:spPr bwMode="auto">
          <a:xfrm>
            <a:off x="5638800" y="1371600"/>
            <a:ext cx="3124200" cy="312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2517" name="Picture 5" descr="teaserABC"/>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l="43333" t="58727" r="22501"/>
          <a:stretch>
            <a:fillRect/>
          </a:stretch>
        </p:blipFill>
        <p:spPr bwMode="auto">
          <a:xfrm>
            <a:off x="3962400" y="3962400"/>
            <a:ext cx="3124200" cy="289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2518" name="Picture 6" descr="teaserABC"/>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l="32500" t="28316" r="33333" b="27153"/>
          <a:stretch>
            <a:fillRect/>
          </a:stretch>
        </p:blipFill>
        <p:spPr bwMode="auto">
          <a:xfrm>
            <a:off x="2971800" y="1828800"/>
            <a:ext cx="3124200" cy="312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2521" name="Picture 9" descr="teaserABC"/>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l="1666" t="40263" r="64166" b="15205"/>
          <a:stretch>
            <a:fillRect/>
          </a:stretch>
        </p:blipFill>
        <p:spPr bwMode="auto">
          <a:xfrm>
            <a:off x="152400" y="2667000"/>
            <a:ext cx="3124200" cy="3124200"/>
          </a:xfrm>
          <a:prstGeom prst="rect">
            <a:avLst/>
          </a:prstGeom>
          <a:noFill/>
          <a:ln w="2857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2522" name="Picture 10" descr="teaserABC"/>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l="32500" t="28316" r="33333" b="27153"/>
          <a:stretch>
            <a:fillRect/>
          </a:stretch>
        </p:blipFill>
        <p:spPr bwMode="auto">
          <a:xfrm>
            <a:off x="2971800" y="1828800"/>
            <a:ext cx="3124200" cy="3124200"/>
          </a:xfrm>
          <a:prstGeom prst="rect">
            <a:avLst/>
          </a:prstGeom>
          <a:noFill/>
          <a:ln w="2857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2523" name="Picture 11" descr="teaserABC"/>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l="43333" t="58727" r="22501"/>
          <a:stretch>
            <a:fillRect/>
          </a:stretch>
        </p:blipFill>
        <p:spPr bwMode="auto">
          <a:xfrm>
            <a:off x="3962400" y="3962400"/>
            <a:ext cx="3124200" cy="2895600"/>
          </a:xfrm>
          <a:prstGeom prst="rect">
            <a:avLst/>
          </a:prstGeom>
          <a:noFill/>
          <a:ln w="2857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2524" name="Rectangle 12"/>
          <p:cNvSpPr>
            <a:spLocks noGrp="1" noChangeArrowheads="1"/>
          </p:cNvSpPr>
          <p:nvPr>
            <p:ph type="title"/>
          </p:nvPr>
        </p:nvSpPr>
        <p:spPr/>
        <p:txBody>
          <a:bodyPr/>
          <a:lstStyle/>
          <a:p>
            <a:endParaRPr lang="en-US"/>
          </a:p>
        </p:txBody>
      </p:sp>
      <p:pic>
        <p:nvPicPr>
          <p:cNvPr id="192525" name="Picture 13" descr="teaserABC"/>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t="2249"/>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2526" name="Rectangle 14"/>
          <p:cNvSpPr>
            <a:spLocks noChangeArrowheads="1"/>
          </p:cNvSpPr>
          <p:nvPr/>
        </p:nvSpPr>
        <p:spPr bwMode="auto">
          <a:xfrm>
            <a:off x="1143000" y="152400"/>
            <a:ext cx="6858000" cy="685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92075" tIns="46038" rIns="92075" bIns="46038" anchor="ctr" anchorCtr="1"/>
          <a:lstStyle/>
          <a:p>
            <a:pPr eaLnBrk="0" hangingPunct="0">
              <a:lnSpc>
                <a:spcPct val="90000"/>
              </a:lnSpc>
            </a:pPr>
            <a:r>
              <a:rPr lang="en-US" sz="3200">
                <a:solidFill>
                  <a:schemeClr val="tx2"/>
                </a:solidFill>
                <a:effectLst>
                  <a:outerShdw blurRad="38100" dist="38100" dir="2700000" algn="tl">
                    <a:srgbClr val="C0C0C0"/>
                  </a:outerShdw>
                </a:effectLst>
              </a:rPr>
              <a:t>Exemplar-based texture synthesis</a:t>
            </a:r>
          </a:p>
        </p:txBody>
      </p:sp>
      <p:pic>
        <p:nvPicPr>
          <p:cNvPr id="192527" name="Picture 15" descr="teaserABC"/>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l="61667" t="21799" r="4167" b="33670"/>
          <a:stretch>
            <a:fillRect/>
          </a:stretch>
        </p:blipFill>
        <p:spPr bwMode="auto">
          <a:xfrm>
            <a:off x="5638800" y="1371600"/>
            <a:ext cx="3124200" cy="3124200"/>
          </a:xfrm>
          <a:prstGeom prst="rect">
            <a:avLst/>
          </a:prstGeom>
          <a:noFill/>
          <a:ln w="2857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0"/>
                                  </p:stCondLst>
                                  <p:childTnLst>
                                    <p:animEffect transition="out" filter="fade">
                                      <p:cBhvr>
                                        <p:cTn id="6" dur="1000"/>
                                        <p:tgtEl>
                                          <p:spTgt spid="192527"/>
                                        </p:tgtEl>
                                      </p:cBhvr>
                                    </p:animEffect>
                                    <p:set>
                                      <p:cBhvr>
                                        <p:cTn id="7" dur="1" fill="hold">
                                          <p:stCondLst>
                                            <p:cond delay="999"/>
                                          </p:stCondLst>
                                        </p:cTn>
                                        <p:tgtEl>
                                          <p:spTgt spid="192527"/>
                                        </p:tgtEl>
                                        <p:attrNameLst>
                                          <p:attrName>style.visibility</p:attrName>
                                        </p:attrNameLst>
                                      </p:cBhvr>
                                      <p:to>
                                        <p:strVal val="hidden"/>
                                      </p:to>
                                    </p:set>
                                  </p:childTnLst>
                                </p:cTn>
                              </p:par>
                            </p:childTnLst>
                          </p:cTn>
                        </p:par>
                        <p:par>
                          <p:cTn id="8" fill="hold" nodeType="afterGroup">
                            <p:stCondLst>
                              <p:cond delay="1000"/>
                            </p:stCondLst>
                            <p:childTnLst>
                              <p:par>
                                <p:cTn id="9" presetID="1" presetClass="entr" presetSubtype="0" fill="hold" nodeType="afterEffect">
                                  <p:stCondLst>
                                    <p:cond delay="0"/>
                                  </p:stCondLst>
                                  <p:childTnLst>
                                    <p:set>
                                      <p:cBhvr>
                                        <p:cTn id="10" dur="1" fill="hold">
                                          <p:stCondLst>
                                            <p:cond delay="0"/>
                                          </p:stCondLst>
                                        </p:cTn>
                                        <p:tgtEl>
                                          <p:spTgt spid="1925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2521"/>
                                        </p:tgtEl>
                                        <p:attrNameLst>
                                          <p:attrName>style.visibility</p:attrName>
                                        </p:attrNameLst>
                                      </p:cBhvr>
                                      <p:to>
                                        <p:strVal val="visible"/>
                                      </p:to>
                                    </p:set>
                                  </p:childTnLst>
                                </p:cTn>
                              </p:par>
                            </p:childTnLst>
                          </p:cTn>
                        </p:par>
                        <p:par>
                          <p:cTn id="13" fill="hold" nodeType="afterGroup">
                            <p:stCondLst>
                              <p:cond delay="1000"/>
                            </p:stCondLst>
                            <p:childTnLst>
                              <p:par>
                                <p:cTn id="14" presetID="10" presetClass="exit" presetSubtype="0" fill="hold" nodeType="afterEffect">
                                  <p:stCondLst>
                                    <p:cond delay="0"/>
                                  </p:stCondLst>
                                  <p:childTnLst>
                                    <p:animEffect transition="out" filter="fade">
                                      <p:cBhvr>
                                        <p:cTn id="15" dur="1000"/>
                                        <p:tgtEl>
                                          <p:spTgt spid="192521"/>
                                        </p:tgtEl>
                                      </p:cBhvr>
                                    </p:animEffect>
                                    <p:set>
                                      <p:cBhvr>
                                        <p:cTn id="16" dur="1" fill="hold">
                                          <p:stCondLst>
                                            <p:cond delay="999"/>
                                          </p:stCondLst>
                                        </p:cTn>
                                        <p:tgtEl>
                                          <p:spTgt spid="192521"/>
                                        </p:tgtEl>
                                        <p:attrNameLst>
                                          <p:attrName>style.visibility</p:attrName>
                                        </p:attrNameLst>
                                      </p:cBhvr>
                                      <p:to>
                                        <p:strVal val="hidden"/>
                                      </p:to>
                                    </p:set>
                                  </p:childTnLst>
                                </p:cTn>
                              </p:par>
                            </p:childTnLst>
                          </p:cTn>
                        </p:par>
                        <p:par>
                          <p:cTn id="17" fill="hold" nodeType="afterGroup">
                            <p:stCondLst>
                              <p:cond delay="2000"/>
                            </p:stCondLst>
                            <p:childTnLst>
                              <p:par>
                                <p:cTn id="18" presetID="1" presetClass="entr" presetSubtype="0" fill="hold" nodeType="afterEffect">
                                  <p:stCondLst>
                                    <p:cond delay="0"/>
                                  </p:stCondLst>
                                  <p:childTnLst>
                                    <p:set>
                                      <p:cBhvr>
                                        <p:cTn id="19" dur="1" fill="hold">
                                          <p:stCondLst>
                                            <p:cond delay="0"/>
                                          </p:stCondLst>
                                        </p:cTn>
                                        <p:tgtEl>
                                          <p:spTgt spid="19251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92522"/>
                                        </p:tgtEl>
                                        <p:attrNameLst>
                                          <p:attrName>style.visibility</p:attrName>
                                        </p:attrNameLst>
                                      </p:cBhvr>
                                      <p:to>
                                        <p:strVal val="visible"/>
                                      </p:to>
                                    </p:set>
                                  </p:childTnLst>
                                </p:cTn>
                              </p:par>
                            </p:childTnLst>
                          </p:cTn>
                        </p:par>
                        <p:par>
                          <p:cTn id="22" fill="hold" nodeType="afterGroup">
                            <p:stCondLst>
                              <p:cond delay="2000"/>
                            </p:stCondLst>
                            <p:childTnLst>
                              <p:par>
                                <p:cTn id="23" presetID="10" presetClass="exit" presetSubtype="0" fill="hold" nodeType="afterEffect">
                                  <p:stCondLst>
                                    <p:cond delay="0"/>
                                  </p:stCondLst>
                                  <p:childTnLst>
                                    <p:animEffect transition="out" filter="fade">
                                      <p:cBhvr>
                                        <p:cTn id="24" dur="1000"/>
                                        <p:tgtEl>
                                          <p:spTgt spid="192522"/>
                                        </p:tgtEl>
                                      </p:cBhvr>
                                    </p:animEffect>
                                    <p:set>
                                      <p:cBhvr>
                                        <p:cTn id="25" dur="1" fill="hold">
                                          <p:stCondLst>
                                            <p:cond delay="999"/>
                                          </p:stCondLst>
                                        </p:cTn>
                                        <p:tgtEl>
                                          <p:spTgt spid="192522"/>
                                        </p:tgtEl>
                                        <p:attrNameLst>
                                          <p:attrName>style.visibility</p:attrName>
                                        </p:attrNameLst>
                                      </p:cBhvr>
                                      <p:to>
                                        <p:strVal val="hidden"/>
                                      </p:to>
                                    </p:set>
                                  </p:childTnLst>
                                </p:cTn>
                              </p:par>
                            </p:childTnLst>
                          </p:cTn>
                        </p:par>
                        <p:par>
                          <p:cTn id="26" fill="hold" nodeType="afterGroup">
                            <p:stCondLst>
                              <p:cond delay="3000"/>
                            </p:stCondLst>
                            <p:childTnLst>
                              <p:par>
                                <p:cTn id="27" presetID="1" presetClass="entr" presetSubtype="0" fill="hold" nodeType="afterEffect">
                                  <p:stCondLst>
                                    <p:cond delay="0"/>
                                  </p:stCondLst>
                                  <p:childTnLst>
                                    <p:set>
                                      <p:cBhvr>
                                        <p:cTn id="28" dur="1" fill="hold">
                                          <p:stCondLst>
                                            <p:cond delay="0"/>
                                          </p:stCondLst>
                                        </p:cTn>
                                        <p:tgtEl>
                                          <p:spTgt spid="1925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2523"/>
                                        </p:tgtEl>
                                        <p:attrNameLst>
                                          <p:attrName>style.visibility</p:attrName>
                                        </p:attrNameLst>
                                      </p:cBhvr>
                                      <p:to>
                                        <p:strVal val="visible"/>
                                      </p:to>
                                    </p:set>
                                  </p:childTnLst>
                                </p:cTn>
                              </p:par>
                            </p:childTnLst>
                          </p:cTn>
                        </p:par>
                        <p:par>
                          <p:cTn id="31" fill="hold" nodeType="afterGroup">
                            <p:stCondLst>
                              <p:cond delay="3000"/>
                            </p:stCondLst>
                            <p:childTnLst>
                              <p:par>
                                <p:cTn id="32" presetID="10" presetClass="exit" presetSubtype="0" fill="hold" nodeType="afterEffect">
                                  <p:stCondLst>
                                    <p:cond delay="0"/>
                                  </p:stCondLst>
                                  <p:childTnLst>
                                    <p:animEffect transition="out" filter="fade">
                                      <p:cBhvr>
                                        <p:cTn id="33" dur="1000"/>
                                        <p:tgtEl>
                                          <p:spTgt spid="192523"/>
                                        </p:tgtEl>
                                      </p:cBhvr>
                                    </p:animEffect>
                                    <p:set>
                                      <p:cBhvr>
                                        <p:cTn id="34" dur="1" fill="hold">
                                          <p:stCondLst>
                                            <p:cond delay="999"/>
                                          </p:stCondLst>
                                        </p:cTn>
                                        <p:tgtEl>
                                          <p:spTgt spid="192523"/>
                                        </p:tgtEl>
                                        <p:attrNameLst>
                                          <p:attrName>style.visibility</p:attrName>
                                        </p:attrNameLst>
                                      </p:cBhvr>
                                      <p:to>
                                        <p:strVal val="hidden"/>
                                      </p:to>
                                    </p:set>
                                  </p:childTnLst>
                                </p:cTn>
                              </p:par>
                            </p:childTnLst>
                          </p:cTn>
                        </p:par>
                        <p:par>
                          <p:cTn id="35" fill="hold" nodeType="afterGroup">
                            <p:stCondLst>
                              <p:cond delay="4000"/>
                            </p:stCondLst>
                            <p:childTnLst>
                              <p:par>
                                <p:cTn id="36" presetID="10" presetClass="entr" presetSubtype="0" fill="hold" nodeType="afterEffect">
                                  <p:stCondLst>
                                    <p:cond delay="0"/>
                                  </p:stCondLst>
                                  <p:childTnLst>
                                    <p:set>
                                      <p:cBhvr>
                                        <p:cTn id="37" dur="1" fill="hold">
                                          <p:stCondLst>
                                            <p:cond delay="0"/>
                                          </p:stCondLst>
                                        </p:cTn>
                                        <p:tgtEl>
                                          <p:spTgt spid="192525"/>
                                        </p:tgtEl>
                                        <p:attrNameLst>
                                          <p:attrName>style.visibility</p:attrName>
                                        </p:attrNameLst>
                                      </p:cBhvr>
                                      <p:to>
                                        <p:strVal val="visible"/>
                                      </p:to>
                                    </p:set>
                                    <p:animEffect transition="in" filter="fade">
                                      <p:cBhvr>
                                        <p:cTn id="38" dur="1000"/>
                                        <p:tgtEl>
                                          <p:spTgt spid="192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a:t>Comparisons</a:t>
            </a:r>
          </a:p>
        </p:txBody>
      </p:sp>
      <p:sp>
        <p:nvSpPr>
          <p:cNvPr id="133135" name="Rectangle 15"/>
          <p:cNvSpPr>
            <a:spLocks noChangeArrowheads="1"/>
          </p:cNvSpPr>
          <p:nvPr/>
        </p:nvSpPr>
        <p:spPr bwMode="auto">
          <a:xfrm>
            <a:off x="0" y="2082800"/>
            <a:ext cx="9144000" cy="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3137" name="Rectangle 17"/>
          <p:cNvSpPr>
            <a:spLocks noChangeArrowheads="1"/>
          </p:cNvSpPr>
          <p:nvPr/>
        </p:nvSpPr>
        <p:spPr bwMode="auto">
          <a:xfrm>
            <a:off x="381000" y="2082800"/>
            <a:ext cx="911225" cy="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3139" name="Rectangle 19"/>
          <p:cNvSpPr>
            <a:spLocks noChangeArrowheads="1"/>
          </p:cNvSpPr>
          <p:nvPr/>
        </p:nvSpPr>
        <p:spPr bwMode="auto">
          <a:xfrm>
            <a:off x="381000" y="2082800"/>
            <a:ext cx="911225" cy="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3141" name="Rectangle 21"/>
          <p:cNvSpPr>
            <a:spLocks noChangeArrowheads="1"/>
          </p:cNvSpPr>
          <p:nvPr/>
        </p:nvSpPr>
        <p:spPr bwMode="auto">
          <a:xfrm>
            <a:off x="381000" y="2082800"/>
            <a:ext cx="911225" cy="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3147" name="Rectangle 27"/>
          <p:cNvSpPr>
            <a:spLocks noChangeArrowheads="1"/>
          </p:cNvSpPr>
          <p:nvPr/>
        </p:nvSpPr>
        <p:spPr bwMode="auto">
          <a:xfrm>
            <a:off x="0" y="2082800"/>
            <a:ext cx="9144000" cy="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3149" name="Rectangle 29"/>
          <p:cNvSpPr>
            <a:spLocks noChangeArrowheads="1"/>
          </p:cNvSpPr>
          <p:nvPr/>
        </p:nvSpPr>
        <p:spPr bwMode="auto">
          <a:xfrm>
            <a:off x="381000" y="2082800"/>
            <a:ext cx="911225" cy="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3152" name="Rectangle 32"/>
          <p:cNvSpPr>
            <a:spLocks noChangeArrowheads="1"/>
          </p:cNvSpPr>
          <p:nvPr/>
        </p:nvSpPr>
        <p:spPr bwMode="auto">
          <a:xfrm>
            <a:off x="381000" y="2082800"/>
            <a:ext cx="911225" cy="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3188" name="Text Box 68"/>
          <p:cNvSpPr txBox="1">
            <a:spLocks noChangeArrowheads="1"/>
          </p:cNvSpPr>
          <p:nvPr/>
        </p:nvSpPr>
        <p:spPr bwMode="auto">
          <a:xfrm>
            <a:off x="2149475" y="992188"/>
            <a:ext cx="1568450" cy="91598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Wei and </a:t>
            </a:r>
          </a:p>
          <a:p>
            <a:r>
              <a:rPr lang="en-US">
                <a:effectLst/>
              </a:rPr>
              <a:t>Levoy [2003]</a:t>
            </a:r>
          </a:p>
          <a:p>
            <a:r>
              <a:rPr lang="en-US">
                <a:solidFill>
                  <a:srgbClr val="0000FF"/>
                </a:solidFill>
                <a:effectLst/>
              </a:rPr>
              <a:t>1.1 GHz CPU</a:t>
            </a:r>
          </a:p>
        </p:txBody>
      </p:sp>
      <p:sp>
        <p:nvSpPr>
          <p:cNvPr id="133189" name="Text Box 69"/>
          <p:cNvSpPr txBox="1">
            <a:spLocks noChangeArrowheads="1"/>
          </p:cNvSpPr>
          <p:nvPr/>
        </p:nvSpPr>
        <p:spPr bwMode="auto">
          <a:xfrm>
            <a:off x="3990975" y="990600"/>
            <a:ext cx="1695450" cy="9159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Zelinka and </a:t>
            </a:r>
          </a:p>
          <a:p>
            <a:r>
              <a:rPr lang="en-US">
                <a:effectLst/>
              </a:rPr>
              <a:t>Garland [2002]</a:t>
            </a:r>
          </a:p>
          <a:p>
            <a:r>
              <a:rPr lang="en-US">
                <a:solidFill>
                  <a:srgbClr val="0000FF"/>
                </a:solidFill>
                <a:effectLst/>
              </a:rPr>
              <a:t>1.0 GHz CPU</a:t>
            </a:r>
          </a:p>
        </p:txBody>
      </p:sp>
      <p:sp>
        <p:nvSpPr>
          <p:cNvPr id="133190" name="Text Box 70"/>
          <p:cNvSpPr txBox="1">
            <a:spLocks noChangeArrowheads="1"/>
          </p:cNvSpPr>
          <p:nvPr/>
        </p:nvSpPr>
        <p:spPr bwMode="auto">
          <a:xfrm>
            <a:off x="5934075" y="1265238"/>
            <a:ext cx="1619250" cy="6413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Our technique</a:t>
            </a:r>
          </a:p>
          <a:p>
            <a:r>
              <a:rPr lang="en-US">
                <a:solidFill>
                  <a:srgbClr val="0000FF"/>
                </a:solidFill>
                <a:effectLst/>
              </a:rPr>
              <a:t>0.4 GHz GPU</a:t>
            </a:r>
          </a:p>
        </p:txBody>
      </p:sp>
      <p:pic>
        <p:nvPicPr>
          <p:cNvPr id="133186" name="Picture 66" descr="purpleflow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702175"/>
            <a:ext cx="1066800" cy="10668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3196" name="Text Box 76"/>
          <p:cNvSpPr txBox="1">
            <a:spLocks noChangeArrowheads="1"/>
          </p:cNvSpPr>
          <p:nvPr/>
        </p:nvSpPr>
        <p:spPr bwMode="auto">
          <a:xfrm>
            <a:off x="765175" y="5805488"/>
            <a:ext cx="10604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192x192</a:t>
            </a:r>
          </a:p>
        </p:txBody>
      </p:sp>
      <p:pic>
        <p:nvPicPr>
          <p:cNvPr id="133125" name="Picture 5" descr="wei_levoy_2003_flowers_3g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725" y="4425950"/>
            <a:ext cx="1631950" cy="1595438"/>
          </a:xfrm>
          <a:prstGeom prst="rect">
            <a:avLst/>
          </a:prstGeom>
          <a:noFill/>
          <a:extLst>
            <a:ext uri="{909E8E84-426E-40DD-AFC4-6F175D3DCCD1}">
              <a14:hiddenFill xmlns:a14="http://schemas.microsoft.com/office/drawing/2010/main">
                <a:solidFill>
                  <a:srgbClr val="FFFFFF"/>
                </a:solidFill>
              </a14:hiddenFill>
            </a:ext>
          </a:extLst>
        </p:spPr>
      </p:pic>
      <p:pic>
        <p:nvPicPr>
          <p:cNvPr id="133124" name="Picture 4" descr="purpleflowers"/>
          <p:cNvPicPr>
            <a:picLocks noChangeAspect="1" noChangeArrowheads="1"/>
          </p:cNvPicPr>
          <p:nvPr/>
        </p:nvPicPr>
        <p:blipFill>
          <a:blip r:embed="rId5">
            <a:extLst>
              <a:ext uri="{28A0092B-C50C-407E-A947-70E740481C1C}">
                <a14:useLocalDpi xmlns:a14="http://schemas.microsoft.com/office/drawing/2010/main" val="0"/>
              </a:ext>
            </a:extLst>
          </a:blip>
          <a:srcRect l="25000" t="25000"/>
          <a:stretch>
            <a:fillRect/>
          </a:stretch>
        </p:blipFill>
        <p:spPr bwMode="auto">
          <a:xfrm>
            <a:off x="5927725" y="4425950"/>
            <a:ext cx="1631950" cy="1631950"/>
          </a:xfrm>
          <a:prstGeom prst="rect">
            <a:avLst/>
          </a:prstGeom>
          <a:noFill/>
          <a:extLst>
            <a:ext uri="{909E8E84-426E-40DD-AFC4-6F175D3DCCD1}">
              <a14:hiddenFill xmlns:a14="http://schemas.microsoft.com/office/drawing/2010/main">
                <a:solidFill>
                  <a:srgbClr val="FFFFFF"/>
                </a:solidFill>
              </a14:hiddenFill>
            </a:ext>
          </a:extLst>
        </p:spPr>
      </p:pic>
      <p:sp>
        <p:nvSpPr>
          <p:cNvPr id="133193" name="Text Box 73"/>
          <p:cNvSpPr txBox="1">
            <a:spLocks noChangeArrowheads="1"/>
          </p:cNvSpPr>
          <p:nvPr/>
        </p:nvSpPr>
        <p:spPr bwMode="auto">
          <a:xfrm>
            <a:off x="6219825" y="6034088"/>
            <a:ext cx="10477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FF"/>
                </a:solidFill>
                <a:effectLst>
                  <a:outerShdw blurRad="38100" dist="38100" dir="2700000" algn="tl">
                    <a:srgbClr val="C0C0C0"/>
                  </a:outerShdw>
                </a:effectLst>
              </a:rPr>
              <a:t>47 msec</a:t>
            </a:r>
          </a:p>
        </p:txBody>
      </p:sp>
      <p:sp>
        <p:nvSpPr>
          <p:cNvPr id="133194" name="Text Box 74"/>
          <p:cNvSpPr txBox="1">
            <a:spLocks noChangeArrowheads="1"/>
          </p:cNvSpPr>
          <p:nvPr/>
        </p:nvSpPr>
        <p:spPr bwMode="auto">
          <a:xfrm>
            <a:off x="2568575" y="6034088"/>
            <a:ext cx="7302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FF"/>
                </a:solidFill>
                <a:effectLst>
                  <a:outerShdw blurRad="38100" dist="38100" dir="2700000" algn="tl">
                    <a:srgbClr val="C0C0C0"/>
                  </a:outerShdw>
                </a:effectLst>
              </a:rPr>
              <a:t>4 sec</a:t>
            </a:r>
          </a:p>
        </p:txBody>
      </p:sp>
      <p:pic>
        <p:nvPicPr>
          <p:cNvPr id="133187" name="Picture 67" descr="greencells_161_t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8700" y="2605088"/>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133197" name="Text Box 77"/>
          <p:cNvSpPr txBox="1">
            <a:spLocks noChangeArrowheads="1"/>
          </p:cNvSpPr>
          <p:nvPr/>
        </p:nvSpPr>
        <p:spPr bwMode="auto">
          <a:xfrm>
            <a:off x="892175" y="3214688"/>
            <a:ext cx="8064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64x64</a:t>
            </a:r>
          </a:p>
        </p:txBody>
      </p:sp>
      <p:pic>
        <p:nvPicPr>
          <p:cNvPr id="133129" name="Picture 9" descr="wei_levoy_2003_greencells_3g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7725" y="2049463"/>
            <a:ext cx="1631950" cy="1631950"/>
          </a:xfrm>
          <a:prstGeom prst="rect">
            <a:avLst/>
          </a:prstGeom>
          <a:noFill/>
          <a:extLst>
            <a:ext uri="{909E8E84-426E-40DD-AFC4-6F175D3DCCD1}">
              <a14:hiddenFill xmlns:a14="http://schemas.microsoft.com/office/drawing/2010/main">
                <a:solidFill>
                  <a:srgbClr val="FFFFFF"/>
                </a:solidFill>
              </a14:hiddenFill>
            </a:ext>
          </a:extLst>
        </p:spPr>
      </p:pic>
      <p:pic>
        <p:nvPicPr>
          <p:cNvPr id="133128" name="Picture 8" descr="zelinka_garland2002"/>
          <p:cNvPicPr>
            <a:picLocks noChangeAspect="1" noChangeArrowheads="1"/>
          </p:cNvPicPr>
          <p:nvPr/>
        </p:nvPicPr>
        <p:blipFill>
          <a:blip r:embed="rId8">
            <a:extLst>
              <a:ext uri="{28A0092B-C50C-407E-A947-70E740481C1C}">
                <a14:useLocalDpi xmlns:a14="http://schemas.microsoft.com/office/drawing/2010/main" val="0"/>
              </a:ext>
            </a:extLst>
          </a:blip>
          <a:srcRect l="25024" t="25024"/>
          <a:stretch>
            <a:fillRect/>
          </a:stretch>
        </p:blipFill>
        <p:spPr bwMode="auto">
          <a:xfrm>
            <a:off x="4022725" y="2049463"/>
            <a:ext cx="1630363" cy="1631950"/>
          </a:xfrm>
          <a:prstGeom prst="rect">
            <a:avLst/>
          </a:prstGeom>
          <a:noFill/>
          <a:extLst>
            <a:ext uri="{909E8E84-426E-40DD-AFC4-6F175D3DCCD1}">
              <a14:hiddenFill xmlns:a14="http://schemas.microsoft.com/office/drawing/2010/main">
                <a:solidFill>
                  <a:srgbClr val="FFFFFF"/>
                </a:solidFill>
              </a14:hiddenFill>
            </a:ext>
          </a:extLst>
        </p:spPr>
      </p:pic>
      <p:pic>
        <p:nvPicPr>
          <p:cNvPr id="133127" name="Picture 7" descr="greencells"/>
          <p:cNvPicPr>
            <a:picLocks noChangeAspect="1" noChangeArrowheads="1"/>
          </p:cNvPicPr>
          <p:nvPr/>
        </p:nvPicPr>
        <p:blipFill>
          <a:blip r:embed="rId9">
            <a:extLst>
              <a:ext uri="{28A0092B-C50C-407E-A947-70E740481C1C}">
                <a14:useLocalDpi xmlns:a14="http://schemas.microsoft.com/office/drawing/2010/main" val="0"/>
              </a:ext>
            </a:extLst>
          </a:blip>
          <a:srcRect l="12375" t="12375" r="12375" b="12375"/>
          <a:stretch>
            <a:fillRect/>
          </a:stretch>
        </p:blipFill>
        <p:spPr bwMode="auto">
          <a:xfrm>
            <a:off x="5927725" y="2049463"/>
            <a:ext cx="1631950" cy="1631950"/>
          </a:xfrm>
          <a:prstGeom prst="rect">
            <a:avLst/>
          </a:prstGeom>
          <a:noFill/>
          <a:extLst>
            <a:ext uri="{909E8E84-426E-40DD-AFC4-6F175D3DCCD1}">
              <a14:hiddenFill xmlns:a14="http://schemas.microsoft.com/office/drawing/2010/main">
                <a:solidFill>
                  <a:srgbClr val="FFFFFF"/>
                </a:solidFill>
              </a14:hiddenFill>
            </a:ext>
          </a:extLst>
        </p:spPr>
      </p:pic>
      <p:sp>
        <p:nvSpPr>
          <p:cNvPr id="133191" name="Text Box 71"/>
          <p:cNvSpPr txBox="1">
            <a:spLocks noChangeArrowheads="1"/>
          </p:cNvSpPr>
          <p:nvPr/>
        </p:nvSpPr>
        <p:spPr bwMode="auto">
          <a:xfrm>
            <a:off x="2568575" y="3681413"/>
            <a:ext cx="7302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FF"/>
                </a:solidFill>
                <a:effectLst>
                  <a:outerShdw blurRad="38100" dist="38100" dir="2700000" algn="tl">
                    <a:srgbClr val="C0C0C0"/>
                  </a:outerShdw>
                </a:effectLst>
              </a:rPr>
              <a:t>3 sec</a:t>
            </a:r>
          </a:p>
        </p:txBody>
      </p:sp>
      <p:sp>
        <p:nvSpPr>
          <p:cNvPr id="133192" name="Text Box 72"/>
          <p:cNvSpPr txBox="1">
            <a:spLocks noChangeArrowheads="1"/>
          </p:cNvSpPr>
          <p:nvPr/>
        </p:nvSpPr>
        <p:spPr bwMode="auto">
          <a:xfrm>
            <a:off x="6218238" y="3681413"/>
            <a:ext cx="1049337"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FF"/>
                </a:solidFill>
                <a:effectLst>
                  <a:outerShdw blurRad="38100" dist="38100" dir="2700000" algn="tl">
                    <a:srgbClr val="C0C0C0"/>
                  </a:outerShdw>
                </a:effectLst>
              </a:rPr>
              <a:t>19 msec</a:t>
            </a:r>
          </a:p>
        </p:txBody>
      </p:sp>
      <p:sp>
        <p:nvSpPr>
          <p:cNvPr id="133195" name="Text Box 75"/>
          <p:cNvSpPr txBox="1">
            <a:spLocks noChangeArrowheads="1"/>
          </p:cNvSpPr>
          <p:nvPr/>
        </p:nvSpPr>
        <p:spPr bwMode="auto">
          <a:xfrm>
            <a:off x="4314825" y="3681413"/>
            <a:ext cx="10477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FF"/>
                </a:solidFill>
                <a:effectLst>
                  <a:outerShdw blurRad="38100" dist="38100" dir="2700000" algn="tl">
                    <a:srgbClr val="C0C0C0"/>
                  </a:outerShdw>
                </a:effectLst>
              </a:rPr>
              <a:t>45 msec</a:t>
            </a:r>
          </a:p>
        </p:txBody>
      </p:sp>
      <p:sp>
        <p:nvSpPr>
          <p:cNvPr id="133200" name="Rectangle 80"/>
          <p:cNvSpPr>
            <a:spLocks noChangeArrowheads="1"/>
          </p:cNvSpPr>
          <p:nvPr/>
        </p:nvSpPr>
        <p:spPr bwMode="auto">
          <a:xfrm>
            <a:off x="1981200" y="1963738"/>
            <a:ext cx="1905000" cy="215106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06" name="Rectangle 86"/>
          <p:cNvSpPr>
            <a:spLocks noChangeArrowheads="1"/>
          </p:cNvSpPr>
          <p:nvPr/>
        </p:nvSpPr>
        <p:spPr bwMode="auto">
          <a:xfrm>
            <a:off x="3886200" y="1963738"/>
            <a:ext cx="1905000" cy="215106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07" name="Rectangle 87"/>
          <p:cNvSpPr>
            <a:spLocks noChangeArrowheads="1"/>
          </p:cNvSpPr>
          <p:nvPr/>
        </p:nvSpPr>
        <p:spPr bwMode="auto">
          <a:xfrm>
            <a:off x="5791200" y="1963738"/>
            <a:ext cx="1905000" cy="215106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11" name="Rectangle 91"/>
          <p:cNvSpPr>
            <a:spLocks noChangeArrowheads="1"/>
          </p:cNvSpPr>
          <p:nvPr/>
        </p:nvSpPr>
        <p:spPr bwMode="auto">
          <a:xfrm>
            <a:off x="609600" y="1963738"/>
            <a:ext cx="1371600" cy="215106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12" name="Rectangle 92"/>
          <p:cNvSpPr>
            <a:spLocks noChangeArrowheads="1"/>
          </p:cNvSpPr>
          <p:nvPr/>
        </p:nvSpPr>
        <p:spPr bwMode="auto">
          <a:xfrm>
            <a:off x="609600" y="4114800"/>
            <a:ext cx="1371600" cy="23622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13" name="Rectangle 93"/>
          <p:cNvSpPr>
            <a:spLocks noChangeArrowheads="1"/>
          </p:cNvSpPr>
          <p:nvPr/>
        </p:nvSpPr>
        <p:spPr bwMode="auto">
          <a:xfrm>
            <a:off x="1981200" y="4114800"/>
            <a:ext cx="1905000" cy="23622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14" name="Rectangle 94"/>
          <p:cNvSpPr>
            <a:spLocks noChangeArrowheads="1"/>
          </p:cNvSpPr>
          <p:nvPr/>
        </p:nvSpPr>
        <p:spPr bwMode="auto">
          <a:xfrm>
            <a:off x="5791200" y="4114800"/>
            <a:ext cx="1905000" cy="23622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15" name="Rectangle 95"/>
          <p:cNvSpPr>
            <a:spLocks noChangeArrowheads="1"/>
          </p:cNvSpPr>
          <p:nvPr/>
        </p:nvSpPr>
        <p:spPr bwMode="auto">
          <a:xfrm>
            <a:off x="1981200" y="971550"/>
            <a:ext cx="1905000" cy="990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16" name="Rectangle 96"/>
          <p:cNvSpPr>
            <a:spLocks noChangeArrowheads="1"/>
          </p:cNvSpPr>
          <p:nvPr/>
        </p:nvSpPr>
        <p:spPr bwMode="auto">
          <a:xfrm>
            <a:off x="3886200" y="971550"/>
            <a:ext cx="1905000" cy="990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17" name="Rectangle 97"/>
          <p:cNvSpPr>
            <a:spLocks noChangeArrowheads="1"/>
          </p:cNvSpPr>
          <p:nvPr/>
        </p:nvSpPr>
        <p:spPr bwMode="auto">
          <a:xfrm>
            <a:off x="5791200" y="971550"/>
            <a:ext cx="1905000" cy="990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18" name="Rectangle 98"/>
          <p:cNvSpPr>
            <a:spLocks noChangeArrowheads="1"/>
          </p:cNvSpPr>
          <p:nvPr/>
        </p:nvSpPr>
        <p:spPr bwMode="auto">
          <a:xfrm>
            <a:off x="5791200" y="960438"/>
            <a:ext cx="1905000" cy="5516562"/>
          </a:xfrm>
          <a:prstGeom prst="rect">
            <a:avLst/>
          </a:prstGeom>
          <a:noFill/>
          <a:ln w="2857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endParaRPr lang="en-US"/>
          </a:p>
        </p:txBody>
      </p:sp>
      <p:sp>
        <p:nvSpPr>
          <p:cNvPr id="151555" name="Rectangle 3"/>
          <p:cNvSpPr>
            <a:spLocks noGrp="1" noChangeArrowheads="1"/>
          </p:cNvSpPr>
          <p:nvPr>
            <p:ph type="body" idx="1"/>
          </p:nvPr>
        </p:nvSpPr>
        <p:spPr>
          <a:xfrm>
            <a:off x="809625" y="1143000"/>
            <a:ext cx="4676775" cy="5334000"/>
          </a:xfrm>
        </p:spPr>
        <p:txBody>
          <a:bodyPr/>
          <a:lstStyle/>
          <a:p>
            <a:r>
              <a:rPr lang="en-US"/>
              <a:t>Parallel synthesis</a:t>
            </a:r>
          </a:p>
          <a:p>
            <a:pPr lvl="1"/>
            <a:r>
              <a:rPr lang="en-US"/>
              <a:t>On-demand</a:t>
            </a:r>
          </a:p>
          <a:p>
            <a:pPr lvl="1"/>
            <a:r>
              <a:rPr lang="en-US"/>
              <a:t>GPU</a:t>
            </a:r>
          </a:p>
          <a:p>
            <a:pPr>
              <a:spcBef>
                <a:spcPct val="50000"/>
              </a:spcBef>
            </a:pPr>
            <a:r>
              <a:rPr lang="en-US"/>
              <a:t>Synthesis control</a:t>
            </a:r>
          </a:p>
          <a:p>
            <a:pPr lvl="1"/>
            <a:r>
              <a:rPr lang="en-US"/>
              <a:t>Spectral</a:t>
            </a:r>
          </a:p>
          <a:p>
            <a:pPr lvl="1"/>
            <a:r>
              <a:rPr lang="en-US"/>
              <a:t>Spatial</a:t>
            </a:r>
          </a:p>
          <a:p>
            <a:pPr lvl="1"/>
            <a:r>
              <a:rPr lang="en-US"/>
              <a:t>Drag-and-drop</a:t>
            </a:r>
          </a:p>
          <a:p>
            <a:pPr lvl="1"/>
            <a:r>
              <a:rPr lang="en-US"/>
              <a:t>Near-regularity</a:t>
            </a:r>
          </a:p>
          <a:p>
            <a:pPr>
              <a:spcBef>
                <a:spcPct val="50000"/>
              </a:spcBef>
            </a:pPr>
            <a:r>
              <a:rPr lang="en-US"/>
              <a:t>Synthesis magnification</a:t>
            </a:r>
          </a:p>
        </p:txBody>
      </p:sp>
      <p:sp>
        <p:nvSpPr>
          <p:cNvPr id="151556" name="Rectangle 4"/>
          <p:cNvSpPr>
            <a:spLocks noChangeArrowheads="1"/>
          </p:cNvSpPr>
          <p:nvPr/>
        </p:nvSpPr>
        <p:spPr bwMode="auto">
          <a:xfrm>
            <a:off x="533400" y="2819400"/>
            <a:ext cx="5105400" cy="2743200"/>
          </a:xfrm>
          <a:prstGeom prst="rect">
            <a:avLst/>
          </a:prstGeom>
          <a:noFill/>
          <a:ln w="38100" algn="ctr">
            <a:solidFill>
              <a:schemeClr val="accent2"/>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t>Spectral control</a:t>
            </a:r>
          </a:p>
        </p:txBody>
      </p:sp>
      <p:pic>
        <p:nvPicPr>
          <p:cNvPr id="51216" name="multiscale.wmv">
            <a:hlinkClick r:id="" action="ppaction://media"/>
          </p:cNvPr>
          <p:cNvPicPr>
            <a:picLocks noChangeAspect="1" noChangeArrowheads="1"/>
          </p:cNvPicPr>
          <p:nvPr>
            <p:ph idx="1"/>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a:xfrm>
            <a:off x="1752600" y="1581150"/>
            <a:ext cx="5715000" cy="4286250"/>
          </a:xfrm>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2432" fill="hold"/>
                                        <p:tgtEl>
                                          <p:spTgt spid="512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1216"/>
                </p:tgtEl>
              </p:cMediaNode>
            </p:video>
            <p:seq concurrent="1" nextAc="seek">
              <p:cTn id="8" restart="whenNotActive" fill="hold" evtFilter="cancelBubble" nodeType="interactiveSeq">
                <p:stCondLst>
                  <p:cond evt="onClick" delay="0">
                    <p:tgtEl>
                      <p:spTgt spid="5121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1216"/>
                                        </p:tgtEl>
                                      </p:cBhvr>
                                    </p:cmd>
                                  </p:childTnLst>
                                </p:cTn>
                              </p:par>
                            </p:childTnLst>
                          </p:cTn>
                        </p:par>
                      </p:childTnLst>
                    </p:cTn>
                  </p:par>
                </p:childTnLst>
              </p:cTn>
              <p:nextCondLst>
                <p:cond evt="onClick" delay="0">
                  <p:tgtEl>
                    <p:spTgt spid="5121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Spatial control</a:t>
            </a:r>
          </a:p>
        </p:txBody>
      </p:sp>
      <p:pic>
        <p:nvPicPr>
          <p:cNvPr id="44042" name="Picture 10" descr="big_woven_bla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784350"/>
            <a:ext cx="1092200" cy="10922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043" name="Text Box 11"/>
          <p:cNvSpPr txBox="1">
            <a:spLocks noChangeArrowheads="1"/>
          </p:cNvSpPr>
          <p:nvPr/>
        </p:nvSpPr>
        <p:spPr bwMode="auto">
          <a:xfrm>
            <a:off x="679450" y="2913063"/>
            <a:ext cx="11493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Exemplar</a:t>
            </a:r>
          </a:p>
        </p:txBody>
      </p:sp>
      <p:pic>
        <p:nvPicPr>
          <p:cNvPr id="44047" name="spatialctrl.wmv">
            <a:hlinkClick r:id="" action="ppaction://media"/>
          </p:cNvPr>
          <p:cNvPicPr>
            <a:picLocks noChangeAspect="1" noChangeArrowheads="1"/>
          </p:cNvPicPr>
          <p:nvPr>
            <p:ph idx="1"/>
            <a:vide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a:xfrm>
            <a:off x="2362200" y="1733550"/>
            <a:ext cx="5715000" cy="4286250"/>
          </a:xfrm>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7465" fill="hold"/>
                                        <p:tgtEl>
                                          <p:spTgt spid="4404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4047"/>
                </p:tgtEl>
              </p:cMediaNode>
            </p:video>
            <p:seq concurrent="1" nextAc="seek">
              <p:cTn id="8" restart="whenNotActive" fill="hold" evtFilter="cancelBubble" nodeType="interactiveSeq">
                <p:stCondLst>
                  <p:cond evt="onClick" delay="0">
                    <p:tgtEl>
                      <p:spTgt spid="4404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4047"/>
                                        </p:tgtEl>
                                      </p:cBhvr>
                                    </p:cmd>
                                  </p:childTnLst>
                                </p:cTn>
                              </p:par>
                            </p:childTnLst>
                          </p:cTn>
                        </p:par>
                      </p:childTnLst>
                    </p:cTn>
                  </p:par>
                </p:childTnLst>
              </p:cTn>
              <p:nextCondLst>
                <p:cond evt="onClick" delay="0">
                  <p:tgtEl>
                    <p:spTgt spid="44047"/>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en-US"/>
              <a:t>Drag-and-drop</a:t>
            </a:r>
          </a:p>
        </p:txBody>
      </p:sp>
      <p:sp>
        <p:nvSpPr>
          <p:cNvPr id="129027" name="Rectangle 3"/>
          <p:cNvSpPr>
            <a:spLocks noGrp="1" noChangeArrowheads="1"/>
          </p:cNvSpPr>
          <p:nvPr>
            <p:ph type="body" idx="1"/>
          </p:nvPr>
        </p:nvSpPr>
        <p:spPr>
          <a:xfrm>
            <a:off x="685800" y="762000"/>
            <a:ext cx="8305800" cy="5410200"/>
          </a:xfrm>
        </p:spPr>
        <p:txBody>
          <a:bodyPr/>
          <a:lstStyle/>
          <a:p>
            <a:endParaRPr lang="en-US"/>
          </a:p>
          <a:p>
            <a:r>
              <a:rPr lang="en-US"/>
              <a:t>Locally constrain synthesis</a:t>
            </a:r>
          </a:p>
          <a:p>
            <a:pPr lvl="1"/>
            <a:r>
              <a:rPr lang="en-US"/>
              <a:t>Override jitter</a:t>
            </a:r>
          </a:p>
          <a:p>
            <a:pPr lvl="1"/>
            <a:r>
              <a:rPr lang="en-US"/>
              <a:t>Multiscale extent</a:t>
            </a:r>
          </a:p>
        </p:txBody>
      </p:sp>
      <p:pic>
        <p:nvPicPr>
          <p:cNvPr id="129050" name="Picture 26" descr="lay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375" y="3581400"/>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29046" name="Picture 22" descr="dragdrop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1375" y="3581400"/>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29069" name="Picture 45" descr="dragdrop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578225"/>
            <a:ext cx="2441575" cy="2441575"/>
          </a:xfrm>
          <a:prstGeom prst="rect">
            <a:avLst/>
          </a:prstGeom>
          <a:noFill/>
          <a:extLst>
            <a:ext uri="{909E8E84-426E-40DD-AFC4-6F175D3DCCD1}">
              <a14:hiddenFill xmlns:a14="http://schemas.microsoft.com/office/drawing/2010/main">
                <a:solidFill>
                  <a:srgbClr val="FFFFFF"/>
                </a:solidFill>
              </a14:hiddenFill>
            </a:ext>
          </a:extLst>
        </p:spPr>
      </p:pic>
      <p:pic>
        <p:nvPicPr>
          <p:cNvPr id="129083" name="Picture 59" descr="dragdrop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1850" y="3578225"/>
            <a:ext cx="2452688" cy="2444750"/>
          </a:xfrm>
          <a:prstGeom prst="rect">
            <a:avLst/>
          </a:prstGeom>
          <a:noFill/>
          <a:extLst>
            <a:ext uri="{909E8E84-426E-40DD-AFC4-6F175D3DCCD1}">
              <a14:hiddenFill xmlns:a14="http://schemas.microsoft.com/office/drawing/2010/main">
                <a:solidFill>
                  <a:srgbClr val="FFFFFF"/>
                </a:solidFill>
              </a14:hiddenFill>
            </a:ext>
          </a:extLst>
        </p:spPr>
      </p:pic>
      <p:grpSp>
        <p:nvGrpSpPr>
          <p:cNvPr id="129090" name="Group 66"/>
          <p:cNvGrpSpPr>
            <a:grpSpLocks/>
          </p:cNvGrpSpPr>
          <p:nvPr/>
        </p:nvGrpSpPr>
        <p:grpSpPr bwMode="auto">
          <a:xfrm>
            <a:off x="2286000" y="3581400"/>
            <a:ext cx="1219200" cy="1158875"/>
            <a:chOff x="528" y="2352"/>
            <a:chExt cx="960" cy="912"/>
          </a:xfrm>
        </p:grpSpPr>
        <p:sp>
          <p:nvSpPr>
            <p:cNvPr id="129052" name="Oval 28"/>
            <p:cNvSpPr>
              <a:spLocks noChangeArrowheads="1"/>
            </p:cNvSpPr>
            <p:nvPr/>
          </p:nvSpPr>
          <p:spPr bwMode="auto">
            <a:xfrm>
              <a:off x="960" y="2436"/>
              <a:ext cx="528" cy="528"/>
            </a:xfrm>
            <a:prstGeom prst="ellipse">
              <a:avLst/>
            </a:prstGeom>
            <a:noFill/>
            <a:ln w="28575" algn="ctr">
              <a:solidFill>
                <a:schemeClr val="bg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53" name="Oval 29"/>
            <p:cNvSpPr>
              <a:spLocks noChangeArrowheads="1"/>
            </p:cNvSpPr>
            <p:nvPr/>
          </p:nvSpPr>
          <p:spPr bwMode="auto">
            <a:xfrm>
              <a:off x="1152" y="2628"/>
              <a:ext cx="144" cy="144"/>
            </a:xfrm>
            <a:prstGeom prst="ellipse">
              <a:avLst/>
            </a:prstGeom>
            <a:noFill/>
            <a:ln w="28575" algn="ctr">
              <a:solidFill>
                <a:schemeClr val="bg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9085" name="Picture 61" descr="dragdro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 y="2352"/>
              <a:ext cx="912" cy="9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9087" name="Oval 63"/>
            <p:cNvSpPr>
              <a:spLocks noChangeArrowheads="1"/>
            </p:cNvSpPr>
            <p:nvPr/>
          </p:nvSpPr>
          <p:spPr bwMode="auto">
            <a:xfrm>
              <a:off x="820" y="2572"/>
              <a:ext cx="248" cy="248"/>
            </a:xfrm>
            <a:prstGeom prst="ellipse">
              <a:avLst/>
            </a:prstGeom>
            <a:noFill/>
            <a:ln w="28575" algn="ctr">
              <a:solidFill>
                <a:schemeClr val="bg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88" name="Oval 64"/>
            <p:cNvSpPr>
              <a:spLocks noChangeArrowheads="1"/>
            </p:cNvSpPr>
            <p:nvPr/>
          </p:nvSpPr>
          <p:spPr bwMode="auto">
            <a:xfrm>
              <a:off x="612" y="2364"/>
              <a:ext cx="672" cy="672"/>
            </a:xfrm>
            <a:prstGeom prst="ellipse">
              <a:avLst/>
            </a:prstGeom>
            <a:noFill/>
            <a:ln w="28575" algn="ctr">
              <a:solidFill>
                <a:schemeClr val="bg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9054" name="Oval 30"/>
          <p:cNvSpPr>
            <a:spLocks noChangeArrowheads="1"/>
          </p:cNvSpPr>
          <p:nvPr/>
        </p:nvSpPr>
        <p:spPr bwMode="auto">
          <a:xfrm>
            <a:off x="5842000" y="4333875"/>
            <a:ext cx="228600" cy="228600"/>
          </a:xfrm>
          <a:prstGeom prst="ellipse">
            <a:avLst/>
          </a:prstGeom>
          <a:solidFill>
            <a:schemeClr val="bg1">
              <a:alpha val="20000"/>
            </a:schemeClr>
          </a:solidFill>
          <a:ln w="28575"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63" name="Oval 39"/>
          <p:cNvSpPr>
            <a:spLocks noChangeArrowheads="1"/>
          </p:cNvSpPr>
          <p:nvPr/>
        </p:nvSpPr>
        <p:spPr bwMode="auto">
          <a:xfrm>
            <a:off x="5537200" y="4029075"/>
            <a:ext cx="838200" cy="838200"/>
          </a:xfrm>
          <a:prstGeom prst="ellipse">
            <a:avLst/>
          </a:prstGeom>
          <a:solidFill>
            <a:schemeClr val="bg1">
              <a:alpha val="20000"/>
            </a:schemeClr>
          </a:solidFill>
          <a:ln w="28575"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64" name="Oval 40"/>
          <p:cNvSpPr>
            <a:spLocks noChangeArrowheads="1"/>
          </p:cNvSpPr>
          <p:nvPr/>
        </p:nvSpPr>
        <p:spPr bwMode="auto">
          <a:xfrm>
            <a:off x="5727700" y="4219575"/>
            <a:ext cx="457200" cy="457200"/>
          </a:xfrm>
          <a:prstGeom prst="ellipse">
            <a:avLst/>
          </a:prstGeom>
          <a:solidFill>
            <a:schemeClr val="bg1">
              <a:alpha val="20000"/>
            </a:schemeClr>
          </a:solidFill>
          <a:ln w="28575"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96" name="Oval 72"/>
          <p:cNvSpPr>
            <a:spLocks noChangeArrowheads="1"/>
          </p:cNvSpPr>
          <p:nvPr/>
        </p:nvSpPr>
        <p:spPr bwMode="auto">
          <a:xfrm>
            <a:off x="5537200" y="4029075"/>
            <a:ext cx="838200" cy="838200"/>
          </a:xfrm>
          <a:prstGeom prst="ellipse">
            <a:avLst/>
          </a:prstGeom>
          <a:noFill/>
          <a:ln w="28575" algn="ctr">
            <a:solidFill>
              <a:schemeClr val="bg1"/>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97" name="Oval 73"/>
          <p:cNvSpPr>
            <a:spLocks noChangeArrowheads="1"/>
          </p:cNvSpPr>
          <p:nvPr/>
        </p:nvSpPr>
        <p:spPr bwMode="auto">
          <a:xfrm>
            <a:off x="5727700" y="4219575"/>
            <a:ext cx="457200" cy="457200"/>
          </a:xfrm>
          <a:prstGeom prst="ellipse">
            <a:avLst/>
          </a:prstGeom>
          <a:noFill/>
          <a:ln w="28575" algn="ctr">
            <a:solidFill>
              <a:schemeClr val="bg1"/>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98" name="Text Box 74"/>
          <p:cNvSpPr txBox="1">
            <a:spLocks noChangeArrowheads="1"/>
          </p:cNvSpPr>
          <p:nvPr/>
        </p:nvSpPr>
        <p:spPr bwMode="auto">
          <a:xfrm>
            <a:off x="4921250" y="6056313"/>
            <a:ext cx="19367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Positioning Layer</a:t>
            </a:r>
          </a:p>
        </p:txBody>
      </p:sp>
      <p:sp>
        <p:nvSpPr>
          <p:cNvPr id="129099" name="Freeform 75"/>
          <p:cNvSpPr>
            <a:spLocks/>
          </p:cNvSpPr>
          <p:nvPr/>
        </p:nvSpPr>
        <p:spPr bwMode="auto">
          <a:xfrm>
            <a:off x="3200400" y="3246438"/>
            <a:ext cx="2438400" cy="715962"/>
          </a:xfrm>
          <a:custGeom>
            <a:avLst/>
            <a:gdLst>
              <a:gd name="T0" fmla="*/ 0 w 1536"/>
              <a:gd name="T1" fmla="*/ 307 h 451"/>
              <a:gd name="T2" fmla="*/ 576 w 1536"/>
              <a:gd name="T3" fmla="*/ 47 h 451"/>
              <a:gd name="T4" fmla="*/ 1200 w 1536"/>
              <a:gd name="T5" fmla="*/ 67 h 451"/>
              <a:gd name="T6" fmla="*/ 1536 w 1536"/>
              <a:gd name="T7" fmla="*/ 451 h 451"/>
            </a:gdLst>
            <a:ahLst/>
            <a:cxnLst>
              <a:cxn ang="0">
                <a:pos x="T0" y="T1"/>
              </a:cxn>
              <a:cxn ang="0">
                <a:pos x="T2" y="T3"/>
              </a:cxn>
              <a:cxn ang="0">
                <a:pos x="T4" y="T5"/>
              </a:cxn>
              <a:cxn ang="0">
                <a:pos x="T6" y="T7"/>
              </a:cxn>
            </a:cxnLst>
            <a:rect l="0" t="0" r="r" b="b"/>
            <a:pathLst>
              <a:path w="1536" h="451">
                <a:moveTo>
                  <a:pt x="0" y="307"/>
                </a:moveTo>
                <a:cubicBezTo>
                  <a:pt x="96" y="264"/>
                  <a:pt x="376" y="87"/>
                  <a:pt x="576" y="47"/>
                </a:cubicBezTo>
                <a:cubicBezTo>
                  <a:pt x="776" y="7"/>
                  <a:pt x="1040" y="0"/>
                  <a:pt x="1200" y="67"/>
                </a:cubicBezTo>
                <a:cubicBezTo>
                  <a:pt x="1360" y="134"/>
                  <a:pt x="1452" y="303"/>
                  <a:pt x="1536" y="451"/>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00" name="Text Box 76"/>
          <p:cNvSpPr txBox="1">
            <a:spLocks noChangeArrowheads="1"/>
          </p:cNvSpPr>
          <p:nvPr/>
        </p:nvSpPr>
        <p:spPr bwMode="auto">
          <a:xfrm>
            <a:off x="2279650" y="4760913"/>
            <a:ext cx="11493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Exemplar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2908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29063"/>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29064"/>
                                        </p:tgtEl>
                                        <p:attrNameLst>
                                          <p:attrName>style.visibility</p:attrName>
                                        </p:attrNameLst>
                                      </p:cBhvr>
                                      <p:to>
                                        <p:strVal val="visible"/>
                                      </p:to>
                                    </p:set>
                                  </p:childTnLst>
                                  <p:subTnLst>
                                    <p:set>
                                      <p:cBhvr override="childStyle">
                                        <p:cTn dur="1" fill="hold" display="0" masterRel="nextClick" afterEffect="1"/>
                                        <p:tgtEl>
                                          <p:spTgt spid="129064"/>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12909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12906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29054"/>
                                        </p:tgtEl>
                                        <p:attrNameLst>
                                          <p:attrName>style.visibility</p:attrName>
                                        </p:attrNameLst>
                                      </p:cBhvr>
                                      <p:to>
                                        <p:strVal val="visible"/>
                                      </p:to>
                                    </p:set>
                                  </p:childTnLst>
                                  <p:subTnLst>
                                    <p:set>
                                      <p:cBhvr override="childStyle">
                                        <p:cTn dur="1" fill="hold" display="0" masterRel="nextClick" afterEffect="1"/>
                                        <p:tgtEl>
                                          <p:spTgt spid="129054"/>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12909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nodeType="clickEffect">
                                  <p:stCondLst>
                                    <p:cond delay="0"/>
                                  </p:stCondLst>
                                  <p:childTnLst>
                                    <p:set>
                                      <p:cBhvr>
                                        <p:cTn id="24" dur="1" fill="hold">
                                          <p:stCondLst>
                                            <p:cond delay="0"/>
                                          </p:stCondLst>
                                        </p:cTn>
                                        <p:tgtEl>
                                          <p:spTgt spid="129046"/>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29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54" grpId="0" animBg="1"/>
      <p:bldP spid="129063" grpId="0" animBg="1"/>
      <p:bldP spid="129064" grpId="0" animBg="1"/>
      <p:bldP spid="129096" grpId="0" animBg="1"/>
      <p:bldP spid="129097" grpId="0" animBg="1"/>
      <p:bldP spid="12909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7" name="Rectangle 5"/>
          <p:cNvSpPr>
            <a:spLocks noGrp="1" noChangeArrowheads="1"/>
          </p:cNvSpPr>
          <p:nvPr>
            <p:ph type="title"/>
          </p:nvPr>
        </p:nvSpPr>
        <p:spPr>
          <a:noFill/>
          <a:ln/>
        </p:spPr>
        <p:txBody>
          <a:bodyPr/>
          <a:lstStyle/>
          <a:p>
            <a:r>
              <a:rPr lang="en-US"/>
              <a:t>Drag-and-drop</a:t>
            </a:r>
          </a:p>
        </p:txBody>
      </p:sp>
      <p:pic>
        <p:nvPicPr>
          <p:cNvPr id="156681" name="dragdrop.wmv">
            <a:hlinkClick r:id="" action="ppaction://media"/>
          </p:cNvPr>
          <p:cNvPicPr>
            <a:picLocks noChangeAspect="1" noChangeArrowheads="1"/>
          </p:cNvPicPr>
          <p:nvPr>
            <p:ph idx="1"/>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a:xfrm>
            <a:off x="1752600" y="1581150"/>
            <a:ext cx="5715000" cy="4286250"/>
          </a:xfrm>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6365" fill="hold"/>
                                        <p:tgtEl>
                                          <p:spTgt spid="15668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56681"/>
                </p:tgtEl>
              </p:cMediaNode>
            </p:video>
            <p:seq concurrent="1" nextAc="seek">
              <p:cTn id="8" restart="whenNotActive" fill="hold" evtFilter="cancelBubble" nodeType="interactiveSeq">
                <p:stCondLst>
                  <p:cond evt="onClick" delay="0">
                    <p:tgtEl>
                      <p:spTgt spid="15668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56681"/>
                                        </p:tgtEl>
                                      </p:cBhvr>
                                    </p:cmd>
                                  </p:childTnLst>
                                </p:cTn>
                              </p:par>
                            </p:childTnLst>
                          </p:cTn>
                        </p:par>
                      </p:childTnLst>
                    </p:cTn>
                  </p:par>
                </p:childTnLst>
              </p:cTn>
              <p:nextCondLst>
                <p:cond evt="onClick" delay="0">
                  <p:tgtEl>
                    <p:spTgt spid="156681"/>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8" name="Picture 6" descr="2005"/>
          <p:cNvPicPr>
            <a:picLocks noChangeAspect="1" noChangeArrowheads="1"/>
          </p:cNvPicPr>
          <p:nvPr/>
        </p:nvPicPr>
        <p:blipFill>
          <a:blip r:embed="rId3">
            <a:lum bright="12000"/>
            <a:extLst>
              <a:ext uri="{28A0092B-C50C-407E-A947-70E740481C1C}">
                <a14:useLocalDpi xmlns:a14="http://schemas.microsoft.com/office/drawing/2010/main" val="0"/>
              </a:ext>
            </a:extLst>
          </a:blip>
          <a:srcRect t="169" b="2045"/>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2034" name="Rectangle 2"/>
          <p:cNvSpPr>
            <a:spLocks noGrp="1" noChangeArrowheads="1"/>
          </p:cNvSpPr>
          <p:nvPr>
            <p:ph type="title"/>
          </p:nvPr>
        </p:nvSpPr>
        <p:spPr>
          <a:xfrm>
            <a:off x="2895600" y="76200"/>
            <a:ext cx="3352800" cy="685800"/>
          </a:xfrm>
          <a:solidFill>
            <a:schemeClr val="bg1"/>
          </a:solidFill>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a:lstStyle/>
          <a:p>
            <a:r>
              <a:rPr lang="en-US"/>
              <a:t>Drag-and-drop</a:t>
            </a:r>
          </a:p>
        </p:txBody>
      </p:sp>
      <p:pic>
        <p:nvPicPr>
          <p:cNvPr id="172039" name="Picture 7" descr="2005_lay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755650"/>
            <a:ext cx="2590800" cy="1987550"/>
          </a:xfrm>
          <a:prstGeom prst="rect">
            <a:avLst/>
          </a:prstGeom>
          <a:noFill/>
          <a:ln w="2857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20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r>
              <a:rPr lang="en-US"/>
              <a:t>Near-regularity</a:t>
            </a:r>
          </a:p>
        </p:txBody>
      </p:sp>
      <p:pic>
        <p:nvPicPr>
          <p:cNvPr id="152580" name="nrt.wmv">
            <a:hlinkClick r:id="" action="ppaction://media"/>
          </p:cNvPr>
          <p:cNvPicPr>
            <a:picLocks noChangeAspect="1" noChangeArrowheads="1"/>
          </p:cNvPicPr>
          <p:nvPr>
            <p:ph idx="1"/>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a:xfrm>
            <a:off x="1752600" y="1581150"/>
            <a:ext cx="5715000" cy="4286250"/>
          </a:xfrm>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5032" fill="hold"/>
                                        <p:tgtEl>
                                          <p:spTgt spid="15258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52580"/>
                </p:tgtEl>
              </p:cMediaNode>
            </p:video>
            <p:seq concurrent="1" nextAc="seek">
              <p:cTn id="8" restart="whenNotActive" fill="hold" evtFilter="cancelBubble" nodeType="interactiveSeq">
                <p:stCondLst>
                  <p:cond evt="onClick" delay="0">
                    <p:tgtEl>
                      <p:spTgt spid="15258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52580"/>
                                        </p:tgtEl>
                                      </p:cBhvr>
                                    </p:cmd>
                                  </p:childTnLst>
                                </p:cTn>
                              </p:par>
                            </p:childTnLst>
                          </p:cTn>
                        </p:par>
                      </p:childTnLst>
                    </p:cTn>
                  </p:par>
                </p:childTnLst>
              </p:cTn>
              <p:nextCondLst>
                <p:cond evt="onClick" delay="0">
                  <p:tgtEl>
                    <p:spTgt spid="152580"/>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t>Synthesis magnification</a:t>
            </a:r>
          </a:p>
        </p:txBody>
      </p:sp>
      <p:pic>
        <p:nvPicPr>
          <p:cNvPr id="15370" name="Picture 10" descr="mag_low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6850" y="1828800"/>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5371" name="Picture 11" descr="mag_hig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3581400"/>
            <a:ext cx="23622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5373" name="Picture 13" descr="one_flow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625" y="396240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5374" name="Picture 14" descr="one_flow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325" y="1981200"/>
            <a:ext cx="685800" cy="685800"/>
          </a:xfrm>
          <a:prstGeom prst="rect">
            <a:avLst/>
          </a:prstGeom>
          <a:noFill/>
          <a:extLst>
            <a:ext uri="{909E8E84-426E-40DD-AFC4-6F175D3DCCD1}">
              <a14:hiddenFill xmlns:a14="http://schemas.microsoft.com/office/drawing/2010/main">
                <a:solidFill>
                  <a:srgbClr val="FFFFFF"/>
                </a:solidFill>
              </a14:hiddenFill>
            </a:ext>
          </a:extLst>
        </p:spPr>
      </p:pic>
      <p:sp>
        <p:nvSpPr>
          <p:cNvPr id="15375" name="Rectangle 15"/>
          <p:cNvSpPr>
            <a:spLocks noChangeArrowheads="1"/>
          </p:cNvSpPr>
          <p:nvPr/>
        </p:nvSpPr>
        <p:spPr bwMode="auto">
          <a:xfrm>
            <a:off x="1905000" y="1981200"/>
            <a:ext cx="1295400" cy="6858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effectLst/>
              </a:rPr>
              <a:t>Synthesis</a:t>
            </a:r>
          </a:p>
        </p:txBody>
      </p:sp>
      <p:sp>
        <p:nvSpPr>
          <p:cNvPr id="15376" name="Rectangle 16"/>
          <p:cNvSpPr>
            <a:spLocks noChangeArrowheads="1"/>
          </p:cNvSpPr>
          <p:nvPr/>
        </p:nvSpPr>
        <p:spPr bwMode="auto">
          <a:xfrm>
            <a:off x="3429000" y="4267200"/>
            <a:ext cx="1752600" cy="6858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effectLst/>
              </a:rPr>
              <a:t>Magnification</a:t>
            </a:r>
          </a:p>
        </p:txBody>
      </p:sp>
      <p:pic>
        <p:nvPicPr>
          <p:cNvPr id="15379" name="Picture 19" descr="mag_id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1828800"/>
            <a:ext cx="1143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5380" name="Line 20"/>
          <p:cNvSpPr>
            <a:spLocks noChangeShapeType="1"/>
          </p:cNvSpPr>
          <p:nvPr/>
        </p:nvSpPr>
        <p:spPr bwMode="auto">
          <a:xfrm>
            <a:off x="4267200" y="3124200"/>
            <a:ext cx="0" cy="1066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81" name="Line 21"/>
          <p:cNvSpPr>
            <a:spLocks noChangeShapeType="1"/>
          </p:cNvSpPr>
          <p:nvPr/>
        </p:nvSpPr>
        <p:spPr bwMode="auto">
          <a:xfrm>
            <a:off x="1752600" y="4648200"/>
            <a:ext cx="1600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82" name="Line 22"/>
          <p:cNvSpPr>
            <a:spLocks noChangeShapeType="1"/>
          </p:cNvSpPr>
          <p:nvPr/>
        </p:nvSpPr>
        <p:spPr bwMode="auto">
          <a:xfrm>
            <a:off x="3276600" y="2362200"/>
            <a:ext cx="38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83" name="Line 23"/>
          <p:cNvSpPr>
            <a:spLocks noChangeShapeType="1"/>
          </p:cNvSpPr>
          <p:nvPr/>
        </p:nvSpPr>
        <p:spPr bwMode="auto">
          <a:xfrm>
            <a:off x="1524000" y="23622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84" name="Line 24"/>
          <p:cNvSpPr>
            <a:spLocks noChangeShapeType="1"/>
          </p:cNvSpPr>
          <p:nvPr/>
        </p:nvSpPr>
        <p:spPr bwMode="auto">
          <a:xfrm>
            <a:off x="5257800" y="4648200"/>
            <a:ext cx="685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85" name="Text Box 25"/>
          <p:cNvSpPr txBox="1">
            <a:spLocks noChangeArrowheads="1"/>
          </p:cNvSpPr>
          <p:nvPr/>
        </p:nvSpPr>
        <p:spPr bwMode="auto">
          <a:xfrm>
            <a:off x="171450" y="2667000"/>
            <a:ext cx="1733550" cy="6413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Low-resolution </a:t>
            </a:r>
          </a:p>
          <a:p>
            <a:r>
              <a:rPr lang="en-US">
                <a:effectLst/>
              </a:rPr>
              <a:t>exemplar</a:t>
            </a:r>
          </a:p>
        </p:txBody>
      </p:sp>
      <p:sp>
        <p:nvSpPr>
          <p:cNvPr id="15386" name="Text Box 26"/>
          <p:cNvSpPr txBox="1">
            <a:spLocks noChangeArrowheads="1"/>
          </p:cNvSpPr>
          <p:nvPr/>
        </p:nvSpPr>
        <p:spPr bwMode="auto">
          <a:xfrm>
            <a:off x="146050" y="5170488"/>
            <a:ext cx="1784350" cy="6413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High-resolution </a:t>
            </a:r>
          </a:p>
          <a:p>
            <a:r>
              <a:rPr lang="en-US">
                <a:effectLst/>
              </a:rPr>
              <a:t>exemplar</a:t>
            </a:r>
          </a:p>
        </p:txBody>
      </p:sp>
      <p:sp>
        <p:nvSpPr>
          <p:cNvPr id="15387" name="Text Box 27"/>
          <p:cNvSpPr txBox="1">
            <a:spLocks noChangeArrowheads="1"/>
          </p:cNvSpPr>
          <p:nvPr/>
        </p:nvSpPr>
        <p:spPr bwMode="auto">
          <a:xfrm>
            <a:off x="6045200" y="5946775"/>
            <a:ext cx="2343150" cy="36671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High-resolution result</a:t>
            </a:r>
          </a:p>
        </p:txBody>
      </p:sp>
      <p:sp>
        <p:nvSpPr>
          <p:cNvPr id="15389" name="Text Box 29"/>
          <p:cNvSpPr txBox="1">
            <a:spLocks noChangeArrowheads="1"/>
          </p:cNvSpPr>
          <p:nvPr/>
        </p:nvSpPr>
        <p:spPr bwMode="auto">
          <a:xfrm>
            <a:off x="6019800" y="2957513"/>
            <a:ext cx="22796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rPr>
              <a:t>Low resolution result</a:t>
            </a:r>
          </a:p>
        </p:txBody>
      </p:sp>
      <p:sp>
        <p:nvSpPr>
          <p:cNvPr id="15391" name="Line 31"/>
          <p:cNvSpPr>
            <a:spLocks noChangeShapeType="1"/>
          </p:cNvSpPr>
          <p:nvPr/>
        </p:nvSpPr>
        <p:spPr bwMode="auto">
          <a:xfrm>
            <a:off x="4953000" y="2362200"/>
            <a:ext cx="15240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92" name="Line 32"/>
          <p:cNvSpPr>
            <a:spLocks noChangeShapeType="1"/>
          </p:cNvSpPr>
          <p:nvPr/>
        </p:nvSpPr>
        <p:spPr bwMode="auto">
          <a:xfrm flipV="1">
            <a:off x="1038225" y="33909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74"/>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53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3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37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37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39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37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38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38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38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37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38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38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37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38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3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6" grpId="0" animBg="1"/>
      <p:bldP spid="15380" grpId="0" animBg="1"/>
      <p:bldP spid="15381" grpId="0" animBg="1"/>
      <p:bldP spid="15382" grpId="0" animBg="1"/>
      <p:bldP spid="15383" grpId="0" animBg="1"/>
      <p:bldP spid="15384" grpId="0" animBg="1"/>
      <p:bldP spid="15385" grpId="1"/>
      <p:bldP spid="15387" grpId="0"/>
      <p:bldP spid="15391" grpId="0" animBg="1"/>
      <p:bldP spid="1539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484" name="Line 332"/>
          <p:cNvSpPr>
            <a:spLocks noChangeShapeType="1"/>
          </p:cNvSpPr>
          <p:nvPr/>
        </p:nvSpPr>
        <p:spPr bwMode="auto">
          <a:xfrm>
            <a:off x="6765925" y="2143125"/>
            <a:ext cx="315913" cy="152400"/>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210" name="Oval 58"/>
          <p:cNvSpPr>
            <a:spLocks noChangeArrowheads="1"/>
          </p:cNvSpPr>
          <p:nvPr/>
        </p:nvSpPr>
        <p:spPr bwMode="auto">
          <a:xfrm>
            <a:off x="2819400" y="2514600"/>
            <a:ext cx="228600" cy="228600"/>
          </a:xfrm>
          <a:prstGeom prst="ellipse">
            <a:avLst/>
          </a:prstGeom>
          <a:solidFill>
            <a:schemeClr val="bg2"/>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220" name="Oval 68"/>
          <p:cNvSpPr>
            <a:spLocks noChangeArrowheads="1"/>
          </p:cNvSpPr>
          <p:nvPr/>
        </p:nvSpPr>
        <p:spPr bwMode="auto">
          <a:xfrm>
            <a:off x="2133600" y="3200400"/>
            <a:ext cx="228600" cy="228600"/>
          </a:xfrm>
          <a:prstGeom prst="ellipse">
            <a:avLst/>
          </a:prstGeom>
          <a:solidFill>
            <a:schemeClr val="bg2"/>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219" name="Oval 67"/>
          <p:cNvSpPr>
            <a:spLocks noChangeArrowheads="1"/>
          </p:cNvSpPr>
          <p:nvPr/>
        </p:nvSpPr>
        <p:spPr bwMode="auto">
          <a:xfrm>
            <a:off x="2819400" y="3200400"/>
            <a:ext cx="228600" cy="228600"/>
          </a:xfrm>
          <a:prstGeom prst="ellipse">
            <a:avLst/>
          </a:prstGeom>
          <a:solidFill>
            <a:schemeClr val="bg2"/>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433" name="Oval 281"/>
          <p:cNvSpPr>
            <a:spLocks noChangeArrowheads="1"/>
          </p:cNvSpPr>
          <p:nvPr/>
        </p:nvSpPr>
        <p:spPr bwMode="auto">
          <a:xfrm>
            <a:off x="2819400" y="2514600"/>
            <a:ext cx="228600" cy="228600"/>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434" name="Oval 282"/>
          <p:cNvSpPr>
            <a:spLocks noChangeArrowheads="1"/>
          </p:cNvSpPr>
          <p:nvPr/>
        </p:nvSpPr>
        <p:spPr bwMode="auto">
          <a:xfrm>
            <a:off x="2819400" y="3200400"/>
            <a:ext cx="228600" cy="228600"/>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435" name="Oval 283"/>
          <p:cNvSpPr>
            <a:spLocks noChangeArrowheads="1"/>
          </p:cNvSpPr>
          <p:nvPr/>
        </p:nvSpPr>
        <p:spPr bwMode="auto">
          <a:xfrm>
            <a:off x="2133600" y="3200400"/>
            <a:ext cx="228600" cy="228600"/>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154" name="Rectangle 2"/>
          <p:cNvSpPr>
            <a:spLocks noGrp="1" noChangeArrowheads="1"/>
          </p:cNvSpPr>
          <p:nvPr>
            <p:ph type="title"/>
          </p:nvPr>
        </p:nvSpPr>
        <p:spPr/>
        <p:txBody>
          <a:bodyPr/>
          <a:lstStyle/>
          <a:p>
            <a:r>
              <a:rPr lang="en-US"/>
              <a:t>Synthesis magnification</a:t>
            </a:r>
          </a:p>
        </p:txBody>
      </p:sp>
      <p:sp>
        <p:nvSpPr>
          <p:cNvPr id="177204" name="Oval 52"/>
          <p:cNvSpPr>
            <a:spLocks noChangeArrowheads="1"/>
          </p:cNvSpPr>
          <p:nvPr/>
        </p:nvSpPr>
        <p:spPr bwMode="auto">
          <a:xfrm>
            <a:off x="2133600" y="2514600"/>
            <a:ext cx="228600" cy="228600"/>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77459" name="Group 307"/>
          <p:cNvGrpSpPr>
            <a:grpSpLocks/>
          </p:cNvGrpSpPr>
          <p:nvPr/>
        </p:nvGrpSpPr>
        <p:grpSpPr bwMode="auto">
          <a:xfrm>
            <a:off x="2209800" y="2590800"/>
            <a:ext cx="762000" cy="762000"/>
            <a:chOff x="1392" y="1632"/>
            <a:chExt cx="480" cy="480"/>
          </a:xfrm>
        </p:grpSpPr>
        <p:grpSp>
          <p:nvGrpSpPr>
            <p:cNvPr id="177298" name="Group 146"/>
            <p:cNvGrpSpPr>
              <a:grpSpLocks/>
            </p:cNvGrpSpPr>
            <p:nvPr/>
          </p:nvGrpSpPr>
          <p:grpSpPr bwMode="auto">
            <a:xfrm>
              <a:off x="1392" y="1632"/>
              <a:ext cx="480" cy="480"/>
              <a:chOff x="1152" y="1440"/>
              <a:chExt cx="480" cy="480"/>
            </a:xfrm>
          </p:grpSpPr>
          <p:sp>
            <p:nvSpPr>
              <p:cNvPr id="177205" name="Oval 53"/>
              <p:cNvSpPr>
                <a:spLocks noChangeArrowheads="1"/>
              </p:cNvSpPr>
              <p:nvPr/>
            </p:nvSpPr>
            <p:spPr bwMode="auto">
              <a:xfrm>
                <a:off x="1152" y="1440"/>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206" name="Oval 54"/>
              <p:cNvSpPr>
                <a:spLocks noChangeArrowheads="1"/>
              </p:cNvSpPr>
              <p:nvPr/>
            </p:nvSpPr>
            <p:spPr bwMode="auto">
              <a:xfrm>
                <a:off x="1296" y="1440"/>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207" name="Oval 55"/>
              <p:cNvSpPr>
                <a:spLocks noChangeArrowheads="1"/>
              </p:cNvSpPr>
              <p:nvPr/>
            </p:nvSpPr>
            <p:spPr bwMode="auto">
              <a:xfrm>
                <a:off x="1440" y="1440"/>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208" name="Oval 56"/>
              <p:cNvSpPr>
                <a:spLocks noChangeArrowheads="1"/>
              </p:cNvSpPr>
              <p:nvPr/>
            </p:nvSpPr>
            <p:spPr bwMode="auto">
              <a:xfrm>
                <a:off x="1584" y="1440"/>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211" name="Oval 59"/>
              <p:cNvSpPr>
                <a:spLocks noChangeArrowheads="1"/>
              </p:cNvSpPr>
              <p:nvPr/>
            </p:nvSpPr>
            <p:spPr bwMode="auto">
              <a:xfrm>
                <a:off x="1152" y="1584"/>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212" name="Oval 60"/>
              <p:cNvSpPr>
                <a:spLocks noChangeArrowheads="1"/>
              </p:cNvSpPr>
              <p:nvPr/>
            </p:nvSpPr>
            <p:spPr bwMode="auto">
              <a:xfrm>
                <a:off x="1296" y="1584"/>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214" name="Oval 62"/>
              <p:cNvSpPr>
                <a:spLocks noChangeArrowheads="1"/>
              </p:cNvSpPr>
              <p:nvPr/>
            </p:nvSpPr>
            <p:spPr bwMode="auto">
              <a:xfrm>
                <a:off x="1584" y="1584"/>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215" name="Oval 63"/>
              <p:cNvSpPr>
                <a:spLocks noChangeArrowheads="1"/>
              </p:cNvSpPr>
              <p:nvPr/>
            </p:nvSpPr>
            <p:spPr bwMode="auto">
              <a:xfrm>
                <a:off x="1152" y="1728"/>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216" name="Oval 64"/>
              <p:cNvSpPr>
                <a:spLocks noChangeArrowheads="1"/>
              </p:cNvSpPr>
              <p:nvPr/>
            </p:nvSpPr>
            <p:spPr bwMode="auto">
              <a:xfrm>
                <a:off x="1296" y="1728"/>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217" name="Oval 65"/>
              <p:cNvSpPr>
                <a:spLocks noChangeArrowheads="1"/>
              </p:cNvSpPr>
              <p:nvPr/>
            </p:nvSpPr>
            <p:spPr bwMode="auto">
              <a:xfrm>
                <a:off x="1440" y="1728"/>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218" name="Oval 66"/>
              <p:cNvSpPr>
                <a:spLocks noChangeArrowheads="1"/>
              </p:cNvSpPr>
              <p:nvPr/>
            </p:nvSpPr>
            <p:spPr bwMode="auto">
              <a:xfrm>
                <a:off x="1584" y="1728"/>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221" name="Oval 69"/>
              <p:cNvSpPr>
                <a:spLocks noChangeArrowheads="1"/>
              </p:cNvSpPr>
              <p:nvPr/>
            </p:nvSpPr>
            <p:spPr bwMode="auto">
              <a:xfrm>
                <a:off x="1152" y="1872"/>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222" name="Oval 70"/>
              <p:cNvSpPr>
                <a:spLocks noChangeArrowheads="1"/>
              </p:cNvSpPr>
              <p:nvPr/>
            </p:nvSpPr>
            <p:spPr bwMode="auto">
              <a:xfrm>
                <a:off x="1296" y="1872"/>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223" name="Oval 71"/>
              <p:cNvSpPr>
                <a:spLocks noChangeArrowheads="1"/>
              </p:cNvSpPr>
              <p:nvPr/>
            </p:nvSpPr>
            <p:spPr bwMode="auto">
              <a:xfrm>
                <a:off x="1440" y="1872"/>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224" name="Oval 72"/>
              <p:cNvSpPr>
                <a:spLocks noChangeArrowheads="1"/>
              </p:cNvSpPr>
              <p:nvPr/>
            </p:nvSpPr>
            <p:spPr bwMode="auto">
              <a:xfrm>
                <a:off x="1584" y="1872"/>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7297" name="Oval 145"/>
            <p:cNvSpPr>
              <a:spLocks noChangeArrowheads="1"/>
            </p:cNvSpPr>
            <p:nvPr/>
          </p:nvSpPr>
          <p:spPr bwMode="auto">
            <a:xfrm>
              <a:off x="1680" y="1776"/>
              <a:ext cx="48" cy="48"/>
            </a:xfrm>
            <a:prstGeom prst="ellipse">
              <a:avLst/>
            </a:prstGeom>
            <a:solidFill>
              <a:schemeClr val="tx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77458" name="Group 306"/>
          <p:cNvGrpSpPr>
            <a:grpSpLocks/>
          </p:cNvGrpSpPr>
          <p:nvPr/>
        </p:nvGrpSpPr>
        <p:grpSpPr bwMode="auto">
          <a:xfrm>
            <a:off x="1447800" y="1941513"/>
            <a:ext cx="1295400" cy="954087"/>
            <a:chOff x="912" y="1223"/>
            <a:chExt cx="816" cy="601"/>
          </a:xfrm>
        </p:grpSpPr>
        <p:sp>
          <p:nvSpPr>
            <p:cNvPr id="177299" name="Line 147"/>
            <p:cNvSpPr>
              <a:spLocks noChangeShapeType="1"/>
            </p:cNvSpPr>
            <p:nvPr/>
          </p:nvSpPr>
          <p:spPr bwMode="auto">
            <a:xfrm>
              <a:off x="1392" y="1488"/>
              <a:ext cx="33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00" name="Line 148"/>
            <p:cNvSpPr>
              <a:spLocks noChangeShapeType="1"/>
            </p:cNvSpPr>
            <p:nvPr/>
          </p:nvSpPr>
          <p:spPr bwMode="auto">
            <a:xfrm>
              <a:off x="1248" y="1584"/>
              <a:ext cx="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01" name="Text Box 149"/>
            <p:cNvSpPr txBox="1">
              <a:spLocks noChangeArrowheads="1"/>
            </p:cNvSpPr>
            <p:nvPr/>
          </p:nvSpPr>
          <p:spPr bwMode="auto">
            <a:xfrm>
              <a:off x="1444" y="1223"/>
              <a:ext cx="284"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effectLst>
                    <a:outerShdw blurRad="38100" dist="38100" dir="2700000" algn="tl">
                      <a:srgbClr val="C0C0C0"/>
                    </a:outerShdw>
                  </a:effectLst>
                  <a:cs typeface="Arial" charset="0"/>
                </a:rPr>
                <a:t>Δ</a:t>
              </a:r>
              <a:r>
                <a:rPr lang="fr-FR">
                  <a:effectLst>
                    <a:outerShdw blurRad="38100" dist="38100" dir="2700000" algn="tl">
                      <a:srgbClr val="C0C0C0"/>
                    </a:outerShdw>
                  </a:effectLst>
                  <a:cs typeface="Arial" charset="0"/>
                </a:rPr>
                <a:t>x</a:t>
              </a:r>
              <a:endParaRPr lang="el-GR">
                <a:effectLst>
                  <a:outerShdw blurRad="38100" dist="38100" dir="2700000" algn="tl">
                    <a:srgbClr val="C0C0C0"/>
                  </a:outerShdw>
                </a:effectLst>
                <a:cs typeface="Arial" charset="0"/>
              </a:endParaRPr>
            </a:p>
          </p:txBody>
        </p:sp>
        <p:sp>
          <p:nvSpPr>
            <p:cNvPr id="177302" name="Text Box 150"/>
            <p:cNvSpPr txBox="1">
              <a:spLocks noChangeArrowheads="1"/>
            </p:cNvSpPr>
            <p:nvPr/>
          </p:nvSpPr>
          <p:spPr bwMode="auto">
            <a:xfrm>
              <a:off x="912" y="1584"/>
              <a:ext cx="284"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effectLst>
                    <a:outerShdw blurRad="38100" dist="38100" dir="2700000" algn="tl">
                      <a:srgbClr val="C0C0C0"/>
                    </a:outerShdw>
                  </a:effectLst>
                  <a:cs typeface="Arial" charset="0"/>
                </a:rPr>
                <a:t>Δ</a:t>
              </a:r>
              <a:r>
                <a:rPr lang="fr-FR">
                  <a:effectLst>
                    <a:outerShdw blurRad="38100" dist="38100" dir="2700000" algn="tl">
                      <a:srgbClr val="C0C0C0"/>
                    </a:outerShdw>
                  </a:effectLst>
                  <a:cs typeface="Arial" charset="0"/>
                </a:rPr>
                <a:t>y</a:t>
              </a:r>
              <a:endParaRPr lang="el-GR">
                <a:effectLst>
                  <a:outerShdw blurRad="38100" dist="38100" dir="2700000" algn="tl">
                    <a:srgbClr val="C0C0C0"/>
                  </a:outerShdw>
                </a:effectLst>
                <a:cs typeface="Arial" charset="0"/>
              </a:endParaRPr>
            </a:p>
          </p:txBody>
        </p:sp>
      </p:grpSp>
      <p:sp>
        <p:nvSpPr>
          <p:cNvPr id="177303" name="Freeform 151"/>
          <p:cNvSpPr>
            <a:spLocks/>
          </p:cNvSpPr>
          <p:nvPr/>
        </p:nvSpPr>
        <p:spPr bwMode="auto">
          <a:xfrm>
            <a:off x="1908175" y="1511300"/>
            <a:ext cx="4629150" cy="965200"/>
          </a:xfrm>
          <a:custGeom>
            <a:avLst/>
            <a:gdLst>
              <a:gd name="T0" fmla="*/ 130 w 2916"/>
              <a:gd name="T1" fmla="*/ 608 h 608"/>
              <a:gd name="T2" fmla="*/ 400 w 2916"/>
              <a:gd name="T3" fmla="*/ 155 h 608"/>
              <a:gd name="T4" fmla="*/ 1612 w 2916"/>
              <a:gd name="T5" fmla="*/ 13 h 608"/>
              <a:gd name="T6" fmla="*/ 2335 w 2916"/>
              <a:gd name="T7" fmla="*/ 79 h 608"/>
              <a:gd name="T8" fmla="*/ 2916 w 2916"/>
              <a:gd name="T9" fmla="*/ 276 h 608"/>
            </a:gdLst>
            <a:ahLst/>
            <a:cxnLst>
              <a:cxn ang="0">
                <a:pos x="T0" y="T1"/>
              </a:cxn>
              <a:cxn ang="0">
                <a:pos x="T2" y="T3"/>
              </a:cxn>
              <a:cxn ang="0">
                <a:pos x="T4" y="T5"/>
              </a:cxn>
              <a:cxn ang="0">
                <a:pos x="T6" y="T7"/>
              </a:cxn>
              <a:cxn ang="0">
                <a:pos x="T8" y="T9"/>
              </a:cxn>
            </a:cxnLst>
            <a:rect l="0" t="0" r="r" b="b"/>
            <a:pathLst>
              <a:path w="2916" h="608">
                <a:moveTo>
                  <a:pt x="130" y="608"/>
                </a:moveTo>
                <a:cubicBezTo>
                  <a:pt x="46" y="428"/>
                  <a:pt x="0" y="230"/>
                  <a:pt x="400" y="155"/>
                </a:cubicBezTo>
                <a:cubicBezTo>
                  <a:pt x="647" y="56"/>
                  <a:pt x="1290" y="26"/>
                  <a:pt x="1612" y="13"/>
                </a:cubicBezTo>
                <a:cubicBezTo>
                  <a:pt x="1934" y="0"/>
                  <a:pt x="2118" y="35"/>
                  <a:pt x="2335" y="79"/>
                </a:cubicBezTo>
                <a:cubicBezTo>
                  <a:pt x="2552" y="123"/>
                  <a:pt x="2795" y="235"/>
                  <a:pt x="2916" y="276"/>
                </a:cubicBezTo>
              </a:path>
            </a:pathLst>
          </a:custGeom>
          <a:noFill/>
          <a:ln w="9525" cap="flat" cmpd="sng">
            <a:solidFill>
              <a:srgbClr val="5F5F5F"/>
            </a:solidFill>
            <a:prstDash val="solid"/>
            <a:round/>
            <a:headEnd type="none" w="med" len="med"/>
            <a:tailEnd type="triangl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04" name="Freeform 152"/>
          <p:cNvSpPr>
            <a:spLocks/>
          </p:cNvSpPr>
          <p:nvPr/>
        </p:nvSpPr>
        <p:spPr bwMode="auto">
          <a:xfrm>
            <a:off x="3143250" y="2141538"/>
            <a:ext cx="5534025" cy="1179512"/>
          </a:xfrm>
          <a:custGeom>
            <a:avLst/>
            <a:gdLst>
              <a:gd name="T0" fmla="*/ 0 w 3486"/>
              <a:gd name="T1" fmla="*/ 313 h 743"/>
              <a:gd name="T2" fmla="*/ 2460 w 3486"/>
              <a:gd name="T3" fmla="*/ 703 h 743"/>
              <a:gd name="T4" fmla="*/ 3042 w 3486"/>
              <a:gd name="T5" fmla="*/ 73 h 743"/>
              <a:gd name="T6" fmla="*/ 3486 w 3486"/>
              <a:gd name="T7" fmla="*/ 265 h 743"/>
            </a:gdLst>
            <a:ahLst/>
            <a:cxnLst>
              <a:cxn ang="0">
                <a:pos x="T0" y="T1"/>
              </a:cxn>
              <a:cxn ang="0">
                <a:pos x="T2" y="T3"/>
              </a:cxn>
              <a:cxn ang="0">
                <a:pos x="T4" y="T5"/>
              </a:cxn>
              <a:cxn ang="0">
                <a:pos x="T6" y="T7"/>
              </a:cxn>
            </a:cxnLst>
            <a:rect l="0" t="0" r="r" b="b"/>
            <a:pathLst>
              <a:path w="3486" h="743">
                <a:moveTo>
                  <a:pt x="0" y="313"/>
                </a:moveTo>
                <a:cubicBezTo>
                  <a:pt x="410" y="378"/>
                  <a:pt x="1953" y="743"/>
                  <a:pt x="2460" y="703"/>
                </a:cubicBezTo>
                <a:cubicBezTo>
                  <a:pt x="2967" y="663"/>
                  <a:pt x="2871" y="146"/>
                  <a:pt x="3042" y="73"/>
                </a:cubicBezTo>
                <a:cubicBezTo>
                  <a:pt x="3213" y="0"/>
                  <a:pt x="3394" y="225"/>
                  <a:pt x="3486" y="265"/>
                </a:cubicBezTo>
              </a:path>
            </a:pathLst>
          </a:custGeom>
          <a:noFill/>
          <a:ln w="9525" cap="flat" cmpd="sng">
            <a:solidFill>
              <a:srgbClr val="5F5F5F"/>
            </a:solidFill>
            <a:prstDash val="solid"/>
            <a:round/>
            <a:headEnd type="none" w="med" len="med"/>
            <a:tailEnd type="triangl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93" name="Rectangle 241"/>
          <p:cNvSpPr>
            <a:spLocks noChangeArrowheads="1"/>
          </p:cNvSpPr>
          <p:nvPr/>
        </p:nvSpPr>
        <p:spPr bwMode="auto">
          <a:xfrm>
            <a:off x="5181600" y="1828800"/>
            <a:ext cx="3810000" cy="34290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94" name="Freeform 242"/>
          <p:cNvSpPr>
            <a:spLocks/>
          </p:cNvSpPr>
          <p:nvPr/>
        </p:nvSpPr>
        <p:spPr bwMode="auto">
          <a:xfrm>
            <a:off x="3124200" y="3346450"/>
            <a:ext cx="5608638" cy="1520825"/>
          </a:xfrm>
          <a:custGeom>
            <a:avLst/>
            <a:gdLst>
              <a:gd name="T0" fmla="*/ 0 w 3533"/>
              <a:gd name="T1" fmla="*/ 0 h 958"/>
              <a:gd name="T2" fmla="*/ 2568 w 3533"/>
              <a:gd name="T3" fmla="*/ 154 h 958"/>
              <a:gd name="T4" fmla="*/ 3384 w 3533"/>
              <a:gd name="T5" fmla="*/ 460 h 958"/>
              <a:gd name="T6" fmla="*/ 3462 w 3533"/>
              <a:gd name="T7" fmla="*/ 796 h 958"/>
              <a:gd name="T8" fmla="*/ 3264 w 3533"/>
              <a:gd name="T9" fmla="*/ 958 h 958"/>
            </a:gdLst>
            <a:ahLst/>
            <a:cxnLst>
              <a:cxn ang="0">
                <a:pos x="T0" y="T1"/>
              </a:cxn>
              <a:cxn ang="0">
                <a:pos x="T2" y="T3"/>
              </a:cxn>
              <a:cxn ang="0">
                <a:pos x="T4" y="T5"/>
              </a:cxn>
              <a:cxn ang="0">
                <a:pos x="T6" y="T7"/>
              </a:cxn>
              <a:cxn ang="0">
                <a:pos x="T8" y="T9"/>
              </a:cxn>
            </a:cxnLst>
            <a:rect l="0" t="0" r="r" b="b"/>
            <a:pathLst>
              <a:path w="3533" h="958">
                <a:moveTo>
                  <a:pt x="0" y="0"/>
                </a:moveTo>
                <a:cubicBezTo>
                  <a:pt x="428" y="26"/>
                  <a:pt x="2004" y="77"/>
                  <a:pt x="2568" y="154"/>
                </a:cubicBezTo>
                <a:cubicBezTo>
                  <a:pt x="3132" y="231"/>
                  <a:pt x="3235" y="353"/>
                  <a:pt x="3384" y="460"/>
                </a:cubicBezTo>
                <a:cubicBezTo>
                  <a:pt x="3533" y="567"/>
                  <a:pt x="3482" y="713"/>
                  <a:pt x="3462" y="796"/>
                </a:cubicBezTo>
                <a:cubicBezTo>
                  <a:pt x="3442" y="879"/>
                  <a:pt x="3305" y="924"/>
                  <a:pt x="3264" y="958"/>
                </a:cubicBezTo>
              </a:path>
            </a:pathLst>
          </a:custGeom>
          <a:noFill/>
          <a:ln w="9525" cap="flat" cmpd="sng">
            <a:solidFill>
              <a:srgbClr val="5F5F5F"/>
            </a:solidFill>
            <a:prstDash val="solid"/>
            <a:round/>
            <a:headEnd type="none" w="med" len="med"/>
            <a:tailEnd type="triangl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95" name="Freeform 243"/>
          <p:cNvSpPr>
            <a:spLocks/>
          </p:cNvSpPr>
          <p:nvPr/>
        </p:nvSpPr>
        <p:spPr bwMode="auto">
          <a:xfrm>
            <a:off x="2286000" y="3505200"/>
            <a:ext cx="3305175" cy="1390650"/>
          </a:xfrm>
          <a:custGeom>
            <a:avLst/>
            <a:gdLst>
              <a:gd name="T0" fmla="*/ 0 w 2082"/>
              <a:gd name="T1" fmla="*/ 0 h 876"/>
              <a:gd name="T2" fmla="*/ 960 w 2082"/>
              <a:gd name="T3" fmla="*/ 672 h 876"/>
              <a:gd name="T4" fmla="*/ 2082 w 2082"/>
              <a:gd name="T5" fmla="*/ 876 h 876"/>
            </a:gdLst>
            <a:ahLst/>
            <a:cxnLst>
              <a:cxn ang="0">
                <a:pos x="T0" y="T1"/>
              </a:cxn>
              <a:cxn ang="0">
                <a:pos x="T2" y="T3"/>
              </a:cxn>
              <a:cxn ang="0">
                <a:pos x="T4" y="T5"/>
              </a:cxn>
            </a:cxnLst>
            <a:rect l="0" t="0" r="r" b="b"/>
            <a:pathLst>
              <a:path w="2082" h="876">
                <a:moveTo>
                  <a:pt x="0" y="0"/>
                </a:moveTo>
                <a:cubicBezTo>
                  <a:pt x="308" y="292"/>
                  <a:pt x="613" y="526"/>
                  <a:pt x="960" y="672"/>
                </a:cubicBezTo>
                <a:cubicBezTo>
                  <a:pt x="1307" y="818"/>
                  <a:pt x="1848" y="834"/>
                  <a:pt x="2082" y="876"/>
                </a:cubicBezTo>
              </a:path>
            </a:pathLst>
          </a:custGeom>
          <a:noFill/>
          <a:ln w="9525" cap="flat" cmpd="sng">
            <a:solidFill>
              <a:srgbClr val="5F5F5F"/>
            </a:solidFill>
            <a:prstDash val="solid"/>
            <a:round/>
            <a:headEnd type="none" w="med" len="med"/>
            <a:tailEnd type="triangl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96" name="Line 244"/>
          <p:cNvSpPr>
            <a:spLocks noChangeShapeType="1"/>
          </p:cNvSpPr>
          <p:nvPr/>
        </p:nvSpPr>
        <p:spPr bwMode="auto">
          <a:xfrm>
            <a:off x="152400" y="1905000"/>
            <a:ext cx="388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97" name="Line 245"/>
          <p:cNvSpPr>
            <a:spLocks noChangeShapeType="1"/>
          </p:cNvSpPr>
          <p:nvPr/>
        </p:nvSpPr>
        <p:spPr bwMode="auto">
          <a:xfrm>
            <a:off x="4038600" y="1905000"/>
            <a:ext cx="0" cy="2514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98" name="Text Box 246"/>
          <p:cNvSpPr txBox="1">
            <a:spLocks noChangeArrowheads="1"/>
          </p:cNvSpPr>
          <p:nvPr/>
        </p:nvSpPr>
        <p:spPr bwMode="auto">
          <a:xfrm>
            <a:off x="374650" y="1157288"/>
            <a:ext cx="32829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Synthesized Pixel Coordinates</a:t>
            </a:r>
          </a:p>
        </p:txBody>
      </p:sp>
      <p:sp>
        <p:nvSpPr>
          <p:cNvPr id="177306" name="Oval 154"/>
          <p:cNvSpPr>
            <a:spLocks noChangeArrowheads="1"/>
          </p:cNvSpPr>
          <p:nvPr/>
        </p:nvSpPr>
        <p:spPr bwMode="auto">
          <a:xfrm>
            <a:off x="6553200" y="1981200"/>
            <a:ext cx="228600" cy="228600"/>
          </a:xfrm>
          <a:prstGeom prst="ellipse">
            <a:avLst/>
          </a:prstGeom>
          <a:solidFill>
            <a:schemeClr val="bg1"/>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77467" name="Group 315"/>
          <p:cNvGrpSpPr>
            <a:grpSpLocks/>
          </p:cNvGrpSpPr>
          <p:nvPr/>
        </p:nvGrpSpPr>
        <p:grpSpPr bwMode="auto">
          <a:xfrm>
            <a:off x="6553200" y="1981200"/>
            <a:ext cx="914400" cy="914400"/>
            <a:chOff x="4128" y="1248"/>
            <a:chExt cx="576" cy="576"/>
          </a:xfrm>
        </p:grpSpPr>
        <p:grpSp>
          <p:nvGrpSpPr>
            <p:cNvPr id="177399" name="Group 247"/>
            <p:cNvGrpSpPr>
              <a:grpSpLocks/>
            </p:cNvGrpSpPr>
            <p:nvPr/>
          </p:nvGrpSpPr>
          <p:grpSpPr bwMode="auto">
            <a:xfrm>
              <a:off x="4128" y="1248"/>
              <a:ext cx="576" cy="576"/>
              <a:chOff x="4128" y="1536"/>
              <a:chExt cx="576" cy="576"/>
            </a:xfrm>
          </p:grpSpPr>
          <p:sp>
            <p:nvSpPr>
              <p:cNvPr id="177305" name="Oval 153"/>
              <p:cNvSpPr>
                <a:spLocks noChangeArrowheads="1"/>
              </p:cNvSpPr>
              <p:nvPr/>
            </p:nvSpPr>
            <p:spPr bwMode="auto">
              <a:xfrm>
                <a:off x="4560" y="1536"/>
                <a:ext cx="144" cy="144"/>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07" name="Oval 155"/>
              <p:cNvSpPr>
                <a:spLocks noChangeArrowheads="1"/>
              </p:cNvSpPr>
              <p:nvPr/>
            </p:nvSpPr>
            <p:spPr bwMode="auto">
              <a:xfrm>
                <a:off x="4560" y="1968"/>
                <a:ext cx="144" cy="144"/>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08" name="Oval 156"/>
              <p:cNvSpPr>
                <a:spLocks noChangeArrowheads="1"/>
              </p:cNvSpPr>
              <p:nvPr/>
            </p:nvSpPr>
            <p:spPr bwMode="auto">
              <a:xfrm>
                <a:off x="4128" y="1968"/>
                <a:ext cx="144" cy="144"/>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77460" name="Group 308"/>
            <p:cNvGrpSpPr>
              <a:grpSpLocks/>
            </p:cNvGrpSpPr>
            <p:nvPr/>
          </p:nvGrpSpPr>
          <p:grpSpPr bwMode="auto">
            <a:xfrm>
              <a:off x="4176" y="1296"/>
              <a:ext cx="480" cy="480"/>
              <a:chOff x="4176" y="1296"/>
              <a:chExt cx="480" cy="480"/>
            </a:xfrm>
          </p:grpSpPr>
          <p:grpSp>
            <p:nvGrpSpPr>
              <p:cNvPr id="177326" name="Group 174"/>
              <p:cNvGrpSpPr>
                <a:grpSpLocks/>
              </p:cNvGrpSpPr>
              <p:nvPr/>
            </p:nvGrpSpPr>
            <p:grpSpPr bwMode="auto">
              <a:xfrm>
                <a:off x="4176" y="1296"/>
                <a:ext cx="480" cy="480"/>
                <a:chOff x="4368" y="1248"/>
                <a:chExt cx="480" cy="480"/>
              </a:xfrm>
            </p:grpSpPr>
            <p:grpSp>
              <p:nvGrpSpPr>
                <p:cNvPr id="177309" name="Group 157"/>
                <p:cNvGrpSpPr>
                  <a:grpSpLocks/>
                </p:cNvGrpSpPr>
                <p:nvPr/>
              </p:nvGrpSpPr>
              <p:grpSpPr bwMode="auto">
                <a:xfrm>
                  <a:off x="4368" y="1248"/>
                  <a:ext cx="480" cy="480"/>
                  <a:chOff x="1152" y="1440"/>
                  <a:chExt cx="480" cy="480"/>
                </a:xfrm>
              </p:grpSpPr>
              <p:sp>
                <p:nvSpPr>
                  <p:cNvPr id="177310" name="Oval 158"/>
                  <p:cNvSpPr>
                    <a:spLocks noChangeArrowheads="1"/>
                  </p:cNvSpPr>
                  <p:nvPr/>
                </p:nvSpPr>
                <p:spPr bwMode="auto">
                  <a:xfrm>
                    <a:off x="1152" y="1440"/>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11" name="Oval 159"/>
                  <p:cNvSpPr>
                    <a:spLocks noChangeArrowheads="1"/>
                  </p:cNvSpPr>
                  <p:nvPr/>
                </p:nvSpPr>
                <p:spPr bwMode="auto">
                  <a:xfrm>
                    <a:off x="1296" y="1440"/>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12" name="Oval 160"/>
                  <p:cNvSpPr>
                    <a:spLocks noChangeArrowheads="1"/>
                  </p:cNvSpPr>
                  <p:nvPr/>
                </p:nvSpPr>
                <p:spPr bwMode="auto">
                  <a:xfrm>
                    <a:off x="1440" y="1440"/>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13" name="Oval 161"/>
                  <p:cNvSpPr>
                    <a:spLocks noChangeArrowheads="1"/>
                  </p:cNvSpPr>
                  <p:nvPr/>
                </p:nvSpPr>
                <p:spPr bwMode="auto">
                  <a:xfrm>
                    <a:off x="1584" y="1440"/>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14" name="Oval 162"/>
                  <p:cNvSpPr>
                    <a:spLocks noChangeArrowheads="1"/>
                  </p:cNvSpPr>
                  <p:nvPr/>
                </p:nvSpPr>
                <p:spPr bwMode="auto">
                  <a:xfrm>
                    <a:off x="1152" y="1584"/>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15" name="Oval 163"/>
                  <p:cNvSpPr>
                    <a:spLocks noChangeArrowheads="1"/>
                  </p:cNvSpPr>
                  <p:nvPr/>
                </p:nvSpPr>
                <p:spPr bwMode="auto">
                  <a:xfrm>
                    <a:off x="1296" y="1584"/>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16" name="Oval 164"/>
                  <p:cNvSpPr>
                    <a:spLocks noChangeArrowheads="1"/>
                  </p:cNvSpPr>
                  <p:nvPr/>
                </p:nvSpPr>
                <p:spPr bwMode="auto">
                  <a:xfrm>
                    <a:off x="1584" y="1584"/>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17" name="Oval 165"/>
                  <p:cNvSpPr>
                    <a:spLocks noChangeArrowheads="1"/>
                  </p:cNvSpPr>
                  <p:nvPr/>
                </p:nvSpPr>
                <p:spPr bwMode="auto">
                  <a:xfrm>
                    <a:off x="1152" y="1728"/>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18" name="Oval 166"/>
                  <p:cNvSpPr>
                    <a:spLocks noChangeArrowheads="1"/>
                  </p:cNvSpPr>
                  <p:nvPr/>
                </p:nvSpPr>
                <p:spPr bwMode="auto">
                  <a:xfrm>
                    <a:off x="1296" y="1728"/>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19" name="Oval 167"/>
                  <p:cNvSpPr>
                    <a:spLocks noChangeArrowheads="1"/>
                  </p:cNvSpPr>
                  <p:nvPr/>
                </p:nvSpPr>
                <p:spPr bwMode="auto">
                  <a:xfrm>
                    <a:off x="1440" y="1728"/>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20" name="Oval 168"/>
                  <p:cNvSpPr>
                    <a:spLocks noChangeArrowheads="1"/>
                  </p:cNvSpPr>
                  <p:nvPr/>
                </p:nvSpPr>
                <p:spPr bwMode="auto">
                  <a:xfrm>
                    <a:off x="1584" y="1728"/>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21" name="Oval 169"/>
                  <p:cNvSpPr>
                    <a:spLocks noChangeArrowheads="1"/>
                  </p:cNvSpPr>
                  <p:nvPr/>
                </p:nvSpPr>
                <p:spPr bwMode="auto">
                  <a:xfrm>
                    <a:off x="1152" y="1872"/>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22" name="Oval 170"/>
                  <p:cNvSpPr>
                    <a:spLocks noChangeArrowheads="1"/>
                  </p:cNvSpPr>
                  <p:nvPr/>
                </p:nvSpPr>
                <p:spPr bwMode="auto">
                  <a:xfrm>
                    <a:off x="1296" y="1872"/>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23" name="Oval 171"/>
                  <p:cNvSpPr>
                    <a:spLocks noChangeArrowheads="1"/>
                  </p:cNvSpPr>
                  <p:nvPr/>
                </p:nvSpPr>
                <p:spPr bwMode="auto">
                  <a:xfrm>
                    <a:off x="1440" y="1872"/>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24" name="Oval 172"/>
                  <p:cNvSpPr>
                    <a:spLocks noChangeArrowheads="1"/>
                  </p:cNvSpPr>
                  <p:nvPr/>
                </p:nvSpPr>
                <p:spPr bwMode="auto">
                  <a:xfrm>
                    <a:off x="1584" y="1872"/>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7325" name="Oval 173"/>
                <p:cNvSpPr>
                  <a:spLocks noChangeArrowheads="1"/>
                </p:cNvSpPr>
                <p:nvPr/>
              </p:nvSpPr>
              <p:spPr bwMode="auto">
                <a:xfrm>
                  <a:off x="4656" y="1392"/>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7403" name="Oval 251"/>
              <p:cNvSpPr>
                <a:spLocks noChangeArrowheads="1"/>
              </p:cNvSpPr>
              <p:nvPr/>
            </p:nvSpPr>
            <p:spPr bwMode="auto">
              <a:xfrm>
                <a:off x="4464" y="1440"/>
                <a:ext cx="48" cy="48"/>
              </a:xfrm>
              <a:prstGeom prst="ellipse">
                <a:avLst/>
              </a:prstGeom>
              <a:solidFill>
                <a:srgbClr val="FF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77349" name="Oval 197"/>
          <p:cNvSpPr>
            <a:spLocks noChangeArrowheads="1"/>
          </p:cNvSpPr>
          <p:nvPr/>
        </p:nvSpPr>
        <p:spPr bwMode="auto">
          <a:xfrm>
            <a:off x="8610600" y="2667000"/>
            <a:ext cx="228600" cy="228600"/>
          </a:xfrm>
          <a:prstGeom prst="ellipse">
            <a:avLst/>
          </a:prstGeom>
          <a:solidFill>
            <a:schemeClr val="bg1"/>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77469" name="Group 317"/>
          <p:cNvGrpSpPr>
            <a:grpSpLocks/>
          </p:cNvGrpSpPr>
          <p:nvPr/>
        </p:nvGrpSpPr>
        <p:grpSpPr bwMode="auto">
          <a:xfrm>
            <a:off x="7924800" y="2667000"/>
            <a:ext cx="914400" cy="914400"/>
            <a:chOff x="4992" y="1680"/>
            <a:chExt cx="576" cy="576"/>
          </a:xfrm>
        </p:grpSpPr>
        <p:grpSp>
          <p:nvGrpSpPr>
            <p:cNvPr id="177407" name="Group 255"/>
            <p:cNvGrpSpPr>
              <a:grpSpLocks/>
            </p:cNvGrpSpPr>
            <p:nvPr/>
          </p:nvGrpSpPr>
          <p:grpSpPr bwMode="auto">
            <a:xfrm>
              <a:off x="4992" y="1680"/>
              <a:ext cx="576" cy="576"/>
              <a:chOff x="4992" y="1968"/>
              <a:chExt cx="576" cy="576"/>
            </a:xfrm>
          </p:grpSpPr>
          <p:sp>
            <p:nvSpPr>
              <p:cNvPr id="177350" name="Oval 198"/>
              <p:cNvSpPr>
                <a:spLocks noChangeArrowheads="1"/>
              </p:cNvSpPr>
              <p:nvPr/>
            </p:nvSpPr>
            <p:spPr bwMode="auto">
              <a:xfrm>
                <a:off x="4992" y="1968"/>
                <a:ext cx="144" cy="144"/>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51" name="Oval 199"/>
              <p:cNvSpPr>
                <a:spLocks noChangeArrowheads="1"/>
              </p:cNvSpPr>
              <p:nvPr/>
            </p:nvSpPr>
            <p:spPr bwMode="auto">
              <a:xfrm>
                <a:off x="5424" y="2400"/>
                <a:ext cx="144" cy="144"/>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52" name="Oval 200"/>
              <p:cNvSpPr>
                <a:spLocks noChangeArrowheads="1"/>
              </p:cNvSpPr>
              <p:nvPr/>
            </p:nvSpPr>
            <p:spPr bwMode="auto">
              <a:xfrm>
                <a:off x="4992" y="2400"/>
                <a:ext cx="144" cy="144"/>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77461" name="Group 309"/>
            <p:cNvGrpSpPr>
              <a:grpSpLocks/>
            </p:cNvGrpSpPr>
            <p:nvPr/>
          </p:nvGrpSpPr>
          <p:grpSpPr bwMode="auto">
            <a:xfrm>
              <a:off x="5040" y="1728"/>
              <a:ext cx="480" cy="480"/>
              <a:chOff x="5040" y="1728"/>
              <a:chExt cx="480" cy="480"/>
            </a:xfrm>
          </p:grpSpPr>
          <p:grpSp>
            <p:nvGrpSpPr>
              <p:cNvPr id="177353" name="Group 201"/>
              <p:cNvGrpSpPr>
                <a:grpSpLocks/>
              </p:cNvGrpSpPr>
              <p:nvPr/>
            </p:nvGrpSpPr>
            <p:grpSpPr bwMode="auto">
              <a:xfrm>
                <a:off x="5040" y="1728"/>
                <a:ext cx="480" cy="480"/>
                <a:chOff x="4368" y="1248"/>
                <a:chExt cx="480" cy="480"/>
              </a:xfrm>
            </p:grpSpPr>
            <p:grpSp>
              <p:nvGrpSpPr>
                <p:cNvPr id="177354" name="Group 202"/>
                <p:cNvGrpSpPr>
                  <a:grpSpLocks/>
                </p:cNvGrpSpPr>
                <p:nvPr/>
              </p:nvGrpSpPr>
              <p:grpSpPr bwMode="auto">
                <a:xfrm>
                  <a:off x="4368" y="1248"/>
                  <a:ext cx="480" cy="480"/>
                  <a:chOff x="1152" y="1440"/>
                  <a:chExt cx="480" cy="480"/>
                </a:xfrm>
              </p:grpSpPr>
              <p:sp>
                <p:nvSpPr>
                  <p:cNvPr id="177355" name="Oval 203"/>
                  <p:cNvSpPr>
                    <a:spLocks noChangeArrowheads="1"/>
                  </p:cNvSpPr>
                  <p:nvPr/>
                </p:nvSpPr>
                <p:spPr bwMode="auto">
                  <a:xfrm>
                    <a:off x="1152" y="1440"/>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56" name="Oval 204"/>
                  <p:cNvSpPr>
                    <a:spLocks noChangeArrowheads="1"/>
                  </p:cNvSpPr>
                  <p:nvPr/>
                </p:nvSpPr>
                <p:spPr bwMode="auto">
                  <a:xfrm>
                    <a:off x="1296" y="1440"/>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57" name="Oval 205"/>
                  <p:cNvSpPr>
                    <a:spLocks noChangeArrowheads="1"/>
                  </p:cNvSpPr>
                  <p:nvPr/>
                </p:nvSpPr>
                <p:spPr bwMode="auto">
                  <a:xfrm>
                    <a:off x="1440" y="1440"/>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58" name="Oval 206"/>
                  <p:cNvSpPr>
                    <a:spLocks noChangeArrowheads="1"/>
                  </p:cNvSpPr>
                  <p:nvPr/>
                </p:nvSpPr>
                <p:spPr bwMode="auto">
                  <a:xfrm>
                    <a:off x="1584" y="1440"/>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59" name="Oval 207"/>
                  <p:cNvSpPr>
                    <a:spLocks noChangeArrowheads="1"/>
                  </p:cNvSpPr>
                  <p:nvPr/>
                </p:nvSpPr>
                <p:spPr bwMode="auto">
                  <a:xfrm>
                    <a:off x="1152" y="1584"/>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60" name="Oval 208"/>
                  <p:cNvSpPr>
                    <a:spLocks noChangeArrowheads="1"/>
                  </p:cNvSpPr>
                  <p:nvPr/>
                </p:nvSpPr>
                <p:spPr bwMode="auto">
                  <a:xfrm>
                    <a:off x="1296" y="1584"/>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61" name="Oval 209"/>
                  <p:cNvSpPr>
                    <a:spLocks noChangeArrowheads="1"/>
                  </p:cNvSpPr>
                  <p:nvPr/>
                </p:nvSpPr>
                <p:spPr bwMode="auto">
                  <a:xfrm>
                    <a:off x="1584" y="1584"/>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62" name="Oval 210"/>
                  <p:cNvSpPr>
                    <a:spLocks noChangeArrowheads="1"/>
                  </p:cNvSpPr>
                  <p:nvPr/>
                </p:nvSpPr>
                <p:spPr bwMode="auto">
                  <a:xfrm>
                    <a:off x="1152" y="1728"/>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63" name="Oval 211"/>
                  <p:cNvSpPr>
                    <a:spLocks noChangeArrowheads="1"/>
                  </p:cNvSpPr>
                  <p:nvPr/>
                </p:nvSpPr>
                <p:spPr bwMode="auto">
                  <a:xfrm>
                    <a:off x="1296" y="1728"/>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64" name="Oval 212"/>
                  <p:cNvSpPr>
                    <a:spLocks noChangeArrowheads="1"/>
                  </p:cNvSpPr>
                  <p:nvPr/>
                </p:nvSpPr>
                <p:spPr bwMode="auto">
                  <a:xfrm>
                    <a:off x="1440" y="1728"/>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65" name="Oval 213"/>
                  <p:cNvSpPr>
                    <a:spLocks noChangeArrowheads="1"/>
                  </p:cNvSpPr>
                  <p:nvPr/>
                </p:nvSpPr>
                <p:spPr bwMode="auto">
                  <a:xfrm>
                    <a:off x="1584" y="1728"/>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66" name="Oval 214"/>
                  <p:cNvSpPr>
                    <a:spLocks noChangeArrowheads="1"/>
                  </p:cNvSpPr>
                  <p:nvPr/>
                </p:nvSpPr>
                <p:spPr bwMode="auto">
                  <a:xfrm>
                    <a:off x="1152" y="1872"/>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67" name="Oval 215"/>
                  <p:cNvSpPr>
                    <a:spLocks noChangeArrowheads="1"/>
                  </p:cNvSpPr>
                  <p:nvPr/>
                </p:nvSpPr>
                <p:spPr bwMode="auto">
                  <a:xfrm>
                    <a:off x="1296" y="1872"/>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68" name="Oval 216"/>
                  <p:cNvSpPr>
                    <a:spLocks noChangeArrowheads="1"/>
                  </p:cNvSpPr>
                  <p:nvPr/>
                </p:nvSpPr>
                <p:spPr bwMode="auto">
                  <a:xfrm>
                    <a:off x="1440" y="1872"/>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69" name="Oval 217"/>
                  <p:cNvSpPr>
                    <a:spLocks noChangeArrowheads="1"/>
                  </p:cNvSpPr>
                  <p:nvPr/>
                </p:nvSpPr>
                <p:spPr bwMode="auto">
                  <a:xfrm>
                    <a:off x="1584" y="1872"/>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7370" name="Oval 218"/>
                <p:cNvSpPr>
                  <a:spLocks noChangeArrowheads="1"/>
                </p:cNvSpPr>
                <p:nvPr/>
              </p:nvSpPr>
              <p:spPr bwMode="auto">
                <a:xfrm>
                  <a:off x="4656" y="1392"/>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7404" name="Oval 252"/>
              <p:cNvSpPr>
                <a:spLocks noChangeArrowheads="1"/>
              </p:cNvSpPr>
              <p:nvPr/>
            </p:nvSpPr>
            <p:spPr bwMode="auto">
              <a:xfrm>
                <a:off x="5328" y="1872"/>
                <a:ext cx="48" cy="48"/>
              </a:xfrm>
              <a:prstGeom prst="ellipse">
                <a:avLst/>
              </a:prstGeom>
              <a:solidFill>
                <a:srgbClr val="FF99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77373" name="Oval 221"/>
          <p:cNvSpPr>
            <a:spLocks noChangeArrowheads="1"/>
          </p:cNvSpPr>
          <p:nvPr/>
        </p:nvSpPr>
        <p:spPr bwMode="auto">
          <a:xfrm>
            <a:off x="7924800" y="4800600"/>
            <a:ext cx="228600" cy="228600"/>
          </a:xfrm>
          <a:prstGeom prst="ellipse">
            <a:avLst/>
          </a:prstGeom>
          <a:solidFill>
            <a:schemeClr val="bg1"/>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77470" name="Group 318"/>
          <p:cNvGrpSpPr>
            <a:grpSpLocks/>
          </p:cNvGrpSpPr>
          <p:nvPr/>
        </p:nvGrpSpPr>
        <p:grpSpPr bwMode="auto">
          <a:xfrm>
            <a:off x="7239000" y="4114800"/>
            <a:ext cx="914400" cy="914400"/>
            <a:chOff x="4560" y="2592"/>
            <a:chExt cx="576" cy="576"/>
          </a:xfrm>
        </p:grpSpPr>
        <p:grpSp>
          <p:nvGrpSpPr>
            <p:cNvPr id="177408" name="Group 256"/>
            <p:cNvGrpSpPr>
              <a:grpSpLocks/>
            </p:cNvGrpSpPr>
            <p:nvPr/>
          </p:nvGrpSpPr>
          <p:grpSpPr bwMode="auto">
            <a:xfrm>
              <a:off x="4560" y="2592"/>
              <a:ext cx="576" cy="576"/>
              <a:chOff x="4560" y="2880"/>
              <a:chExt cx="576" cy="576"/>
            </a:xfrm>
          </p:grpSpPr>
          <p:sp>
            <p:nvSpPr>
              <p:cNvPr id="177372" name="Oval 220"/>
              <p:cNvSpPr>
                <a:spLocks noChangeArrowheads="1"/>
              </p:cNvSpPr>
              <p:nvPr/>
            </p:nvSpPr>
            <p:spPr bwMode="auto">
              <a:xfrm>
                <a:off x="4560" y="2880"/>
                <a:ext cx="144" cy="144"/>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71" name="Oval 219"/>
              <p:cNvSpPr>
                <a:spLocks noChangeArrowheads="1"/>
              </p:cNvSpPr>
              <p:nvPr/>
            </p:nvSpPr>
            <p:spPr bwMode="auto">
              <a:xfrm>
                <a:off x="4992" y="2880"/>
                <a:ext cx="144" cy="144"/>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74" name="Oval 222"/>
              <p:cNvSpPr>
                <a:spLocks noChangeArrowheads="1"/>
              </p:cNvSpPr>
              <p:nvPr/>
            </p:nvSpPr>
            <p:spPr bwMode="auto">
              <a:xfrm>
                <a:off x="4560" y="3312"/>
                <a:ext cx="144" cy="144"/>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77462" name="Group 310"/>
            <p:cNvGrpSpPr>
              <a:grpSpLocks/>
            </p:cNvGrpSpPr>
            <p:nvPr/>
          </p:nvGrpSpPr>
          <p:grpSpPr bwMode="auto">
            <a:xfrm>
              <a:off x="4608" y="2640"/>
              <a:ext cx="480" cy="480"/>
              <a:chOff x="4608" y="2640"/>
              <a:chExt cx="480" cy="480"/>
            </a:xfrm>
          </p:grpSpPr>
          <p:grpSp>
            <p:nvGrpSpPr>
              <p:cNvPr id="177375" name="Group 223"/>
              <p:cNvGrpSpPr>
                <a:grpSpLocks/>
              </p:cNvGrpSpPr>
              <p:nvPr/>
            </p:nvGrpSpPr>
            <p:grpSpPr bwMode="auto">
              <a:xfrm>
                <a:off x="4608" y="2640"/>
                <a:ext cx="480" cy="480"/>
                <a:chOff x="4368" y="1248"/>
                <a:chExt cx="480" cy="480"/>
              </a:xfrm>
            </p:grpSpPr>
            <p:grpSp>
              <p:nvGrpSpPr>
                <p:cNvPr id="177376" name="Group 224"/>
                <p:cNvGrpSpPr>
                  <a:grpSpLocks/>
                </p:cNvGrpSpPr>
                <p:nvPr/>
              </p:nvGrpSpPr>
              <p:grpSpPr bwMode="auto">
                <a:xfrm>
                  <a:off x="4368" y="1248"/>
                  <a:ext cx="480" cy="480"/>
                  <a:chOff x="1152" y="1440"/>
                  <a:chExt cx="480" cy="480"/>
                </a:xfrm>
              </p:grpSpPr>
              <p:sp>
                <p:nvSpPr>
                  <p:cNvPr id="177377" name="Oval 225"/>
                  <p:cNvSpPr>
                    <a:spLocks noChangeArrowheads="1"/>
                  </p:cNvSpPr>
                  <p:nvPr/>
                </p:nvSpPr>
                <p:spPr bwMode="auto">
                  <a:xfrm>
                    <a:off x="1152" y="1440"/>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78" name="Oval 226"/>
                  <p:cNvSpPr>
                    <a:spLocks noChangeArrowheads="1"/>
                  </p:cNvSpPr>
                  <p:nvPr/>
                </p:nvSpPr>
                <p:spPr bwMode="auto">
                  <a:xfrm>
                    <a:off x="1296" y="1440"/>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79" name="Oval 227"/>
                  <p:cNvSpPr>
                    <a:spLocks noChangeArrowheads="1"/>
                  </p:cNvSpPr>
                  <p:nvPr/>
                </p:nvSpPr>
                <p:spPr bwMode="auto">
                  <a:xfrm>
                    <a:off x="1440" y="1440"/>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80" name="Oval 228"/>
                  <p:cNvSpPr>
                    <a:spLocks noChangeArrowheads="1"/>
                  </p:cNvSpPr>
                  <p:nvPr/>
                </p:nvSpPr>
                <p:spPr bwMode="auto">
                  <a:xfrm>
                    <a:off x="1584" y="1440"/>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81" name="Oval 229"/>
                  <p:cNvSpPr>
                    <a:spLocks noChangeArrowheads="1"/>
                  </p:cNvSpPr>
                  <p:nvPr/>
                </p:nvSpPr>
                <p:spPr bwMode="auto">
                  <a:xfrm>
                    <a:off x="1152" y="1584"/>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82" name="Oval 230"/>
                  <p:cNvSpPr>
                    <a:spLocks noChangeArrowheads="1"/>
                  </p:cNvSpPr>
                  <p:nvPr/>
                </p:nvSpPr>
                <p:spPr bwMode="auto">
                  <a:xfrm>
                    <a:off x="1296" y="1584"/>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83" name="Oval 231"/>
                  <p:cNvSpPr>
                    <a:spLocks noChangeArrowheads="1"/>
                  </p:cNvSpPr>
                  <p:nvPr/>
                </p:nvSpPr>
                <p:spPr bwMode="auto">
                  <a:xfrm>
                    <a:off x="1584" y="1584"/>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84" name="Oval 232"/>
                  <p:cNvSpPr>
                    <a:spLocks noChangeArrowheads="1"/>
                  </p:cNvSpPr>
                  <p:nvPr/>
                </p:nvSpPr>
                <p:spPr bwMode="auto">
                  <a:xfrm>
                    <a:off x="1152" y="1728"/>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85" name="Oval 233"/>
                  <p:cNvSpPr>
                    <a:spLocks noChangeArrowheads="1"/>
                  </p:cNvSpPr>
                  <p:nvPr/>
                </p:nvSpPr>
                <p:spPr bwMode="auto">
                  <a:xfrm>
                    <a:off x="1296" y="1728"/>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86" name="Oval 234"/>
                  <p:cNvSpPr>
                    <a:spLocks noChangeArrowheads="1"/>
                  </p:cNvSpPr>
                  <p:nvPr/>
                </p:nvSpPr>
                <p:spPr bwMode="auto">
                  <a:xfrm>
                    <a:off x="1440" y="1728"/>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87" name="Oval 235"/>
                  <p:cNvSpPr>
                    <a:spLocks noChangeArrowheads="1"/>
                  </p:cNvSpPr>
                  <p:nvPr/>
                </p:nvSpPr>
                <p:spPr bwMode="auto">
                  <a:xfrm>
                    <a:off x="1584" y="1728"/>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88" name="Oval 236"/>
                  <p:cNvSpPr>
                    <a:spLocks noChangeArrowheads="1"/>
                  </p:cNvSpPr>
                  <p:nvPr/>
                </p:nvSpPr>
                <p:spPr bwMode="auto">
                  <a:xfrm>
                    <a:off x="1152" y="1872"/>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89" name="Oval 237"/>
                  <p:cNvSpPr>
                    <a:spLocks noChangeArrowheads="1"/>
                  </p:cNvSpPr>
                  <p:nvPr/>
                </p:nvSpPr>
                <p:spPr bwMode="auto">
                  <a:xfrm>
                    <a:off x="1296" y="1872"/>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90" name="Oval 238"/>
                  <p:cNvSpPr>
                    <a:spLocks noChangeArrowheads="1"/>
                  </p:cNvSpPr>
                  <p:nvPr/>
                </p:nvSpPr>
                <p:spPr bwMode="auto">
                  <a:xfrm>
                    <a:off x="1440" y="1872"/>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91" name="Oval 239"/>
                  <p:cNvSpPr>
                    <a:spLocks noChangeArrowheads="1"/>
                  </p:cNvSpPr>
                  <p:nvPr/>
                </p:nvSpPr>
                <p:spPr bwMode="auto">
                  <a:xfrm>
                    <a:off x="1584" y="1872"/>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7392" name="Oval 240"/>
                <p:cNvSpPr>
                  <a:spLocks noChangeArrowheads="1"/>
                </p:cNvSpPr>
                <p:nvPr/>
              </p:nvSpPr>
              <p:spPr bwMode="auto">
                <a:xfrm>
                  <a:off x="4656" y="1392"/>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7405" name="Oval 253"/>
              <p:cNvSpPr>
                <a:spLocks noChangeArrowheads="1"/>
              </p:cNvSpPr>
              <p:nvPr/>
            </p:nvSpPr>
            <p:spPr bwMode="auto">
              <a:xfrm>
                <a:off x="4896" y="2784"/>
                <a:ext cx="48" cy="48"/>
              </a:xfrm>
              <a:prstGeom prst="ellipse">
                <a:avLst/>
              </a:prstGeom>
              <a:solidFill>
                <a:schemeClr val="tx2"/>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effectLst>
                    <a:outerShdw blurRad="38100" dist="38100" dir="2700000" algn="tl">
                      <a:srgbClr val="FFFFFF"/>
                    </a:outerShdw>
                  </a:effectLst>
                </a:endParaRPr>
              </a:p>
            </p:txBody>
          </p:sp>
        </p:grpSp>
      </p:grpSp>
      <p:sp>
        <p:nvSpPr>
          <p:cNvPr id="177330" name="Oval 178"/>
          <p:cNvSpPr>
            <a:spLocks noChangeArrowheads="1"/>
          </p:cNvSpPr>
          <p:nvPr/>
        </p:nvSpPr>
        <p:spPr bwMode="auto">
          <a:xfrm>
            <a:off x="5715000" y="4800600"/>
            <a:ext cx="228600" cy="228600"/>
          </a:xfrm>
          <a:prstGeom prst="ellipse">
            <a:avLst/>
          </a:prstGeom>
          <a:solidFill>
            <a:schemeClr val="bg1"/>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77471" name="Group 319"/>
          <p:cNvGrpSpPr>
            <a:grpSpLocks/>
          </p:cNvGrpSpPr>
          <p:nvPr/>
        </p:nvGrpSpPr>
        <p:grpSpPr bwMode="auto">
          <a:xfrm>
            <a:off x="5715000" y="4114800"/>
            <a:ext cx="914400" cy="914400"/>
            <a:chOff x="3600" y="2592"/>
            <a:chExt cx="576" cy="576"/>
          </a:xfrm>
        </p:grpSpPr>
        <p:grpSp>
          <p:nvGrpSpPr>
            <p:cNvPr id="177409" name="Group 257"/>
            <p:cNvGrpSpPr>
              <a:grpSpLocks/>
            </p:cNvGrpSpPr>
            <p:nvPr/>
          </p:nvGrpSpPr>
          <p:grpSpPr bwMode="auto">
            <a:xfrm>
              <a:off x="3600" y="2592"/>
              <a:ext cx="576" cy="576"/>
              <a:chOff x="3600" y="2880"/>
              <a:chExt cx="576" cy="576"/>
            </a:xfrm>
          </p:grpSpPr>
          <p:sp>
            <p:nvSpPr>
              <p:cNvPr id="177328" name="Oval 176"/>
              <p:cNvSpPr>
                <a:spLocks noChangeArrowheads="1"/>
              </p:cNvSpPr>
              <p:nvPr/>
            </p:nvSpPr>
            <p:spPr bwMode="auto">
              <a:xfrm>
                <a:off x="3600" y="2880"/>
                <a:ext cx="144" cy="144"/>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27" name="Oval 175"/>
              <p:cNvSpPr>
                <a:spLocks noChangeArrowheads="1"/>
              </p:cNvSpPr>
              <p:nvPr/>
            </p:nvSpPr>
            <p:spPr bwMode="auto">
              <a:xfrm>
                <a:off x="4032" y="2880"/>
                <a:ext cx="144" cy="144"/>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29" name="Oval 177"/>
              <p:cNvSpPr>
                <a:spLocks noChangeArrowheads="1"/>
              </p:cNvSpPr>
              <p:nvPr/>
            </p:nvSpPr>
            <p:spPr bwMode="auto">
              <a:xfrm>
                <a:off x="4032" y="3312"/>
                <a:ext cx="144" cy="144"/>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77463" name="Group 311"/>
            <p:cNvGrpSpPr>
              <a:grpSpLocks/>
            </p:cNvGrpSpPr>
            <p:nvPr/>
          </p:nvGrpSpPr>
          <p:grpSpPr bwMode="auto">
            <a:xfrm>
              <a:off x="3648" y="2640"/>
              <a:ext cx="480" cy="480"/>
              <a:chOff x="3648" y="2640"/>
              <a:chExt cx="480" cy="480"/>
            </a:xfrm>
          </p:grpSpPr>
          <p:grpSp>
            <p:nvGrpSpPr>
              <p:cNvPr id="177331" name="Group 179"/>
              <p:cNvGrpSpPr>
                <a:grpSpLocks/>
              </p:cNvGrpSpPr>
              <p:nvPr/>
            </p:nvGrpSpPr>
            <p:grpSpPr bwMode="auto">
              <a:xfrm>
                <a:off x="3648" y="2640"/>
                <a:ext cx="480" cy="480"/>
                <a:chOff x="4368" y="1248"/>
                <a:chExt cx="480" cy="480"/>
              </a:xfrm>
            </p:grpSpPr>
            <p:grpSp>
              <p:nvGrpSpPr>
                <p:cNvPr id="177332" name="Group 180"/>
                <p:cNvGrpSpPr>
                  <a:grpSpLocks/>
                </p:cNvGrpSpPr>
                <p:nvPr/>
              </p:nvGrpSpPr>
              <p:grpSpPr bwMode="auto">
                <a:xfrm>
                  <a:off x="4368" y="1248"/>
                  <a:ext cx="480" cy="480"/>
                  <a:chOff x="1152" y="1440"/>
                  <a:chExt cx="480" cy="480"/>
                </a:xfrm>
              </p:grpSpPr>
              <p:sp>
                <p:nvSpPr>
                  <p:cNvPr id="177333" name="Oval 181"/>
                  <p:cNvSpPr>
                    <a:spLocks noChangeArrowheads="1"/>
                  </p:cNvSpPr>
                  <p:nvPr/>
                </p:nvSpPr>
                <p:spPr bwMode="auto">
                  <a:xfrm>
                    <a:off x="1152" y="1440"/>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34" name="Oval 182"/>
                  <p:cNvSpPr>
                    <a:spLocks noChangeArrowheads="1"/>
                  </p:cNvSpPr>
                  <p:nvPr/>
                </p:nvSpPr>
                <p:spPr bwMode="auto">
                  <a:xfrm>
                    <a:off x="1296" y="1440"/>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35" name="Oval 183"/>
                  <p:cNvSpPr>
                    <a:spLocks noChangeArrowheads="1"/>
                  </p:cNvSpPr>
                  <p:nvPr/>
                </p:nvSpPr>
                <p:spPr bwMode="auto">
                  <a:xfrm>
                    <a:off x="1440" y="1440"/>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36" name="Oval 184"/>
                  <p:cNvSpPr>
                    <a:spLocks noChangeArrowheads="1"/>
                  </p:cNvSpPr>
                  <p:nvPr/>
                </p:nvSpPr>
                <p:spPr bwMode="auto">
                  <a:xfrm>
                    <a:off x="1584" y="1440"/>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37" name="Oval 185"/>
                  <p:cNvSpPr>
                    <a:spLocks noChangeArrowheads="1"/>
                  </p:cNvSpPr>
                  <p:nvPr/>
                </p:nvSpPr>
                <p:spPr bwMode="auto">
                  <a:xfrm>
                    <a:off x="1152" y="1584"/>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38" name="Oval 186"/>
                  <p:cNvSpPr>
                    <a:spLocks noChangeArrowheads="1"/>
                  </p:cNvSpPr>
                  <p:nvPr/>
                </p:nvSpPr>
                <p:spPr bwMode="auto">
                  <a:xfrm>
                    <a:off x="1296" y="1584"/>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39" name="Oval 187"/>
                  <p:cNvSpPr>
                    <a:spLocks noChangeArrowheads="1"/>
                  </p:cNvSpPr>
                  <p:nvPr/>
                </p:nvSpPr>
                <p:spPr bwMode="auto">
                  <a:xfrm>
                    <a:off x="1584" y="1584"/>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40" name="Oval 188"/>
                  <p:cNvSpPr>
                    <a:spLocks noChangeArrowheads="1"/>
                  </p:cNvSpPr>
                  <p:nvPr/>
                </p:nvSpPr>
                <p:spPr bwMode="auto">
                  <a:xfrm>
                    <a:off x="1152" y="1728"/>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41" name="Oval 189"/>
                  <p:cNvSpPr>
                    <a:spLocks noChangeArrowheads="1"/>
                  </p:cNvSpPr>
                  <p:nvPr/>
                </p:nvSpPr>
                <p:spPr bwMode="auto">
                  <a:xfrm>
                    <a:off x="1296" y="1728"/>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42" name="Oval 190"/>
                  <p:cNvSpPr>
                    <a:spLocks noChangeArrowheads="1"/>
                  </p:cNvSpPr>
                  <p:nvPr/>
                </p:nvSpPr>
                <p:spPr bwMode="auto">
                  <a:xfrm>
                    <a:off x="1440" y="1728"/>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43" name="Oval 191"/>
                  <p:cNvSpPr>
                    <a:spLocks noChangeArrowheads="1"/>
                  </p:cNvSpPr>
                  <p:nvPr/>
                </p:nvSpPr>
                <p:spPr bwMode="auto">
                  <a:xfrm>
                    <a:off x="1584" y="1728"/>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44" name="Oval 192"/>
                  <p:cNvSpPr>
                    <a:spLocks noChangeArrowheads="1"/>
                  </p:cNvSpPr>
                  <p:nvPr/>
                </p:nvSpPr>
                <p:spPr bwMode="auto">
                  <a:xfrm>
                    <a:off x="1152" y="1872"/>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45" name="Oval 193"/>
                  <p:cNvSpPr>
                    <a:spLocks noChangeArrowheads="1"/>
                  </p:cNvSpPr>
                  <p:nvPr/>
                </p:nvSpPr>
                <p:spPr bwMode="auto">
                  <a:xfrm>
                    <a:off x="1296" y="1872"/>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46" name="Oval 194"/>
                  <p:cNvSpPr>
                    <a:spLocks noChangeArrowheads="1"/>
                  </p:cNvSpPr>
                  <p:nvPr/>
                </p:nvSpPr>
                <p:spPr bwMode="auto">
                  <a:xfrm>
                    <a:off x="1440" y="1872"/>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47" name="Oval 195"/>
                  <p:cNvSpPr>
                    <a:spLocks noChangeArrowheads="1"/>
                  </p:cNvSpPr>
                  <p:nvPr/>
                </p:nvSpPr>
                <p:spPr bwMode="auto">
                  <a:xfrm>
                    <a:off x="1584" y="1872"/>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7348" name="Oval 196"/>
                <p:cNvSpPr>
                  <a:spLocks noChangeArrowheads="1"/>
                </p:cNvSpPr>
                <p:nvPr/>
              </p:nvSpPr>
              <p:spPr bwMode="auto">
                <a:xfrm>
                  <a:off x="4656" y="1392"/>
                  <a:ext cx="48" cy="4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7406" name="Oval 254"/>
              <p:cNvSpPr>
                <a:spLocks noChangeArrowheads="1"/>
              </p:cNvSpPr>
              <p:nvPr/>
            </p:nvSpPr>
            <p:spPr bwMode="auto">
              <a:xfrm>
                <a:off x="3936" y="2784"/>
                <a:ext cx="48" cy="48"/>
              </a:xfrm>
              <a:prstGeom prst="ellipse">
                <a:avLst/>
              </a:prstGeom>
              <a:solidFill>
                <a:srgbClr val="996633"/>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77415" name="Text Box 263"/>
          <p:cNvSpPr txBox="1">
            <a:spLocks noChangeArrowheads="1"/>
          </p:cNvSpPr>
          <p:nvPr/>
        </p:nvSpPr>
        <p:spPr bwMode="auto">
          <a:xfrm>
            <a:off x="5772150" y="5881688"/>
            <a:ext cx="9207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FF0000"/>
                </a:solidFill>
                <a:effectLst>
                  <a:outerShdw blurRad="38100" dist="38100" dir="2700000" algn="tl">
                    <a:srgbClr val="C0C0C0"/>
                  </a:outerShdw>
                </a:effectLst>
              </a:rPr>
              <a:t>Color1,</a:t>
            </a:r>
          </a:p>
        </p:txBody>
      </p:sp>
      <p:sp>
        <p:nvSpPr>
          <p:cNvPr id="177416" name="Text Box 264"/>
          <p:cNvSpPr txBox="1">
            <a:spLocks noChangeArrowheads="1"/>
          </p:cNvSpPr>
          <p:nvPr/>
        </p:nvSpPr>
        <p:spPr bwMode="auto">
          <a:xfrm>
            <a:off x="6521450" y="5881688"/>
            <a:ext cx="9207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FF9900"/>
                </a:solidFill>
                <a:effectLst>
                  <a:outerShdw blurRad="38100" dist="38100" dir="2700000" algn="tl">
                    <a:srgbClr val="C0C0C0"/>
                  </a:outerShdw>
                </a:effectLst>
              </a:rPr>
              <a:t>Color2,</a:t>
            </a:r>
          </a:p>
        </p:txBody>
      </p:sp>
      <p:sp>
        <p:nvSpPr>
          <p:cNvPr id="177417" name="Text Box 265"/>
          <p:cNvSpPr txBox="1">
            <a:spLocks noChangeArrowheads="1"/>
          </p:cNvSpPr>
          <p:nvPr/>
        </p:nvSpPr>
        <p:spPr bwMode="auto">
          <a:xfrm>
            <a:off x="7270750" y="5881688"/>
            <a:ext cx="9207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tx2"/>
                </a:solidFill>
                <a:effectLst>
                  <a:outerShdw blurRad="38100" dist="38100" dir="2700000" algn="tl">
                    <a:srgbClr val="C0C0C0"/>
                  </a:outerShdw>
                </a:effectLst>
              </a:rPr>
              <a:t>Color3,</a:t>
            </a:r>
          </a:p>
        </p:txBody>
      </p:sp>
      <p:sp>
        <p:nvSpPr>
          <p:cNvPr id="177418" name="Text Box 266"/>
          <p:cNvSpPr txBox="1">
            <a:spLocks noChangeArrowheads="1"/>
          </p:cNvSpPr>
          <p:nvPr/>
        </p:nvSpPr>
        <p:spPr bwMode="auto">
          <a:xfrm>
            <a:off x="8023225" y="5881688"/>
            <a:ext cx="8572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996633"/>
                </a:solidFill>
                <a:effectLst>
                  <a:outerShdw blurRad="38100" dist="38100" dir="2700000" algn="tl">
                    <a:srgbClr val="C0C0C0"/>
                  </a:outerShdw>
                </a:effectLst>
              </a:rPr>
              <a:t>Color4</a:t>
            </a:r>
          </a:p>
        </p:txBody>
      </p:sp>
      <p:sp>
        <p:nvSpPr>
          <p:cNvPr id="177419" name="Text Box 267"/>
          <p:cNvSpPr txBox="1">
            <a:spLocks noChangeArrowheads="1"/>
          </p:cNvSpPr>
          <p:nvPr/>
        </p:nvSpPr>
        <p:spPr bwMode="auto">
          <a:xfrm>
            <a:off x="4330700" y="5881688"/>
            <a:ext cx="15684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Blend(</a:t>
            </a:r>
            <a:r>
              <a:rPr lang="el-GR">
                <a:effectLst>
                  <a:outerShdw blurRad="38100" dist="38100" dir="2700000" algn="tl">
                    <a:srgbClr val="C0C0C0"/>
                  </a:outerShdw>
                </a:effectLst>
              </a:rPr>
              <a:t>Δ</a:t>
            </a:r>
            <a:r>
              <a:rPr lang="fr-FR">
                <a:effectLst>
                  <a:outerShdw blurRad="38100" dist="38100" dir="2700000" algn="tl">
                    <a:srgbClr val="C0C0C0"/>
                  </a:outerShdw>
                </a:effectLst>
              </a:rPr>
              <a:t>x, </a:t>
            </a:r>
            <a:r>
              <a:rPr lang="el-GR">
                <a:effectLst>
                  <a:outerShdw blurRad="38100" dist="38100" dir="2700000" algn="tl">
                    <a:srgbClr val="C0C0C0"/>
                  </a:outerShdw>
                </a:effectLst>
              </a:rPr>
              <a:t>Δ</a:t>
            </a:r>
            <a:r>
              <a:rPr lang="fr-FR">
                <a:effectLst>
                  <a:outerShdw blurRad="38100" dist="38100" dir="2700000" algn="tl">
                    <a:srgbClr val="C0C0C0"/>
                  </a:outerShdw>
                </a:effectLst>
              </a:rPr>
              <a:t>y,</a:t>
            </a:r>
            <a:endParaRPr lang="en-US">
              <a:effectLst>
                <a:outerShdw blurRad="38100" dist="38100" dir="2700000" algn="tl">
                  <a:srgbClr val="C0C0C0"/>
                </a:outerShdw>
              </a:effectLst>
            </a:endParaRPr>
          </a:p>
        </p:txBody>
      </p:sp>
      <p:sp>
        <p:nvSpPr>
          <p:cNvPr id="177420" name="Text Box 268"/>
          <p:cNvSpPr txBox="1">
            <a:spLocks noChangeArrowheads="1"/>
          </p:cNvSpPr>
          <p:nvPr/>
        </p:nvSpPr>
        <p:spPr bwMode="auto">
          <a:xfrm>
            <a:off x="8718550" y="5862638"/>
            <a:ext cx="2603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a:t>
            </a:r>
          </a:p>
        </p:txBody>
      </p:sp>
      <p:sp>
        <p:nvSpPr>
          <p:cNvPr id="177421" name="Rectangle 269"/>
          <p:cNvSpPr>
            <a:spLocks noChangeArrowheads="1"/>
          </p:cNvSpPr>
          <p:nvPr/>
        </p:nvSpPr>
        <p:spPr bwMode="auto">
          <a:xfrm>
            <a:off x="4267200" y="5791200"/>
            <a:ext cx="4724400" cy="533400"/>
          </a:xfrm>
          <a:prstGeom prst="rect">
            <a:avLst/>
          </a:prstGeom>
          <a:noFill/>
          <a:ln w="2857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436" name="Text Box 284"/>
          <p:cNvSpPr txBox="1">
            <a:spLocks noChangeArrowheads="1"/>
          </p:cNvSpPr>
          <p:nvPr/>
        </p:nvSpPr>
        <p:spPr bwMode="auto">
          <a:xfrm>
            <a:off x="5899150" y="1143000"/>
            <a:ext cx="2673350" cy="36671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Low-resolution exemplar</a:t>
            </a:r>
          </a:p>
        </p:txBody>
      </p:sp>
      <p:sp>
        <p:nvSpPr>
          <p:cNvPr id="177439" name="Text Box 287"/>
          <p:cNvSpPr txBox="1">
            <a:spLocks noChangeArrowheads="1"/>
          </p:cNvSpPr>
          <p:nvPr/>
        </p:nvSpPr>
        <p:spPr bwMode="auto">
          <a:xfrm>
            <a:off x="679450" y="4495800"/>
            <a:ext cx="2978150" cy="36671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Result on screen (close-up)</a:t>
            </a:r>
          </a:p>
        </p:txBody>
      </p:sp>
      <p:grpSp>
        <p:nvGrpSpPr>
          <p:cNvPr id="177445" name="Group 293"/>
          <p:cNvGrpSpPr>
            <a:grpSpLocks/>
          </p:cNvGrpSpPr>
          <p:nvPr/>
        </p:nvGrpSpPr>
        <p:grpSpPr bwMode="auto">
          <a:xfrm>
            <a:off x="5949950" y="1484313"/>
            <a:ext cx="1212850" cy="877887"/>
            <a:chOff x="3748" y="935"/>
            <a:chExt cx="764" cy="553"/>
          </a:xfrm>
        </p:grpSpPr>
        <p:sp>
          <p:nvSpPr>
            <p:cNvPr id="177440" name="Line 288"/>
            <p:cNvSpPr>
              <a:spLocks noChangeShapeType="1"/>
            </p:cNvSpPr>
            <p:nvPr/>
          </p:nvSpPr>
          <p:spPr bwMode="auto">
            <a:xfrm>
              <a:off x="4176" y="1200"/>
              <a:ext cx="33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441" name="Line 289"/>
            <p:cNvSpPr>
              <a:spLocks noChangeShapeType="1"/>
            </p:cNvSpPr>
            <p:nvPr/>
          </p:nvSpPr>
          <p:spPr bwMode="auto">
            <a:xfrm>
              <a:off x="4032" y="1248"/>
              <a:ext cx="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442" name="Text Box 290"/>
            <p:cNvSpPr txBox="1">
              <a:spLocks noChangeArrowheads="1"/>
            </p:cNvSpPr>
            <p:nvPr/>
          </p:nvSpPr>
          <p:spPr bwMode="auto">
            <a:xfrm>
              <a:off x="4228" y="935"/>
              <a:ext cx="284"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effectLst>
                    <a:outerShdw blurRad="38100" dist="38100" dir="2700000" algn="tl">
                      <a:srgbClr val="C0C0C0"/>
                    </a:outerShdw>
                  </a:effectLst>
                  <a:cs typeface="Arial" charset="0"/>
                </a:rPr>
                <a:t>Δ</a:t>
              </a:r>
              <a:r>
                <a:rPr lang="fr-FR">
                  <a:effectLst>
                    <a:outerShdw blurRad="38100" dist="38100" dir="2700000" algn="tl">
                      <a:srgbClr val="C0C0C0"/>
                    </a:outerShdw>
                  </a:effectLst>
                  <a:cs typeface="Arial" charset="0"/>
                </a:rPr>
                <a:t>x</a:t>
              </a:r>
              <a:endParaRPr lang="el-GR">
                <a:effectLst>
                  <a:outerShdw blurRad="38100" dist="38100" dir="2700000" algn="tl">
                    <a:srgbClr val="C0C0C0"/>
                  </a:outerShdw>
                </a:effectLst>
                <a:cs typeface="Arial" charset="0"/>
              </a:endParaRPr>
            </a:p>
          </p:txBody>
        </p:sp>
        <p:sp>
          <p:nvSpPr>
            <p:cNvPr id="177443" name="Text Box 291"/>
            <p:cNvSpPr txBox="1">
              <a:spLocks noChangeArrowheads="1"/>
            </p:cNvSpPr>
            <p:nvPr/>
          </p:nvSpPr>
          <p:spPr bwMode="auto">
            <a:xfrm>
              <a:off x="3748" y="1248"/>
              <a:ext cx="284"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effectLst>
                    <a:outerShdw blurRad="38100" dist="38100" dir="2700000" algn="tl">
                      <a:srgbClr val="C0C0C0"/>
                    </a:outerShdw>
                  </a:effectLst>
                  <a:cs typeface="Arial" charset="0"/>
                </a:rPr>
                <a:t>Δ</a:t>
              </a:r>
              <a:r>
                <a:rPr lang="fr-FR">
                  <a:effectLst>
                    <a:outerShdw blurRad="38100" dist="38100" dir="2700000" algn="tl">
                      <a:srgbClr val="C0C0C0"/>
                    </a:outerShdw>
                  </a:effectLst>
                  <a:cs typeface="Arial" charset="0"/>
                </a:rPr>
                <a:t>y</a:t>
              </a:r>
              <a:endParaRPr lang="el-GR">
                <a:effectLst>
                  <a:outerShdw blurRad="38100" dist="38100" dir="2700000" algn="tl">
                    <a:srgbClr val="C0C0C0"/>
                  </a:outerShdw>
                </a:effectLst>
                <a:cs typeface="Arial" charset="0"/>
              </a:endParaRPr>
            </a:p>
          </p:txBody>
        </p:sp>
      </p:grpSp>
      <p:sp>
        <p:nvSpPr>
          <p:cNvPr id="177473" name="Oval 321"/>
          <p:cNvSpPr>
            <a:spLocks noChangeArrowheads="1"/>
          </p:cNvSpPr>
          <p:nvPr/>
        </p:nvSpPr>
        <p:spPr bwMode="auto">
          <a:xfrm>
            <a:off x="7239000" y="1981200"/>
            <a:ext cx="228600" cy="228600"/>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474" name="Oval 322"/>
          <p:cNvSpPr>
            <a:spLocks noChangeArrowheads="1"/>
          </p:cNvSpPr>
          <p:nvPr/>
        </p:nvSpPr>
        <p:spPr bwMode="auto">
          <a:xfrm>
            <a:off x="7239000" y="2667000"/>
            <a:ext cx="228600" cy="228600"/>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475" name="Oval 323"/>
          <p:cNvSpPr>
            <a:spLocks noChangeArrowheads="1"/>
          </p:cNvSpPr>
          <p:nvPr/>
        </p:nvSpPr>
        <p:spPr bwMode="auto">
          <a:xfrm>
            <a:off x="6553200" y="2667000"/>
            <a:ext cx="228600" cy="228600"/>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476" name="Text Box 324"/>
          <p:cNvSpPr txBox="1">
            <a:spLocks noChangeArrowheads="1"/>
          </p:cNvSpPr>
          <p:nvPr/>
        </p:nvSpPr>
        <p:spPr bwMode="auto">
          <a:xfrm>
            <a:off x="5880100" y="1143000"/>
            <a:ext cx="2724150" cy="36671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High-resolution exemplar</a:t>
            </a:r>
          </a:p>
        </p:txBody>
      </p:sp>
      <p:pic>
        <p:nvPicPr>
          <p:cNvPr id="177481" name="Picture 329" descr="low_b"/>
          <p:cNvPicPr>
            <a:picLocks noChangeAspect="1" noChangeArrowheads="1"/>
          </p:cNvPicPr>
          <p:nvPr/>
        </p:nvPicPr>
        <p:blipFill>
          <a:blip r:embed="rId3">
            <a:extLst>
              <a:ext uri="{28A0092B-C50C-407E-A947-70E740481C1C}">
                <a14:useLocalDpi xmlns:a14="http://schemas.microsoft.com/office/drawing/2010/main" val="0"/>
              </a:ext>
            </a:extLst>
          </a:blip>
          <a:srcRect l="22562" t="62206" r="53348" b="20338"/>
          <a:stretch>
            <a:fillRect/>
          </a:stretch>
        </p:blipFill>
        <p:spPr bwMode="auto">
          <a:xfrm>
            <a:off x="1333500" y="5029200"/>
            <a:ext cx="1566863" cy="1306513"/>
          </a:xfrm>
          <a:prstGeom prst="rect">
            <a:avLst/>
          </a:prstGeom>
          <a:noFill/>
          <a:extLst>
            <a:ext uri="{909E8E84-426E-40DD-AFC4-6F175D3DCCD1}">
              <a14:hiddenFill xmlns:a14="http://schemas.microsoft.com/office/drawing/2010/main">
                <a:solidFill>
                  <a:srgbClr val="FFFFFF"/>
                </a:solidFill>
              </a14:hiddenFill>
            </a:ext>
          </a:extLst>
        </p:spPr>
      </p:pic>
      <p:pic>
        <p:nvPicPr>
          <p:cNvPr id="177483" name="Picture 331" descr="00_b"/>
          <p:cNvPicPr>
            <a:picLocks noChangeAspect="1" noChangeArrowheads="1"/>
          </p:cNvPicPr>
          <p:nvPr/>
        </p:nvPicPr>
        <p:blipFill>
          <a:blip r:embed="rId4">
            <a:extLst>
              <a:ext uri="{28A0092B-C50C-407E-A947-70E740481C1C}">
                <a14:useLocalDpi xmlns:a14="http://schemas.microsoft.com/office/drawing/2010/main" val="0"/>
              </a:ext>
            </a:extLst>
          </a:blip>
          <a:srcRect l="22548" t="62213" r="53296" b="20355"/>
          <a:stretch>
            <a:fillRect/>
          </a:stretch>
        </p:blipFill>
        <p:spPr bwMode="auto">
          <a:xfrm>
            <a:off x="1323975" y="5029200"/>
            <a:ext cx="1571625" cy="1304925"/>
          </a:xfrm>
          <a:prstGeom prst="rect">
            <a:avLst/>
          </a:prstGeom>
          <a:noFill/>
          <a:extLst>
            <a:ext uri="{909E8E84-426E-40DD-AFC4-6F175D3DCCD1}">
              <a14:hiddenFill xmlns:a14="http://schemas.microsoft.com/office/drawing/2010/main">
                <a:solidFill>
                  <a:srgbClr val="FFFFFF"/>
                </a:solidFill>
              </a14:hiddenFill>
            </a:ext>
          </a:extLst>
        </p:spPr>
      </p:pic>
      <p:pic>
        <p:nvPicPr>
          <p:cNvPr id="177482" name="Picture 330" descr="high_b"/>
          <p:cNvPicPr>
            <a:picLocks noChangeAspect="1" noChangeArrowheads="1"/>
          </p:cNvPicPr>
          <p:nvPr/>
        </p:nvPicPr>
        <p:blipFill>
          <a:blip r:embed="rId5">
            <a:extLst>
              <a:ext uri="{28A0092B-C50C-407E-A947-70E740481C1C}">
                <a14:useLocalDpi xmlns:a14="http://schemas.microsoft.com/office/drawing/2010/main" val="0"/>
              </a:ext>
            </a:extLst>
          </a:blip>
          <a:srcRect l="22562" t="62206" r="53348" b="20338"/>
          <a:stretch>
            <a:fillRect/>
          </a:stretch>
        </p:blipFill>
        <p:spPr bwMode="auto">
          <a:xfrm>
            <a:off x="1323975" y="5029200"/>
            <a:ext cx="1566863" cy="1306513"/>
          </a:xfrm>
          <a:prstGeom prst="rect">
            <a:avLst/>
          </a:prstGeom>
          <a:noFill/>
          <a:extLst>
            <a:ext uri="{909E8E84-426E-40DD-AFC4-6F175D3DCCD1}">
              <a14:hiddenFill xmlns:a14="http://schemas.microsoft.com/office/drawing/2010/main">
                <a:solidFill>
                  <a:srgbClr val="FFFFFF"/>
                </a:solidFill>
              </a14:hiddenFill>
            </a:ext>
          </a:extLst>
        </p:spPr>
      </p:pic>
      <p:grpSp>
        <p:nvGrpSpPr>
          <p:cNvPr id="177479" name="Group 327"/>
          <p:cNvGrpSpPr>
            <a:grpSpLocks/>
          </p:cNvGrpSpPr>
          <p:nvPr/>
        </p:nvGrpSpPr>
        <p:grpSpPr bwMode="auto">
          <a:xfrm>
            <a:off x="2195513" y="4956175"/>
            <a:ext cx="2071687" cy="682625"/>
            <a:chOff x="1632" y="3122"/>
            <a:chExt cx="1305" cy="430"/>
          </a:xfrm>
        </p:grpSpPr>
        <p:sp>
          <p:nvSpPr>
            <p:cNvPr id="177477" name="Line 325"/>
            <p:cNvSpPr>
              <a:spLocks noChangeShapeType="1"/>
            </p:cNvSpPr>
            <p:nvPr/>
          </p:nvSpPr>
          <p:spPr bwMode="auto">
            <a:xfrm flipH="1">
              <a:off x="1632" y="3312"/>
              <a:ext cx="624" cy="240"/>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478" name="Text Box 326"/>
            <p:cNvSpPr txBox="1">
              <a:spLocks noChangeArrowheads="1"/>
            </p:cNvSpPr>
            <p:nvPr/>
          </p:nvSpPr>
          <p:spPr bwMode="auto">
            <a:xfrm>
              <a:off x="2096" y="3122"/>
              <a:ext cx="841" cy="2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solidFill>
                    <a:schemeClr val="hlink"/>
                  </a:solidFill>
                  <a:effectLst>
                    <a:outerShdw blurRad="38100" dist="38100" dir="2700000" algn="tl">
                      <a:srgbClr val="C0C0C0"/>
                    </a:outerShdw>
                  </a:effectLst>
                </a:rPr>
                <a:t>   seams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730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730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739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73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730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747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747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747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73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737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7330"/>
                                        </p:tgtEl>
                                        <p:attrNameLst>
                                          <p:attrName>style.visibility</p:attrName>
                                        </p:attrNameLst>
                                      </p:cBhvr>
                                      <p:to>
                                        <p:strVal val="visible"/>
                                      </p:to>
                                    </p:set>
                                  </p:childTnLst>
                                </p:cTn>
                              </p:par>
                            </p:childTnLst>
                          </p:cTn>
                        </p:par>
                        <p:par>
                          <p:cTn id="27" fill="hold" nodeType="afterGroup">
                            <p:stCondLst>
                              <p:cond delay="0"/>
                            </p:stCondLst>
                            <p:childTnLst>
                              <p:par>
                                <p:cTn id="28" presetID="1" presetClass="entr" presetSubtype="0" fill="hold" nodeType="afterEffect">
                                  <p:stCondLst>
                                    <p:cond delay="500"/>
                                  </p:stCondLst>
                                  <p:childTnLst>
                                    <p:set>
                                      <p:cBhvr>
                                        <p:cTn id="29" dur="1" fill="hold">
                                          <p:stCondLst>
                                            <p:cond delay="0"/>
                                          </p:stCondLst>
                                        </p:cTn>
                                        <p:tgtEl>
                                          <p:spTgt spid="177481"/>
                                        </p:tgtEl>
                                        <p:attrNameLst>
                                          <p:attrName>style.visibility</p:attrName>
                                        </p:attrNameLst>
                                      </p:cBhvr>
                                      <p:to>
                                        <p:strVal val="visible"/>
                                      </p:to>
                                    </p:set>
                                  </p:childTnLst>
                                </p:cTn>
                              </p:par>
                              <p:par>
                                <p:cTn id="30" presetID="1" presetClass="entr" presetSubtype="0" fill="hold" grpId="0" nodeType="withEffect">
                                  <p:stCondLst>
                                    <p:cond delay="500"/>
                                  </p:stCondLst>
                                  <p:childTnLst>
                                    <p:set>
                                      <p:cBhvr>
                                        <p:cTn id="31" dur="1" fill="hold">
                                          <p:stCondLst>
                                            <p:cond delay="0"/>
                                          </p:stCondLst>
                                        </p:cTn>
                                        <p:tgtEl>
                                          <p:spTgt spid="177439"/>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177459"/>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77458"/>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177467"/>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77484"/>
                                        </p:tgtEl>
                                        <p:attrNameLst>
                                          <p:attrName>style.visibility</p:attrName>
                                        </p:attrNameLst>
                                      </p:cBhvr>
                                      <p:to>
                                        <p:strVal val="visible"/>
                                      </p:to>
                                    </p:set>
                                  </p:childTnLst>
                                  <p:subTnLst>
                                    <p:set>
                                      <p:cBhvr override="childStyle">
                                        <p:cTn dur="1" fill="hold" display="0" masterRel="nextClick" afterEffect="1"/>
                                        <p:tgtEl>
                                          <p:spTgt spid="177484"/>
                                        </p:tgtEl>
                                        <p:attrNameLst>
                                          <p:attrName>style.visibility</p:attrName>
                                        </p:attrNameLst>
                                      </p:cBhvr>
                                      <p:to>
                                        <p:strVal val="hidden"/>
                                      </p:to>
                                    </p:set>
                                  </p:subTnLst>
                                </p:cTn>
                              </p:par>
                              <p:par>
                                <p:cTn id="44" presetID="1" presetClass="exit" presetSubtype="0" fill="hold" grpId="0" nodeType="withEffect">
                                  <p:stCondLst>
                                    <p:cond delay="0"/>
                                  </p:stCondLst>
                                  <p:childTnLst>
                                    <p:set>
                                      <p:cBhvr>
                                        <p:cTn id="45" dur="1" fill="hold">
                                          <p:stCondLst>
                                            <p:cond delay="0"/>
                                          </p:stCondLst>
                                        </p:cTn>
                                        <p:tgtEl>
                                          <p:spTgt spid="177436"/>
                                        </p:tgtEl>
                                        <p:attrNameLst>
                                          <p:attrName>style.visibility</p:attrName>
                                        </p:attrNameLst>
                                      </p:cBhvr>
                                      <p:to>
                                        <p:strVal val="hidden"/>
                                      </p:to>
                                    </p:set>
                                  </p:childTnLst>
                                </p:cTn>
                              </p:par>
                              <p:par>
                                <p:cTn id="46" presetID="1" presetClass="entr" presetSubtype="0" fill="hold" grpId="0" nodeType="withEffect">
                                  <p:stCondLst>
                                    <p:cond delay="0"/>
                                  </p:stCondLst>
                                  <p:childTnLst>
                                    <p:set>
                                      <p:cBhvr>
                                        <p:cTn id="47" dur="1" fill="hold">
                                          <p:stCondLst>
                                            <p:cond delay="0"/>
                                          </p:stCondLst>
                                        </p:cTn>
                                        <p:tgtEl>
                                          <p:spTgt spid="177476"/>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77445"/>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77483"/>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nodeType="clickEffect">
                                  <p:stCondLst>
                                    <p:cond delay="0"/>
                                  </p:stCondLst>
                                  <p:childTnLst>
                                    <p:set>
                                      <p:cBhvr>
                                        <p:cTn id="55" dur="1" fill="hold">
                                          <p:stCondLst>
                                            <p:cond delay="0"/>
                                          </p:stCondLst>
                                        </p:cTn>
                                        <p:tgtEl>
                                          <p:spTgt spid="177479"/>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ntr" presetSubtype="0" fill="hold" nodeType="clickEffect">
                                  <p:stCondLst>
                                    <p:cond delay="0"/>
                                  </p:stCondLst>
                                  <p:childTnLst>
                                    <p:set>
                                      <p:cBhvr>
                                        <p:cTn id="59" dur="1" fill="hold">
                                          <p:stCondLst>
                                            <p:cond delay="0"/>
                                          </p:stCondLst>
                                        </p:cTn>
                                        <p:tgtEl>
                                          <p:spTgt spid="177469"/>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77470"/>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177471"/>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177479"/>
                                        </p:tgtEl>
                                        <p:attrNameLst>
                                          <p:attrName>style.visibility</p:attrName>
                                        </p:attrNameLst>
                                      </p:cBhvr>
                                      <p:to>
                                        <p:strVal val="hidden"/>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77415"/>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177416"/>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177417"/>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177418"/>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177419"/>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177420"/>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177421"/>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177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484" grpId="0" animBg="1"/>
      <p:bldP spid="177303" grpId="0" animBg="1"/>
      <p:bldP spid="177304" grpId="0" animBg="1"/>
      <p:bldP spid="177394" grpId="0" animBg="1"/>
      <p:bldP spid="177395" grpId="0" animBg="1"/>
      <p:bldP spid="177306" grpId="0" animBg="1"/>
      <p:bldP spid="177349" grpId="0" animBg="1"/>
      <p:bldP spid="177373" grpId="0" animBg="1"/>
      <p:bldP spid="177330" grpId="0" animBg="1"/>
      <p:bldP spid="177415" grpId="0"/>
      <p:bldP spid="177416" grpId="0"/>
      <p:bldP spid="177417" grpId="0"/>
      <p:bldP spid="177418" grpId="0"/>
      <p:bldP spid="177419" grpId="0"/>
      <p:bldP spid="177420" grpId="0"/>
      <p:bldP spid="177421" grpId="0" animBg="1"/>
      <p:bldP spid="177436" grpId="0"/>
      <p:bldP spid="177439" grpId="0"/>
      <p:bldP spid="177473" grpId="0" animBg="1"/>
      <p:bldP spid="177474" grpId="0" animBg="1"/>
      <p:bldP spid="177475" grpId="0" animBg="1"/>
      <p:bldP spid="17747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t>Contributions</a:t>
            </a:r>
          </a:p>
        </p:txBody>
      </p:sp>
      <p:pic>
        <p:nvPicPr>
          <p:cNvPr id="77830" name="Picture 6" descr="yellow_large"/>
          <p:cNvPicPr>
            <a:picLocks noChangeAspect="1" noChangeArrowheads="1"/>
          </p:cNvPicPr>
          <p:nvPr/>
        </p:nvPicPr>
        <p:blipFill>
          <a:blip r:embed="rId3">
            <a:extLst>
              <a:ext uri="{28A0092B-C50C-407E-A947-70E740481C1C}">
                <a14:useLocalDpi xmlns:a14="http://schemas.microsoft.com/office/drawing/2010/main" val="0"/>
              </a:ext>
            </a:extLst>
          </a:blip>
          <a:srcRect l="-877" t="26901" b="19298"/>
          <a:stretch>
            <a:fillRect/>
          </a:stretch>
        </p:blipFill>
        <p:spPr bwMode="auto">
          <a:xfrm>
            <a:off x="3733800" y="2149475"/>
            <a:ext cx="7010400" cy="2803525"/>
          </a:xfrm>
          <a:prstGeom prst="rect">
            <a:avLst/>
          </a:prstGeom>
          <a:noFill/>
          <a:extLst>
            <a:ext uri="{909E8E84-426E-40DD-AFC4-6F175D3DCCD1}">
              <a14:hiddenFill xmlns:a14="http://schemas.microsoft.com/office/drawing/2010/main">
                <a:solidFill>
                  <a:srgbClr val="FFFFFF"/>
                </a:solidFill>
              </a14:hiddenFill>
            </a:ext>
          </a:extLst>
        </p:spPr>
      </p:pic>
      <p:grpSp>
        <p:nvGrpSpPr>
          <p:cNvPr id="77831" name="Group 7"/>
          <p:cNvGrpSpPr>
            <a:grpSpLocks/>
          </p:cNvGrpSpPr>
          <p:nvPr/>
        </p:nvGrpSpPr>
        <p:grpSpPr bwMode="auto">
          <a:xfrm>
            <a:off x="152400" y="1219200"/>
            <a:ext cx="10896600" cy="5638800"/>
            <a:chOff x="-384" y="1728"/>
            <a:chExt cx="6864" cy="3552"/>
          </a:xfrm>
        </p:grpSpPr>
        <p:sp>
          <p:nvSpPr>
            <p:cNvPr id="77832" name="Rectangle 8"/>
            <p:cNvSpPr>
              <a:spLocks noChangeArrowheads="1"/>
            </p:cNvSpPr>
            <p:nvPr/>
          </p:nvSpPr>
          <p:spPr bwMode="auto">
            <a:xfrm>
              <a:off x="1776" y="1728"/>
              <a:ext cx="2928" cy="76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33" name="Rectangle 9"/>
            <p:cNvSpPr>
              <a:spLocks noChangeArrowheads="1"/>
            </p:cNvSpPr>
            <p:nvPr/>
          </p:nvSpPr>
          <p:spPr bwMode="auto">
            <a:xfrm>
              <a:off x="1776" y="3312"/>
              <a:ext cx="2928" cy="196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34" name="Rectangle 10"/>
            <p:cNvSpPr>
              <a:spLocks noChangeArrowheads="1"/>
            </p:cNvSpPr>
            <p:nvPr/>
          </p:nvSpPr>
          <p:spPr bwMode="auto">
            <a:xfrm>
              <a:off x="3552" y="1728"/>
              <a:ext cx="2928" cy="355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35" name="Rectangle 11"/>
            <p:cNvSpPr>
              <a:spLocks noChangeArrowheads="1"/>
            </p:cNvSpPr>
            <p:nvPr/>
          </p:nvSpPr>
          <p:spPr bwMode="auto">
            <a:xfrm>
              <a:off x="-384" y="1728"/>
              <a:ext cx="2880" cy="355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7827" name="Rectangle 3"/>
          <p:cNvSpPr>
            <a:spLocks noGrp="1" noChangeArrowheads="1"/>
          </p:cNvSpPr>
          <p:nvPr>
            <p:ph type="body" idx="1"/>
          </p:nvPr>
        </p:nvSpPr>
        <p:spPr>
          <a:xfrm>
            <a:off x="152400" y="1066800"/>
            <a:ext cx="4676775" cy="3962400"/>
          </a:xfrm>
        </p:spPr>
        <p:txBody>
          <a:bodyPr/>
          <a:lstStyle/>
          <a:p>
            <a:r>
              <a:rPr lang="en-US">
                <a:solidFill>
                  <a:srgbClr val="C0C0C0"/>
                </a:solidFill>
              </a:rPr>
              <a:t>Parallel synthesis</a:t>
            </a:r>
          </a:p>
          <a:p>
            <a:pPr lvl="1"/>
            <a:r>
              <a:rPr lang="en-US"/>
              <a:t>On-demand</a:t>
            </a:r>
          </a:p>
          <a:p>
            <a:pPr lvl="1"/>
            <a:r>
              <a:rPr lang="en-US"/>
              <a:t>GPU</a:t>
            </a:r>
          </a:p>
          <a:p>
            <a:pPr>
              <a:spcBef>
                <a:spcPct val="50000"/>
              </a:spcBef>
            </a:pPr>
            <a:r>
              <a:rPr lang="en-US">
                <a:solidFill>
                  <a:srgbClr val="C0C0C0"/>
                </a:solidFill>
              </a:rPr>
              <a:t>Synthesis control</a:t>
            </a:r>
          </a:p>
          <a:p>
            <a:pPr>
              <a:spcBef>
                <a:spcPct val="50000"/>
              </a:spcBef>
            </a:pPr>
            <a:endParaRPr lang="en-US">
              <a:solidFill>
                <a:srgbClr val="C0C0C0"/>
              </a:solidFill>
            </a:endParaRPr>
          </a:p>
          <a:p>
            <a:pPr>
              <a:spcBef>
                <a:spcPct val="50000"/>
              </a:spcBef>
            </a:pPr>
            <a:endParaRPr lang="en-US">
              <a:solidFill>
                <a:srgbClr val="C0C0C0"/>
              </a:solidFill>
            </a:endParaRPr>
          </a:p>
          <a:p>
            <a:pPr>
              <a:spcBef>
                <a:spcPct val="50000"/>
              </a:spcBef>
            </a:pPr>
            <a:endParaRPr lang="en-US">
              <a:solidFill>
                <a:srgbClr val="C0C0C0"/>
              </a:solidFill>
            </a:endParaRPr>
          </a:p>
          <a:p>
            <a:pPr>
              <a:spcBef>
                <a:spcPct val="50000"/>
              </a:spcBef>
              <a:buFont typeface="Monotype Sorts" pitchFamily="2" charset="2"/>
              <a:buNone/>
            </a:pPr>
            <a:endParaRPr lang="en-US"/>
          </a:p>
        </p:txBody>
      </p:sp>
      <p:sp>
        <p:nvSpPr>
          <p:cNvPr id="77829" name="Rectangle 5"/>
          <p:cNvSpPr>
            <a:spLocks noChangeArrowheads="1"/>
          </p:cNvSpPr>
          <p:nvPr/>
        </p:nvSpPr>
        <p:spPr bwMode="auto">
          <a:xfrm>
            <a:off x="4057650" y="1619250"/>
            <a:ext cx="4953000" cy="371475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7861" name="Picture 37" descr="yellow_large"/>
          <p:cNvPicPr>
            <a:picLocks noChangeAspect="1" noChangeArrowheads="1"/>
          </p:cNvPicPr>
          <p:nvPr/>
        </p:nvPicPr>
        <p:blipFill>
          <a:blip r:embed="rId3">
            <a:extLst>
              <a:ext uri="{28A0092B-C50C-407E-A947-70E740481C1C}">
                <a14:useLocalDpi xmlns:a14="http://schemas.microsoft.com/office/drawing/2010/main" val="0"/>
              </a:ext>
            </a:extLst>
          </a:blip>
          <a:srcRect l="25574" t="29645" r="51810" b="45314"/>
          <a:stretch>
            <a:fillRect/>
          </a:stretch>
        </p:blipFill>
        <p:spPr bwMode="auto">
          <a:xfrm>
            <a:off x="5572125" y="2292350"/>
            <a:ext cx="1571625"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FF"/>
                </a:solidFill>
                <a:miter lim="800000"/>
                <a:headEnd/>
                <a:tailEnd/>
              </a14:hiddenLine>
            </a:ext>
          </a:extLst>
        </p:spPr>
      </p:pic>
      <p:sp>
        <p:nvSpPr>
          <p:cNvPr id="77863" name="Rectangle 39"/>
          <p:cNvSpPr>
            <a:spLocks noChangeArrowheads="1"/>
          </p:cNvSpPr>
          <p:nvPr/>
        </p:nvSpPr>
        <p:spPr bwMode="auto">
          <a:xfrm>
            <a:off x="5572125" y="2292350"/>
            <a:ext cx="1571625" cy="1311275"/>
          </a:xfrm>
          <a:prstGeom prst="rect">
            <a:avLst/>
          </a:prstGeom>
          <a:noFill/>
          <a:ln w="9525" algn="ctr">
            <a:solidFill>
              <a:schemeClr val="bg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7860" name="Picture 36" descr="yellow_large"/>
          <p:cNvPicPr>
            <a:picLocks noChangeAspect="1" noChangeArrowheads="1"/>
          </p:cNvPicPr>
          <p:nvPr/>
        </p:nvPicPr>
        <p:blipFill>
          <a:blip r:embed="rId3">
            <a:extLst>
              <a:ext uri="{28A0092B-C50C-407E-A947-70E740481C1C}">
                <a14:useLocalDpi xmlns:a14="http://schemas.microsoft.com/office/drawing/2010/main" val="0"/>
              </a:ext>
            </a:extLst>
          </a:blip>
          <a:srcRect l="38321" t="41525" r="37416" b="32155"/>
          <a:stretch>
            <a:fillRect/>
          </a:stretch>
        </p:blipFill>
        <p:spPr bwMode="auto">
          <a:xfrm>
            <a:off x="6457950" y="2911475"/>
            <a:ext cx="16859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pic>
      <p:sp>
        <p:nvSpPr>
          <p:cNvPr id="77864" name="Rectangle 40"/>
          <p:cNvSpPr>
            <a:spLocks noChangeArrowheads="1"/>
          </p:cNvSpPr>
          <p:nvPr/>
        </p:nvSpPr>
        <p:spPr bwMode="auto">
          <a:xfrm>
            <a:off x="6457950" y="2911475"/>
            <a:ext cx="1682750" cy="1368425"/>
          </a:xfrm>
          <a:prstGeom prst="rect">
            <a:avLst/>
          </a:prstGeom>
          <a:noFill/>
          <a:ln w="9525" algn="ctr">
            <a:solidFill>
              <a:schemeClr val="bg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7873" name="Picture 49" descr="yellow_large"/>
          <p:cNvPicPr>
            <a:picLocks noChangeAspect="1" noChangeArrowheads="1"/>
          </p:cNvPicPr>
          <p:nvPr/>
        </p:nvPicPr>
        <p:blipFill>
          <a:blip r:embed="rId3">
            <a:extLst>
              <a:ext uri="{28A0092B-C50C-407E-A947-70E740481C1C}">
                <a14:useLocalDpi xmlns:a14="http://schemas.microsoft.com/office/drawing/2010/main" val="0"/>
              </a:ext>
            </a:extLst>
          </a:blip>
          <a:srcRect l="15569" t="47374" r="60309" b="27768"/>
          <a:stretch>
            <a:fillRect/>
          </a:stretch>
        </p:blipFill>
        <p:spPr bwMode="auto">
          <a:xfrm>
            <a:off x="4876800" y="3216275"/>
            <a:ext cx="1676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pic>
      <p:sp>
        <p:nvSpPr>
          <p:cNvPr id="77862" name="Rectangle 38"/>
          <p:cNvSpPr>
            <a:spLocks noChangeArrowheads="1"/>
          </p:cNvSpPr>
          <p:nvPr/>
        </p:nvSpPr>
        <p:spPr bwMode="auto">
          <a:xfrm>
            <a:off x="4876800" y="3213100"/>
            <a:ext cx="1676400" cy="1311275"/>
          </a:xfrm>
          <a:prstGeom prst="rect">
            <a:avLst/>
          </a:prstGeom>
          <a:noFill/>
          <a:ln w="9525" algn="ctr">
            <a:solidFill>
              <a:schemeClr val="bg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81" name="Rectangle 57"/>
          <p:cNvSpPr>
            <a:spLocks noChangeArrowheads="1"/>
          </p:cNvSpPr>
          <p:nvPr/>
        </p:nvSpPr>
        <p:spPr bwMode="auto">
          <a:xfrm>
            <a:off x="152400" y="5486400"/>
            <a:ext cx="4676775" cy="121920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lstStyle/>
          <a:p>
            <a:pPr marL="342900" indent="-342900" algn="l" eaLnBrk="0" hangingPunct="0">
              <a:spcBef>
                <a:spcPct val="20000"/>
              </a:spcBef>
              <a:buClr>
                <a:schemeClr val="accent2"/>
              </a:buClr>
              <a:buSzPct val="55000"/>
              <a:buFont typeface="Monotype Sorts" pitchFamily="2" charset="2"/>
              <a:buChar char="l"/>
            </a:pPr>
            <a:r>
              <a:rPr lang="en-US" sz="3000">
                <a:solidFill>
                  <a:srgbClr val="C0C0C0"/>
                </a:solidFill>
                <a:effectLst>
                  <a:outerShdw blurRad="38100" dist="38100" dir="2700000" algn="tl">
                    <a:srgbClr val="C0C0C0"/>
                  </a:outerShdw>
                </a:effectLst>
              </a:rPr>
              <a:t>Synthesis magnification</a:t>
            </a:r>
          </a:p>
          <a:p>
            <a:pPr marL="342900" indent="-342900" algn="l" eaLnBrk="0" hangingPunct="0">
              <a:spcBef>
                <a:spcPct val="50000"/>
              </a:spcBef>
              <a:buClr>
                <a:schemeClr val="accent2"/>
              </a:buClr>
              <a:buSzPct val="55000"/>
              <a:buFont typeface="Monotype Sorts" pitchFamily="2" charset="2"/>
              <a:buNone/>
            </a:pPr>
            <a:endParaRPr lang="en-US" sz="3000">
              <a:effectLst>
                <a:outerShdw blurRad="38100" dist="38100" dir="2700000" algn="tl">
                  <a:srgbClr val="C0C0C0"/>
                </a:outerShdw>
              </a:effectLst>
            </a:endParaRPr>
          </a:p>
          <a:p>
            <a:pPr marL="342900" indent="-342900" algn="l" eaLnBrk="0" hangingPunct="0">
              <a:spcBef>
                <a:spcPct val="50000"/>
              </a:spcBef>
              <a:buClr>
                <a:schemeClr val="accent2"/>
              </a:buClr>
              <a:buSzPct val="55000"/>
              <a:buFont typeface="Monotype Sorts" pitchFamily="2" charset="2"/>
              <a:buChar char="l"/>
            </a:pPr>
            <a:endParaRPr lang="en-US" sz="3000">
              <a:solidFill>
                <a:srgbClr val="C0C0C0"/>
              </a:solidFill>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827">
                                            <p:txEl>
                                              <p:pRg st="3" end="3"/>
                                            </p:txEl>
                                          </p:spTgt>
                                        </p:tgtEl>
                                        <p:attrNameLst>
                                          <p:attrName>style.visibility</p:attrName>
                                        </p:attrNameLst>
                                      </p:cBhvr>
                                      <p:to>
                                        <p:strVal val="visible"/>
                                      </p:to>
                                    </p:set>
                                  </p:childTnLst>
                                </p:cTn>
                              </p:par>
                              <p:par>
                                <p:cTn id="9" presetID="3" presetClass="emph" presetSubtype="2" fill="hold" nodeType="withEffect">
                                  <p:stCondLst>
                                    <p:cond delay="0"/>
                                  </p:stCondLst>
                                  <p:childTnLst>
                                    <p:animClr clrSpc="rgb" dir="cw">
                                      <p:cBhvr override="childStyle">
                                        <p:cTn id="10" dur="500" fill="hold"/>
                                        <p:tgtEl>
                                          <p:spTgt spid="77827">
                                            <p:txEl>
                                              <p:pRg st="0" end="0"/>
                                            </p:txEl>
                                          </p:spTgt>
                                        </p:tgtEl>
                                        <p:attrNameLst>
                                          <p:attrName>style.color</p:attrName>
                                        </p:attrNameLst>
                                      </p:cBhvr>
                                      <p:to>
                                        <a:schemeClr val="tx1"/>
                                      </p:to>
                                    </p:animClr>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7827">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78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78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7831"/>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nodeType="afterEffect">
                                  <p:stCondLst>
                                    <p:cond delay="500"/>
                                  </p:stCondLst>
                                  <p:childTnLst>
                                    <p:set>
                                      <p:cBhvr>
                                        <p:cTn id="23" dur="1" fill="hold">
                                          <p:stCondLst>
                                            <p:cond delay="0"/>
                                          </p:stCondLst>
                                        </p:cTn>
                                        <p:tgtEl>
                                          <p:spTgt spid="77861"/>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77863"/>
                                        </p:tgtEl>
                                        <p:attrNameLst>
                                          <p:attrName>style.visibility</p:attrName>
                                        </p:attrNameLst>
                                      </p:cBhvr>
                                      <p:to>
                                        <p:strVal val="visible"/>
                                      </p:to>
                                    </p:set>
                                  </p:childTnLst>
                                </p:cTn>
                              </p:par>
                            </p:childTnLst>
                          </p:cTn>
                        </p:par>
                        <p:par>
                          <p:cTn id="27" fill="hold" nodeType="afterGroup">
                            <p:stCondLst>
                              <p:cond delay="500"/>
                            </p:stCondLst>
                            <p:childTnLst>
                              <p:par>
                                <p:cTn id="28" presetID="10" presetClass="exit" presetSubtype="0" fill="hold" grpId="1" nodeType="afterEffect">
                                  <p:stCondLst>
                                    <p:cond delay="0"/>
                                  </p:stCondLst>
                                  <p:childTnLst>
                                    <p:animEffect transition="out" filter="fade">
                                      <p:cBhvr>
                                        <p:cTn id="29" dur="1000"/>
                                        <p:tgtEl>
                                          <p:spTgt spid="77863"/>
                                        </p:tgtEl>
                                      </p:cBhvr>
                                    </p:animEffect>
                                    <p:set>
                                      <p:cBhvr>
                                        <p:cTn id="30" dur="1" fill="hold">
                                          <p:stCondLst>
                                            <p:cond delay="999"/>
                                          </p:stCondLst>
                                        </p:cTn>
                                        <p:tgtEl>
                                          <p:spTgt spid="77863"/>
                                        </p:tgtEl>
                                        <p:attrNameLst>
                                          <p:attrName>style.visibility</p:attrName>
                                        </p:attrNameLst>
                                      </p:cBhvr>
                                      <p:to>
                                        <p:strVal val="hidden"/>
                                      </p:to>
                                    </p:set>
                                  </p:childTnLst>
                                </p:cTn>
                              </p:par>
                            </p:childTnLst>
                          </p:cTn>
                        </p:par>
                        <p:par>
                          <p:cTn id="31" fill="hold" nodeType="afterGroup">
                            <p:stCondLst>
                              <p:cond delay="1500"/>
                            </p:stCondLst>
                            <p:childTnLst>
                              <p:par>
                                <p:cTn id="32" presetID="1" presetClass="entr" presetSubtype="0" fill="hold" nodeType="afterEffect">
                                  <p:stCondLst>
                                    <p:cond delay="500"/>
                                  </p:stCondLst>
                                  <p:childTnLst>
                                    <p:set>
                                      <p:cBhvr>
                                        <p:cTn id="33" dur="1" fill="hold">
                                          <p:stCondLst>
                                            <p:cond delay="0"/>
                                          </p:stCondLst>
                                        </p:cTn>
                                        <p:tgtEl>
                                          <p:spTgt spid="77860"/>
                                        </p:tgtEl>
                                        <p:attrNameLst>
                                          <p:attrName>style.visibility</p:attrName>
                                        </p:attrNameLst>
                                      </p:cBhvr>
                                      <p:to>
                                        <p:strVal val="visible"/>
                                      </p:to>
                                    </p:set>
                                  </p:childTnLst>
                                </p:cTn>
                              </p:par>
                            </p:childTnLst>
                          </p:cTn>
                        </p:par>
                        <p:par>
                          <p:cTn id="34" fill="hold" nodeType="afterGroup">
                            <p:stCondLst>
                              <p:cond delay="2000"/>
                            </p:stCondLst>
                            <p:childTnLst>
                              <p:par>
                                <p:cTn id="35" presetID="1" presetClass="entr" presetSubtype="0" fill="hold" grpId="0" nodeType="afterEffect">
                                  <p:stCondLst>
                                    <p:cond delay="0"/>
                                  </p:stCondLst>
                                  <p:childTnLst>
                                    <p:set>
                                      <p:cBhvr>
                                        <p:cTn id="36" dur="1" fill="hold">
                                          <p:stCondLst>
                                            <p:cond delay="0"/>
                                          </p:stCondLst>
                                        </p:cTn>
                                        <p:tgtEl>
                                          <p:spTgt spid="77864"/>
                                        </p:tgtEl>
                                        <p:attrNameLst>
                                          <p:attrName>style.visibility</p:attrName>
                                        </p:attrNameLst>
                                      </p:cBhvr>
                                      <p:to>
                                        <p:strVal val="visible"/>
                                      </p:to>
                                    </p:set>
                                  </p:childTnLst>
                                </p:cTn>
                              </p:par>
                            </p:childTnLst>
                          </p:cTn>
                        </p:par>
                        <p:par>
                          <p:cTn id="37" fill="hold" nodeType="afterGroup">
                            <p:stCondLst>
                              <p:cond delay="2000"/>
                            </p:stCondLst>
                            <p:childTnLst>
                              <p:par>
                                <p:cTn id="38" presetID="10" presetClass="exit" presetSubtype="0" fill="hold" grpId="1" nodeType="afterEffect">
                                  <p:stCondLst>
                                    <p:cond delay="0"/>
                                  </p:stCondLst>
                                  <p:childTnLst>
                                    <p:animEffect transition="out" filter="fade">
                                      <p:cBhvr>
                                        <p:cTn id="39" dur="1000"/>
                                        <p:tgtEl>
                                          <p:spTgt spid="77864"/>
                                        </p:tgtEl>
                                      </p:cBhvr>
                                    </p:animEffect>
                                    <p:set>
                                      <p:cBhvr>
                                        <p:cTn id="40" dur="1" fill="hold">
                                          <p:stCondLst>
                                            <p:cond delay="999"/>
                                          </p:stCondLst>
                                        </p:cTn>
                                        <p:tgtEl>
                                          <p:spTgt spid="77864"/>
                                        </p:tgtEl>
                                        <p:attrNameLst>
                                          <p:attrName>style.visibility</p:attrName>
                                        </p:attrNameLst>
                                      </p:cBhvr>
                                      <p:to>
                                        <p:strVal val="hidden"/>
                                      </p:to>
                                    </p:set>
                                  </p:childTnLst>
                                </p:cTn>
                              </p:par>
                            </p:childTnLst>
                          </p:cTn>
                        </p:par>
                        <p:par>
                          <p:cTn id="41" fill="hold" nodeType="afterGroup">
                            <p:stCondLst>
                              <p:cond delay="3000"/>
                            </p:stCondLst>
                            <p:childTnLst>
                              <p:par>
                                <p:cTn id="42" presetID="1" presetClass="entr" presetSubtype="0" fill="hold" nodeType="afterEffect">
                                  <p:stCondLst>
                                    <p:cond delay="500"/>
                                  </p:stCondLst>
                                  <p:childTnLst>
                                    <p:set>
                                      <p:cBhvr>
                                        <p:cTn id="43" dur="1" fill="hold">
                                          <p:stCondLst>
                                            <p:cond delay="0"/>
                                          </p:stCondLst>
                                        </p:cTn>
                                        <p:tgtEl>
                                          <p:spTgt spid="77873"/>
                                        </p:tgtEl>
                                        <p:attrNameLst>
                                          <p:attrName>style.visibility</p:attrName>
                                        </p:attrNameLst>
                                      </p:cBhvr>
                                      <p:to>
                                        <p:strVal val="visible"/>
                                      </p:to>
                                    </p:set>
                                  </p:childTnLst>
                                </p:cTn>
                              </p:par>
                            </p:childTnLst>
                          </p:cTn>
                        </p:par>
                        <p:par>
                          <p:cTn id="44" fill="hold" nodeType="afterGroup">
                            <p:stCondLst>
                              <p:cond delay="3500"/>
                            </p:stCondLst>
                            <p:childTnLst>
                              <p:par>
                                <p:cTn id="45" presetID="1" presetClass="entr" presetSubtype="0" fill="hold" grpId="0" nodeType="afterEffect">
                                  <p:stCondLst>
                                    <p:cond delay="0"/>
                                  </p:stCondLst>
                                  <p:childTnLst>
                                    <p:set>
                                      <p:cBhvr>
                                        <p:cTn id="46" dur="1" fill="hold">
                                          <p:stCondLst>
                                            <p:cond delay="0"/>
                                          </p:stCondLst>
                                        </p:cTn>
                                        <p:tgtEl>
                                          <p:spTgt spid="77862"/>
                                        </p:tgtEl>
                                        <p:attrNameLst>
                                          <p:attrName>style.visibility</p:attrName>
                                        </p:attrNameLst>
                                      </p:cBhvr>
                                      <p:to>
                                        <p:strVal val="visible"/>
                                      </p:to>
                                    </p:set>
                                  </p:childTnLst>
                                </p:cTn>
                              </p:par>
                            </p:childTnLst>
                          </p:cTn>
                        </p:par>
                        <p:par>
                          <p:cTn id="47" fill="hold" nodeType="afterGroup">
                            <p:stCondLst>
                              <p:cond delay="3500"/>
                            </p:stCondLst>
                            <p:childTnLst>
                              <p:par>
                                <p:cTn id="48" presetID="10" presetClass="exit" presetSubtype="0" fill="hold" grpId="1" nodeType="afterEffect">
                                  <p:stCondLst>
                                    <p:cond delay="0"/>
                                  </p:stCondLst>
                                  <p:childTnLst>
                                    <p:animEffect transition="out" filter="fade">
                                      <p:cBhvr>
                                        <p:cTn id="49" dur="1000"/>
                                        <p:tgtEl>
                                          <p:spTgt spid="77862"/>
                                        </p:tgtEl>
                                      </p:cBhvr>
                                    </p:animEffect>
                                    <p:set>
                                      <p:cBhvr>
                                        <p:cTn id="50" dur="1" fill="hold">
                                          <p:stCondLst>
                                            <p:cond delay="999"/>
                                          </p:stCondLst>
                                        </p:cTn>
                                        <p:tgtEl>
                                          <p:spTgt spid="77862"/>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77827">
                                            <p:txEl>
                                              <p:pRg st="2" end="2"/>
                                            </p:txEl>
                                          </p:spTgt>
                                        </p:tgtEl>
                                        <p:attrNameLst>
                                          <p:attrName>style.visibility</p:attrName>
                                        </p:attrNameLst>
                                      </p:cBhvr>
                                      <p:to>
                                        <p:strVal val="visible"/>
                                      </p:to>
                                    </p:set>
                                  </p:childTnLst>
                                </p:cTn>
                              </p:par>
                            </p:childTnLst>
                          </p:cTn>
                        </p:par>
                        <p:par>
                          <p:cTn id="55" fill="hold" nodeType="afterGroup">
                            <p:stCondLst>
                              <p:cond delay="0"/>
                            </p:stCondLst>
                            <p:childTnLst>
                              <p:par>
                                <p:cTn id="56" presetID="0" presetClass="path" presetSubtype="0" repeatCount="indefinite" fill="hold" nodeType="afterEffect">
                                  <p:stCondLst>
                                    <p:cond delay="500"/>
                                  </p:stCondLst>
                                  <p:childTnLst>
                                    <p:animMotion origin="layout" path="M 0.01146 0.02219 C 0.02725 0.0037 0.08021 -0.01457 0.11215 -0.0185 C 0.14409 -0.02243 0.1835 -0.01989 0.2026 -0.00162 C 0.2217 0.01665 0.2401 0.07838 0.22639 0.09133 C 0.21267 0.10428 0.1585 0.07584 0.11996 0.07653 C 0.08142 0.07722 0.01267 0.10474 -0.00539 0.09572 C -0.02344 0.0867 0.00798 0.03745 0.01146 0.02219 Z " pathEditMode="relative" rAng="0" ptsTypes="aaaaaaa">
                                      <p:cBhvr>
                                        <p:cTn id="57" dur="5000" fill="hold"/>
                                        <p:tgtEl>
                                          <p:spTgt spid="77831"/>
                                        </p:tgtEl>
                                        <p:attrNameLst>
                                          <p:attrName>ppt_x</p:attrName>
                                          <p:attrName>ppt_y</p:attrName>
                                        </p:attrNameLst>
                                      </p:cBhvr>
                                      <p:rCtr x="9687" y="1896"/>
                                    </p:animMotion>
                                  </p:childTnLst>
                                  <p:subTnLst>
                                    <p:set>
                                      <p:cBhvr override="childStyle">
                                        <p:cTn dur="1" fill="hold" display="0" masterRel="nextClick" afterEffect="1"/>
                                        <p:tgtEl>
                                          <p:spTgt spid="77831"/>
                                        </p:tgtEl>
                                        <p:attrNameLst>
                                          <p:attrName>style.visibility</p:attrName>
                                        </p:attrNameLst>
                                      </p:cBhvr>
                                      <p:to>
                                        <p:strVal val="hidden"/>
                                      </p:to>
                                    </p:set>
                                  </p:subTnLst>
                                </p:cTn>
                              </p:par>
                              <p:par>
                                <p:cTn id="58" presetID="1" presetClass="exit" presetSubtype="0" fill="hold" nodeType="withEffect">
                                  <p:stCondLst>
                                    <p:cond delay="0"/>
                                  </p:stCondLst>
                                  <p:childTnLst>
                                    <p:set>
                                      <p:cBhvr>
                                        <p:cTn id="59" dur="1" fill="hold">
                                          <p:stCondLst>
                                            <p:cond delay="0"/>
                                          </p:stCondLst>
                                        </p:cTn>
                                        <p:tgtEl>
                                          <p:spTgt spid="77873"/>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77860"/>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77861"/>
                                        </p:tgtEl>
                                        <p:attrNameLst>
                                          <p:attrName>style.visibility</p:attrName>
                                        </p:attrNameLst>
                                      </p:cBhvr>
                                      <p:to>
                                        <p:strVal val="hidden"/>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3" presetClass="emph" presetSubtype="2" fill="hold" nodeType="clickEffect">
                                  <p:stCondLst>
                                    <p:cond delay="0"/>
                                  </p:stCondLst>
                                  <p:childTnLst>
                                    <p:animClr clrSpc="rgb" dir="cw">
                                      <p:cBhvr override="childStyle">
                                        <p:cTn id="67" dur="500" fill="hold"/>
                                        <p:tgtEl>
                                          <p:spTgt spid="77827">
                                            <p:txEl>
                                              <p:pRg st="3" end="3"/>
                                            </p:txEl>
                                          </p:spTgt>
                                        </p:tgtEl>
                                        <p:attrNameLst>
                                          <p:attrName>style.color</p:attrName>
                                        </p:attrNameLst>
                                      </p:cBhvr>
                                      <p:to>
                                        <a:schemeClr val="tx1"/>
                                      </p:to>
                                    </p:animClr>
                                  </p:childTnLst>
                                </p:cTn>
                              </p:par>
                              <p:par>
                                <p:cTn id="68" presetID="1" presetClass="exit" presetSubtype="0" fill="hold" nodeType="withEffect">
                                  <p:stCondLst>
                                    <p:cond delay="0"/>
                                  </p:stCondLst>
                                  <p:childTnLst>
                                    <p:set>
                                      <p:cBhvr>
                                        <p:cTn id="69" dur="1" fill="hold">
                                          <p:stCondLst>
                                            <p:cond delay="0"/>
                                          </p:stCondLst>
                                        </p:cTn>
                                        <p:tgtEl>
                                          <p:spTgt spid="77830"/>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778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animBg="1"/>
      <p:bldP spid="77829" grpId="1" animBg="1"/>
      <p:bldP spid="77863" grpId="0" animBg="1"/>
      <p:bldP spid="77863" grpId="1" animBg="1"/>
      <p:bldP spid="77864" grpId="0" animBg="1"/>
      <p:bldP spid="77864" grpId="1" animBg="1"/>
      <p:bldP spid="77862" grpId="0" animBg="1"/>
      <p:bldP spid="77862"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r>
              <a:rPr lang="en-US"/>
              <a:t>Synthesis magnification</a:t>
            </a:r>
          </a:p>
        </p:txBody>
      </p:sp>
      <p:pic>
        <p:nvPicPr>
          <p:cNvPr id="173078" name="mag.wmv">
            <a:hlinkClick r:id="" action="ppaction://media"/>
          </p:cNvPr>
          <p:cNvPicPr>
            <a:picLocks noChangeAspect="1" noChangeArrowheads="1"/>
          </p:cNvPicPr>
          <p:nvPr>
            <p:ph idx="1"/>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a:xfrm>
            <a:off x="1676400" y="1581150"/>
            <a:ext cx="5715000" cy="4286250"/>
          </a:xfrm>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2666" fill="hold"/>
                                        <p:tgtEl>
                                          <p:spTgt spid="17307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73078"/>
                </p:tgtEl>
              </p:cMediaNode>
            </p:video>
            <p:seq concurrent="1" nextAc="seek">
              <p:cTn id="8" restart="whenNotActive" fill="hold" evtFilter="cancelBubble" nodeType="interactiveSeq">
                <p:stCondLst>
                  <p:cond evt="onClick" delay="0">
                    <p:tgtEl>
                      <p:spTgt spid="17307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73078"/>
                                        </p:tgtEl>
                                      </p:cBhvr>
                                    </p:cmd>
                                  </p:childTnLst>
                                </p:cTn>
                              </p:par>
                            </p:childTnLst>
                          </p:cTn>
                        </p:par>
                      </p:childTnLst>
                    </p:cTn>
                  </p:par>
                </p:childTnLst>
              </p:cTn>
              <p:nextCondLst>
                <p:cond evt="onClick" delay="0">
                  <p:tgtEl>
                    <p:spTgt spid="173078"/>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6" name="Picture 4" descr="city_scrshot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4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182274" name="Rectangle 2"/>
          <p:cNvSpPr>
            <a:spLocks noGrp="1" noChangeArrowheads="1"/>
          </p:cNvSpPr>
          <p:nvPr>
            <p:ph type="title"/>
          </p:nvPr>
        </p:nvSpPr>
        <p:spPr>
          <a:xfrm>
            <a:off x="609600" y="228600"/>
            <a:ext cx="7924800" cy="533400"/>
          </a:xfrm>
          <a:solidFill>
            <a:schemeClr val="bg2"/>
          </a:solidFill>
        </p:spPr>
        <p:txBody>
          <a:bodyPr/>
          <a:lstStyle/>
          <a:p>
            <a:r>
              <a:rPr lang="en-US" sz="3200"/>
              <a:t>1024x768 with 4x magnification, 37 FPS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r>
              <a:rPr lang="en-US"/>
              <a:t>Future work</a:t>
            </a:r>
          </a:p>
        </p:txBody>
      </p:sp>
      <p:sp>
        <p:nvSpPr>
          <p:cNvPr id="148483" name="Rectangle 3"/>
          <p:cNvSpPr>
            <a:spLocks noGrp="1" noChangeArrowheads="1"/>
          </p:cNvSpPr>
          <p:nvPr>
            <p:ph type="body" sz="half" idx="1"/>
          </p:nvPr>
        </p:nvSpPr>
        <p:spPr>
          <a:xfrm>
            <a:off x="685800" y="1295400"/>
            <a:ext cx="8305800" cy="5410200"/>
          </a:xfrm>
        </p:spPr>
        <p:txBody>
          <a:bodyPr/>
          <a:lstStyle/>
          <a:p>
            <a:pPr>
              <a:lnSpc>
                <a:spcPct val="90000"/>
              </a:lnSpc>
            </a:pPr>
            <a:r>
              <a:rPr lang="en-US">
                <a:sym typeface="Wingdings" pitchFamily="2" charset="2"/>
              </a:rPr>
              <a:t>Improving quality</a:t>
            </a:r>
          </a:p>
          <a:p>
            <a:pPr>
              <a:lnSpc>
                <a:spcPct val="90000"/>
              </a:lnSpc>
            </a:pPr>
            <a:endParaRPr lang="en-US">
              <a:sym typeface="Wingdings" pitchFamily="2" charset="2"/>
            </a:endParaRPr>
          </a:p>
          <a:p>
            <a:pPr>
              <a:lnSpc>
                <a:spcPct val="90000"/>
              </a:lnSpc>
            </a:pPr>
            <a:endParaRPr lang="en-US">
              <a:sym typeface="Wingdings" pitchFamily="2" charset="2"/>
            </a:endParaRPr>
          </a:p>
          <a:p>
            <a:pPr>
              <a:lnSpc>
                <a:spcPct val="90000"/>
              </a:lnSpc>
            </a:pPr>
            <a:r>
              <a:rPr lang="en-US">
                <a:sym typeface="Wingdings" pitchFamily="2" charset="2"/>
              </a:rPr>
              <a:t>Terrain synthesis</a:t>
            </a:r>
          </a:p>
          <a:p>
            <a:pPr>
              <a:lnSpc>
                <a:spcPct val="90000"/>
              </a:lnSpc>
            </a:pPr>
            <a:endParaRPr lang="en-US">
              <a:sym typeface="Wingdings" pitchFamily="2" charset="2"/>
            </a:endParaRPr>
          </a:p>
          <a:p>
            <a:pPr>
              <a:lnSpc>
                <a:spcPct val="90000"/>
              </a:lnSpc>
            </a:pPr>
            <a:endParaRPr lang="en-US">
              <a:sym typeface="Wingdings" pitchFamily="2" charset="2"/>
            </a:endParaRPr>
          </a:p>
          <a:p>
            <a:pPr>
              <a:lnSpc>
                <a:spcPct val="90000"/>
              </a:lnSpc>
            </a:pPr>
            <a:r>
              <a:rPr lang="en-US">
                <a:sym typeface="Wingdings" pitchFamily="2" charset="2"/>
              </a:rPr>
              <a:t>Smaller memory usage</a:t>
            </a:r>
          </a:p>
          <a:p>
            <a:pPr>
              <a:lnSpc>
                <a:spcPct val="90000"/>
              </a:lnSpc>
            </a:pPr>
            <a:endParaRPr lang="en-US">
              <a:sym typeface="Wingdings" pitchFamily="2" charset="2"/>
            </a:endParaRPr>
          </a:p>
          <a:p>
            <a:pPr>
              <a:lnSpc>
                <a:spcPct val="90000"/>
              </a:lnSpc>
            </a:pPr>
            <a:endParaRPr lang="en-US">
              <a:sym typeface="Wingdings" pitchFamily="2" charset="2"/>
            </a:endParaRPr>
          </a:p>
          <a:p>
            <a:pPr>
              <a:lnSpc>
                <a:spcPct val="90000"/>
              </a:lnSpc>
            </a:pPr>
            <a:r>
              <a:rPr lang="en-US"/>
              <a:t>Guided synthesis</a:t>
            </a:r>
          </a:p>
        </p:txBody>
      </p:sp>
      <p:pic>
        <p:nvPicPr>
          <p:cNvPr id="148486" name="terrain.wmv">
            <a:hlinkClick r:id="" action="ppaction://media"/>
          </p:cNvPr>
          <p:cNvPicPr>
            <a:picLocks noChangeAspect="1" noChangeArrowheads="1"/>
          </p:cNvPicPr>
          <p:nvPr>
            <p:ph sz="half" idx="2"/>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a:xfrm>
            <a:off x="4838700" y="1514475"/>
            <a:ext cx="4076700" cy="3057525"/>
          </a:xfrm>
          <a:ln w="1905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8488" name="Picture 8" descr="limit_64pavem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1143000"/>
            <a:ext cx="16764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8490" name="Picture 10" descr="limits_stone"/>
          <p:cNvPicPr>
            <a:picLocks noChangeAspect="1" noChangeArrowheads="1"/>
          </p:cNvPicPr>
          <p:nvPr/>
        </p:nvPicPr>
        <p:blipFill>
          <a:blip r:embed="rId7">
            <a:extLst>
              <a:ext uri="{28A0092B-C50C-407E-A947-70E740481C1C}">
                <a14:useLocalDpi xmlns:a14="http://schemas.microsoft.com/office/drawing/2010/main" val="0"/>
              </a:ext>
            </a:extLst>
          </a:blip>
          <a:srcRect l="64063" t="1563" b="64063"/>
          <a:stretch>
            <a:fillRect/>
          </a:stretch>
        </p:blipFill>
        <p:spPr bwMode="auto">
          <a:xfrm>
            <a:off x="5105400" y="1143000"/>
            <a:ext cx="17526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8491" name="Picture 11" descr="analogi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4195763"/>
            <a:ext cx="2819400" cy="2184400"/>
          </a:xfrm>
          <a:prstGeom prst="rect">
            <a:avLst/>
          </a:prstGeom>
          <a:noFill/>
          <a:extLst>
            <a:ext uri="{909E8E84-426E-40DD-AFC4-6F175D3DCCD1}">
              <a14:hiddenFill xmlns:a14="http://schemas.microsoft.com/office/drawing/2010/main">
                <a:solidFill>
                  <a:srgbClr val="FFFFFF"/>
                </a:solidFill>
              </a14:hiddenFill>
            </a:ext>
          </a:extLst>
        </p:spPr>
      </p:pic>
      <p:sp>
        <p:nvSpPr>
          <p:cNvPr id="148492" name="Text Box 12"/>
          <p:cNvSpPr txBox="1">
            <a:spLocks noChangeArrowheads="1"/>
          </p:cNvSpPr>
          <p:nvPr/>
        </p:nvSpPr>
        <p:spPr bwMode="auto">
          <a:xfrm>
            <a:off x="6032500" y="6437313"/>
            <a:ext cx="249555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[Hertzmann et al 2001]</a:t>
            </a:r>
          </a:p>
        </p:txBody>
      </p:sp>
      <p:pic>
        <p:nvPicPr>
          <p:cNvPr id="148496" name="Picture 16" descr="terrai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24800" y="4572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48497" name="Picture 17" descr="64pavemen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53400" y="533400"/>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48498" name="Picture 18" descr="large_stones"/>
          <p:cNvPicPr>
            <a:picLocks noChangeAspect="1" noChangeArrowheads="1"/>
          </p:cNvPicPr>
          <p:nvPr/>
        </p:nvPicPr>
        <p:blipFill>
          <a:blip r:embed="rId11">
            <a:extLst>
              <a:ext uri="{28A0092B-C50C-407E-A947-70E740481C1C}">
                <a14:useLocalDpi xmlns:a14="http://schemas.microsoft.com/office/drawing/2010/main" val="0"/>
              </a:ext>
            </a:extLst>
          </a:blip>
          <a:srcRect l="32742" t="32985"/>
          <a:stretch>
            <a:fillRect/>
          </a:stretch>
        </p:blipFill>
        <p:spPr bwMode="auto">
          <a:xfrm>
            <a:off x="6294438" y="533400"/>
            <a:ext cx="560387"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4848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8488"/>
                                        </p:tgtEl>
                                        <p:attrNameLst>
                                          <p:attrName>style.visibility</p:attrName>
                                        </p:attrNameLst>
                                      </p:cBhvr>
                                      <p:to>
                                        <p:strVal val="visible"/>
                                      </p:to>
                                    </p:set>
                                  </p:childTnLst>
                                  <p:subTnLst>
                                    <p:set>
                                      <p:cBhvr override="childStyle">
                                        <p:cTn dur="1" fill="hold" display="0" masterRel="nextClick" afterEffect="1"/>
                                        <p:tgtEl>
                                          <p:spTgt spid="148488"/>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148490"/>
                                        </p:tgtEl>
                                        <p:attrNameLst>
                                          <p:attrName>style.visibility</p:attrName>
                                        </p:attrNameLst>
                                      </p:cBhvr>
                                      <p:to>
                                        <p:strVal val="visible"/>
                                      </p:to>
                                    </p:set>
                                  </p:childTnLst>
                                  <p:subTnLst>
                                    <p:set>
                                      <p:cBhvr override="childStyle">
                                        <p:cTn dur="1" fill="hold" display="0" masterRel="nextClick" afterEffect="1"/>
                                        <p:tgtEl>
                                          <p:spTgt spid="148490"/>
                                        </p:tgtEl>
                                        <p:attrNameLst>
                                          <p:attrName>style.visibility</p:attrName>
                                        </p:attrNameLst>
                                      </p:cBhvr>
                                      <p:to>
                                        <p:strVal val="hidden"/>
                                      </p:to>
                                    </p:set>
                                  </p:subTnLst>
                                </p:cTn>
                              </p:par>
                              <p:par>
                                <p:cTn id="11" presetID="1" presetClass="entr" presetSubtype="0" fill="hold" nodeType="withEffect">
                                  <p:stCondLst>
                                    <p:cond delay="0"/>
                                  </p:stCondLst>
                                  <p:childTnLst>
                                    <p:set>
                                      <p:cBhvr>
                                        <p:cTn id="12" dur="1" fill="hold">
                                          <p:stCondLst>
                                            <p:cond delay="0"/>
                                          </p:stCondLst>
                                        </p:cTn>
                                        <p:tgtEl>
                                          <p:spTgt spid="148498"/>
                                        </p:tgtEl>
                                        <p:attrNameLst>
                                          <p:attrName>style.visibility</p:attrName>
                                        </p:attrNameLst>
                                      </p:cBhvr>
                                      <p:to>
                                        <p:strVal val="visible"/>
                                      </p:to>
                                    </p:set>
                                  </p:childTnLst>
                                  <p:subTnLst>
                                    <p:set>
                                      <p:cBhvr override="childStyle">
                                        <p:cTn dur="1" fill="hold" display="0" masterRel="nextClick" afterEffect="1"/>
                                        <p:tgtEl>
                                          <p:spTgt spid="148498"/>
                                        </p:tgtEl>
                                        <p:attrNameLst>
                                          <p:attrName>style.visibility</p:attrName>
                                        </p:attrNameLst>
                                      </p:cBhvr>
                                      <p:to>
                                        <p:strVal val="hidden"/>
                                      </p:to>
                                    </p:set>
                                  </p:subTnLst>
                                </p:cTn>
                              </p:par>
                              <p:par>
                                <p:cTn id="13" presetID="1" presetClass="entr" presetSubtype="0" fill="hold" nodeType="withEffect">
                                  <p:stCondLst>
                                    <p:cond delay="0"/>
                                  </p:stCondLst>
                                  <p:childTnLst>
                                    <p:set>
                                      <p:cBhvr>
                                        <p:cTn id="14" dur="1" fill="hold">
                                          <p:stCondLst>
                                            <p:cond delay="0"/>
                                          </p:stCondLst>
                                        </p:cTn>
                                        <p:tgtEl>
                                          <p:spTgt spid="148497"/>
                                        </p:tgtEl>
                                        <p:attrNameLst>
                                          <p:attrName>style.visibility</p:attrName>
                                        </p:attrNameLst>
                                      </p:cBhvr>
                                      <p:to>
                                        <p:strVal val="visible"/>
                                      </p:to>
                                    </p:set>
                                  </p:childTnLst>
                                  <p:subTnLst>
                                    <p:set>
                                      <p:cBhvr override="childStyle">
                                        <p:cTn dur="1" fill="hold" display="0" masterRel="nextClick" afterEffect="1"/>
                                        <p:tgtEl>
                                          <p:spTgt spid="148497"/>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848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849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8486"/>
                                        </p:tgtEl>
                                        <p:attrNameLst>
                                          <p:attrName>style.visibility</p:attrName>
                                        </p:attrNameLst>
                                      </p:cBhvr>
                                      <p:to>
                                        <p:strVal val="visible"/>
                                      </p:to>
                                    </p:set>
                                  </p:childTnLst>
                                </p:cTn>
                              </p:par>
                            </p:childTnLst>
                          </p:cTn>
                        </p:par>
                        <p:par>
                          <p:cTn id="23" fill="hold" nodeType="afterGroup">
                            <p:stCondLst>
                              <p:cond delay="0"/>
                            </p:stCondLst>
                            <p:childTnLst>
                              <p:par>
                                <p:cTn id="24" presetID="1" presetClass="mediacall" presetSubtype="0" fill="hold" nodeType="afterEffect">
                                  <p:stCondLst>
                                    <p:cond delay="0"/>
                                  </p:stCondLst>
                                  <p:childTnLst>
                                    <p:cmd type="call" cmd="playFrom(0.0)">
                                      <p:cBhvr>
                                        <p:cTn id="25" dur="4599" fill="hold"/>
                                        <p:tgtEl>
                                          <p:spTgt spid="148486"/>
                                        </p:tgtEl>
                                      </p:cBhvr>
                                    </p:cmd>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148483">
                                            <p:txEl>
                                              <p:pRg st="6" end="6"/>
                                            </p:txEl>
                                          </p:spTgt>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148496"/>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148486"/>
                                        </p:tgtEl>
                                        <p:attrNameLst>
                                          <p:attrName>style.visibility</p:attrName>
                                        </p:attrNameLst>
                                      </p:cBhvr>
                                      <p:to>
                                        <p:strVal val="hidden"/>
                                      </p:to>
                                    </p:set>
                                    <p:cmd type="call" cmd="stop">
                                      <p:cBhvr>
                                        <p:cTn id="34" dur="1">
                                          <p:stCondLst>
                                            <p:cond delay="0"/>
                                          </p:stCondLst>
                                        </p:cTn>
                                        <p:tgtEl>
                                          <p:spTgt spid="148486"/>
                                        </p:tgtEl>
                                      </p:cBhvr>
                                    </p:cmd>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8483">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849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8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48486"/>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2" presetClass="mediacall" presetSubtype="0" fill="hold" nodeType="clickEffect">
                                  <p:stCondLst>
                                    <p:cond delay="0"/>
                                  </p:stCondLst>
                                  <p:childTnLst>
                                    <p:cmd type="call" cmd="togglePause">
                                      <p:cBhvr>
                                        <p:cTn id="47" dur="1" fill="hold"/>
                                        <p:tgtEl>
                                          <p:spTgt spid="148486"/>
                                        </p:tgtEl>
                                      </p:cBhvr>
                                    </p:cmd>
                                  </p:childTnLst>
                                </p:cTn>
                              </p:par>
                            </p:childTnLst>
                          </p:cTn>
                        </p:par>
                      </p:childTnLst>
                    </p:cTn>
                  </p:par>
                </p:childTnLst>
              </p:cTn>
              <p:nextCondLst>
                <p:cond evt="onClick" delay="0">
                  <p:tgtEl>
                    <p:spTgt spid="148486"/>
                  </p:tgtEl>
                </p:cond>
              </p:nextCondLst>
            </p:seq>
            <p:video>
              <p:cMediaNode>
                <p:cTn id="48" fill="hold" display="0">
                  <p:stCondLst>
                    <p:cond delay="indefinite"/>
                  </p:stCondLst>
                  <p:endCondLst>
                    <p:cond evt="onNext" delay="0">
                      <p:tgtEl>
                        <p:sldTgt/>
                      </p:tgtEl>
                    </p:cond>
                    <p:cond evt="onPrev" delay="0">
                      <p:tgtEl>
                        <p:sldTgt/>
                      </p:tgtEl>
                    </p:cond>
                  </p:endCondLst>
                </p:cTn>
                <p:tgtEl>
                  <p:spTgt spid="148486"/>
                </p:tgtEl>
              </p:cMediaNode>
            </p:video>
          </p:childTnLst>
        </p:cTn>
      </p:par>
    </p:tnLst>
    <p:bldLst>
      <p:bldP spid="14849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a:t>Summary</a:t>
            </a:r>
          </a:p>
        </p:txBody>
      </p:sp>
      <p:sp>
        <p:nvSpPr>
          <p:cNvPr id="149513" name="Rectangle 9"/>
          <p:cNvSpPr>
            <a:spLocks noGrp="1" noChangeArrowheads="1"/>
          </p:cNvSpPr>
          <p:nvPr>
            <p:ph type="body" idx="1"/>
          </p:nvPr>
        </p:nvSpPr>
        <p:spPr>
          <a:xfrm>
            <a:off x="809625" y="1143000"/>
            <a:ext cx="4676775" cy="5334000"/>
          </a:xfrm>
        </p:spPr>
        <p:txBody>
          <a:bodyPr/>
          <a:lstStyle/>
          <a:p>
            <a:r>
              <a:rPr lang="en-US"/>
              <a:t>Parallel synthesis</a:t>
            </a:r>
          </a:p>
          <a:p>
            <a:pPr lvl="1"/>
            <a:r>
              <a:rPr lang="en-US"/>
              <a:t>On-demand</a:t>
            </a:r>
          </a:p>
          <a:p>
            <a:pPr lvl="1"/>
            <a:r>
              <a:rPr lang="en-US"/>
              <a:t>GPU</a:t>
            </a:r>
          </a:p>
          <a:p>
            <a:pPr>
              <a:spcBef>
                <a:spcPct val="50000"/>
              </a:spcBef>
            </a:pPr>
            <a:r>
              <a:rPr lang="en-US"/>
              <a:t>Synthesis control</a:t>
            </a:r>
          </a:p>
          <a:p>
            <a:pPr lvl="1"/>
            <a:r>
              <a:rPr lang="en-US"/>
              <a:t>Spectral</a:t>
            </a:r>
          </a:p>
          <a:p>
            <a:pPr lvl="1"/>
            <a:r>
              <a:rPr lang="en-US"/>
              <a:t>Spatial</a:t>
            </a:r>
          </a:p>
          <a:p>
            <a:pPr lvl="1"/>
            <a:r>
              <a:rPr lang="en-US"/>
              <a:t>Drag-and-drop</a:t>
            </a:r>
          </a:p>
          <a:p>
            <a:pPr lvl="1"/>
            <a:r>
              <a:rPr lang="en-US"/>
              <a:t>Near-regularity</a:t>
            </a:r>
          </a:p>
          <a:p>
            <a:pPr>
              <a:spcBef>
                <a:spcPct val="50000"/>
              </a:spcBef>
            </a:pPr>
            <a:r>
              <a:rPr lang="en-US"/>
              <a:t>Synthesis magnification</a:t>
            </a:r>
          </a:p>
        </p:txBody>
      </p:sp>
      <p:pic>
        <p:nvPicPr>
          <p:cNvPr id="149519" name="Picture 15" descr="teaser"/>
          <p:cNvPicPr>
            <a:picLocks noChangeAspect="1" noChangeArrowheads="1"/>
          </p:cNvPicPr>
          <p:nvPr/>
        </p:nvPicPr>
        <p:blipFill>
          <a:blip r:embed="rId3">
            <a:extLst>
              <a:ext uri="{28A0092B-C50C-407E-A947-70E740481C1C}">
                <a14:useLocalDpi xmlns:a14="http://schemas.microsoft.com/office/drawing/2010/main" val="0"/>
              </a:ext>
            </a:extLst>
          </a:blip>
          <a:srcRect l="43378" r="37582"/>
          <a:stretch>
            <a:fillRect/>
          </a:stretch>
        </p:blipFill>
        <p:spPr bwMode="auto">
          <a:xfrm>
            <a:off x="5867400" y="2895600"/>
            <a:ext cx="11303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49520" name="Picture 16" descr="teaser"/>
          <p:cNvPicPr>
            <a:picLocks noChangeAspect="1" noChangeArrowheads="1"/>
          </p:cNvPicPr>
          <p:nvPr/>
        </p:nvPicPr>
        <p:blipFill>
          <a:blip r:embed="rId3">
            <a:extLst>
              <a:ext uri="{28A0092B-C50C-407E-A947-70E740481C1C}">
                <a14:useLocalDpi xmlns:a14="http://schemas.microsoft.com/office/drawing/2010/main" val="0"/>
              </a:ext>
            </a:extLst>
          </a:blip>
          <a:srcRect r="56522"/>
          <a:stretch>
            <a:fillRect/>
          </a:stretch>
        </p:blipFill>
        <p:spPr bwMode="auto">
          <a:xfrm>
            <a:off x="5257800" y="1171575"/>
            <a:ext cx="3200400" cy="1419225"/>
          </a:xfrm>
          <a:prstGeom prst="rect">
            <a:avLst/>
          </a:prstGeom>
          <a:noFill/>
          <a:extLst>
            <a:ext uri="{909E8E84-426E-40DD-AFC4-6F175D3DCCD1}">
              <a14:hiddenFill xmlns:a14="http://schemas.microsoft.com/office/drawing/2010/main">
                <a:solidFill>
                  <a:srgbClr val="FFFFFF"/>
                </a:solidFill>
              </a14:hiddenFill>
            </a:ext>
          </a:extLst>
        </p:spPr>
      </p:pic>
      <p:pic>
        <p:nvPicPr>
          <p:cNvPr id="149524" name="Picture 20" descr="teaser"/>
          <p:cNvPicPr>
            <a:picLocks noChangeAspect="1" noChangeArrowheads="1"/>
          </p:cNvPicPr>
          <p:nvPr/>
        </p:nvPicPr>
        <p:blipFill>
          <a:blip r:embed="rId3">
            <a:extLst>
              <a:ext uri="{28A0092B-C50C-407E-A947-70E740481C1C}">
                <a14:useLocalDpi xmlns:a14="http://schemas.microsoft.com/office/drawing/2010/main" val="0"/>
              </a:ext>
            </a:extLst>
          </a:blip>
          <a:srcRect l="62695" r="18652"/>
          <a:stretch>
            <a:fillRect/>
          </a:stretch>
        </p:blipFill>
        <p:spPr bwMode="auto">
          <a:xfrm>
            <a:off x="7086600" y="2895600"/>
            <a:ext cx="1133475" cy="1171575"/>
          </a:xfrm>
          <a:prstGeom prst="rect">
            <a:avLst/>
          </a:prstGeom>
          <a:noFill/>
          <a:extLst>
            <a:ext uri="{909E8E84-426E-40DD-AFC4-6F175D3DCCD1}">
              <a14:hiddenFill xmlns:a14="http://schemas.microsoft.com/office/drawing/2010/main">
                <a:solidFill>
                  <a:srgbClr val="FFFFFF"/>
                </a:solidFill>
              </a14:hiddenFill>
            </a:ext>
          </a:extLst>
        </p:spPr>
      </p:pic>
      <p:pic>
        <p:nvPicPr>
          <p:cNvPr id="149525" name="Picture 21" descr="teaser"/>
          <p:cNvPicPr>
            <a:picLocks noChangeAspect="1" noChangeArrowheads="1"/>
          </p:cNvPicPr>
          <p:nvPr/>
        </p:nvPicPr>
        <p:blipFill>
          <a:blip r:embed="rId3">
            <a:extLst>
              <a:ext uri="{28A0092B-C50C-407E-A947-70E740481C1C}">
                <a14:useLocalDpi xmlns:a14="http://schemas.microsoft.com/office/drawing/2010/main" val="0"/>
              </a:ext>
            </a:extLst>
          </a:blip>
          <a:srcRect l="81348"/>
          <a:stretch>
            <a:fillRect/>
          </a:stretch>
        </p:blipFill>
        <p:spPr bwMode="auto">
          <a:xfrm>
            <a:off x="5905500" y="4114800"/>
            <a:ext cx="1104900" cy="1143000"/>
          </a:xfrm>
          <a:prstGeom prst="rect">
            <a:avLst/>
          </a:prstGeom>
          <a:noFill/>
          <a:extLst>
            <a:ext uri="{909E8E84-426E-40DD-AFC4-6F175D3DCCD1}">
              <a14:hiddenFill xmlns:a14="http://schemas.microsoft.com/office/drawing/2010/main">
                <a:solidFill>
                  <a:srgbClr val="FFFFFF"/>
                </a:solidFill>
              </a14:hiddenFill>
            </a:ext>
          </a:extLst>
        </p:spPr>
      </p:pic>
      <p:grpSp>
        <p:nvGrpSpPr>
          <p:cNvPr id="149530" name="Group 26"/>
          <p:cNvGrpSpPr>
            <a:grpSpLocks/>
          </p:cNvGrpSpPr>
          <p:nvPr/>
        </p:nvGrpSpPr>
        <p:grpSpPr bwMode="auto">
          <a:xfrm>
            <a:off x="5943600" y="5486400"/>
            <a:ext cx="2133600" cy="931863"/>
            <a:chOff x="1488" y="3312"/>
            <a:chExt cx="3408" cy="1488"/>
          </a:xfrm>
        </p:grpSpPr>
        <p:pic>
          <p:nvPicPr>
            <p:cNvPr id="149521" name="Picture 17" descr="mag_hig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8" y="3312"/>
              <a:ext cx="1488" cy="1488"/>
            </a:xfrm>
            <a:prstGeom prst="rect">
              <a:avLst/>
            </a:prstGeom>
            <a:noFill/>
            <a:extLst>
              <a:ext uri="{909E8E84-426E-40DD-AFC4-6F175D3DCCD1}">
                <a14:hiddenFill xmlns:a14="http://schemas.microsoft.com/office/drawing/2010/main">
                  <a:solidFill>
                    <a:srgbClr val="FFFFFF"/>
                  </a:solidFill>
                </a14:hiddenFill>
              </a:ext>
            </a:extLst>
          </p:spPr>
        </p:pic>
        <p:pic>
          <p:nvPicPr>
            <p:cNvPr id="149522" name="Picture 18" descr="one_flow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8" y="3672"/>
              <a:ext cx="768" cy="768"/>
            </a:xfrm>
            <a:prstGeom prst="rect">
              <a:avLst/>
            </a:prstGeom>
            <a:noFill/>
            <a:extLst>
              <a:ext uri="{909E8E84-426E-40DD-AFC4-6F175D3DCCD1}">
                <a14:hiddenFill xmlns:a14="http://schemas.microsoft.com/office/drawing/2010/main">
                  <a:solidFill>
                    <a:srgbClr val="FFFFFF"/>
                  </a:solidFill>
                </a14:hiddenFill>
              </a:ext>
            </a:extLst>
          </p:spPr>
        </p:pic>
        <p:pic>
          <p:nvPicPr>
            <p:cNvPr id="149523" name="Picture 19" descr="mag_id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8" y="3816"/>
              <a:ext cx="480" cy="480"/>
            </a:xfrm>
            <a:prstGeom prst="rect">
              <a:avLst/>
            </a:prstGeom>
            <a:noFill/>
            <a:extLst>
              <a:ext uri="{909E8E84-426E-40DD-AFC4-6F175D3DCCD1}">
                <a14:hiddenFill xmlns:a14="http://schemas.microsoft.com/office/drawing/2010/main">
                  <a:solidFill>
                    <a:srgbClr val="FFFFFF"/>
                  </a:solidFill>
                </a14:hiddenFill>
              </a:ext>
            </a:extLst>
          </p:spPr>
        </p:pic>
        <p:sp>
          <p:nvSpPr>
            <p:cNvPr id="149526" name="Line 22"/>
            <p:cNvSpPr>
              <a:spLocks noChangeShapeType="1"/>
            </p:cNvSpPr>
            <p:nvPr/>
          </p:nvSpPr>
          <p:spPr bwMode="auto">
            <a:xfrm>
              <a:off x="3024" y="4056"/>
              <a:ext cx="28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49529" name="Group 25"/>
            <p:cNvGrpSpPr>
              <a:grpSpLocks/>
            </p:cNvGrpSpPr>
            <p:nvPr/>
          </p:nvGrpSpPr>
          <p:grpSpPr bwMode="auto">
            <a:xfrm>
              <a:off x="2274" y="3984"/>
              <a:ext cx="144" cy="144"/>
              <a:chOff x="2274" y="4032"/>
              <a:chExt cx="144" cy="144"/>
            </a:xfrm>
          </p:grpSpPr>
          <p:sp>
            <p:nvSpPr>
              <p:cNvPr id="149527" name="Line 23"/>
              <p:cNvSpPr>
                <a:spLocks noChangeShapeType="1"/>
              </p:cNvSpPr>
              <p:nvPr/>
            </p:nvSpPr>
            <p:spPr bwMode="auto">
              <a:xfrm>
                <a:off x="2352" y="4032"/>
                <a:ext cx="0" cy="14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28" name="Line 24"/>
              <p:cNvSpPr>
                <a:spLocks noChangeShapeType="1"/>
              </p:cNvSpPr>
              <p:nvPr/>
            </p:nvSpPr>
            <p:spPr bwMode="auto">
              <a:xfrm>
                <a:off x="2274" y="4110"/>
                <a:ext cx="14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pic>
        <p:nvPicPr>
          <p:cNvPr id="149540" name="Picture 36" descr="periodic_keyboar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96125" y="417195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t>The end</a:t>
            </a:r>
          </a:p>
        </p:txBody>
      </p:sp>
      <p:sp>
        <p:nvSpPr>
          <p:cNvPr id="79875" name="Rectangle 3"/>
          <p:cNvSpPr>
            <a:spLocks noGrp="1" noChangeArrowheads="1"/>
          </p:cNvSpPr>
          <p:nvPr>
            <p:ph type="body" idx="1"/>
          </p:nvPr>
        </p:nvSpPr>
        <p:spPr/>
        <p:txBody>
          <a:bodyPr/>
          <a:lstStyle/>
          <a:p>
            <a:r>
              <a:rPr lang="en-US"/>
              <a:t>Thank you!          Any questions ?</a:t>
            </a:r>
          </a:p>
        </p:txBody>
      </p:sp>
      <p:pic>
        <p:nvPicPr>
          <p:cNvPr id="79882" name="end.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752600" y="2038350"/>
            <a:ext cx="5715000" cy="42862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299" fill="hold"/>
                                        <p:tgtEl>
                                          <p:spTgt spid="7988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9882"/>
                </p:tgtEl>
              </p:cMediaNode>
            </p:video>
            <p:seq concurrent="1" nextAc="seek">
              <p:cTn id="8" restart="whenNotActive" fill="hold" evtFilter="cancelBubble" nodeType="interactiveSeq">
                <p:stCondLst>
                  <p:cond evt="onClick" delay="0">
                    <p:tgtEl>
                      <p:spTgt spid="7988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79882"/>
                                        </p:tgtEl>
                                      </p:cBhvr>
                                    </p:cmd>
                                  </p:childTnLst>
                                </p:cTn>
                              </p:par>
                            </p:childTnLst>
                          </p:cTn>
                        </p:par>
                      </p:childTnLst>
                    </p:cTn>
                  </p:par>
                </p:childTnLst>
              </p:cTn>
              <p:nextCondLst>
                <p:cond evt="onClick" delay="0">
                  <p:tgtEl>
                    <p:spTgt spid="7988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lstStyle/>
          <a:p>
            <a:r>
              <a:rPr lang="en-US"/>
              <a:t>Contributions</a:t>
            </a:r>
          </a:p>
        </p:txBody>
      </p:sp>
      <p:sp>
        <p:nvSpPr>
          <p:cNvPr id="218121" name="Rectangle 9"/>
          <p:cNvSpPr>
            <a:spLocks noGrp="1" noChangeArrowheads="1"/>
          </p:cNvSpPr>
          <p:nvPr>
            <p:ph type="body" idx="1"/>
          </p:nvPr>
        </p:nvSpPr>
        <p:spPr>
          <a:xfrm>
            <a:off x="152400" y="1066800"/>
            <a:ext cx="4676775" cy="5715000"/>
          </a:xfrm>
        </p:spPr>
        <p:txBody>
          <a:bodyPr/>
          <a:lstStyle/>
          <a:p>
            <a:r>
              <a:rPr lang="en-US"/>
              <a:t>Parallel synthesis</a:t>
            </a:r>
          </a:p>
          <a:p>
            <a:pPr lvl="1"/>
            <a:r>
              <a:rPr lang="en-US"/>
              <a:t>On-demand</a:t>
            </a:r>
          </a:p>
          <a:p>
            <a:pPr lvl="1"/>
            <a:r>
              <a:rPr lang="en-US"/>
              <a:t>GPU</a:t>
            </a:r>
          </a:p>
          <a:p>
            <a:pPr>
              <a:spcBef>
                <a:spcPct val="50000"/>
              </a:spcBef>
            </a:pPr>
            <a:r>
              <a:rPr lang="en-US"/>
              <a:t>Synthesis control</a:t>
            </a:r>
          </a:p>
          <a:p>
            <a:pPr lvl="1"/>
            <a:r>
              <a:rPr lang="en-US"/>
              <a:t>Spectral</a:t>
            </a:r>
          </a:p>
          <a:p>
            <a:pPr>
              <a:spcBef>
                <a:spcPct val="50000"/>
              </a:spcBef>
            </a:pPr>
            <a:endParaRPr lang="en-US">
              <a:solidFill>
                <a:srgbClr val="C0C0C0"/>
              </a:solidFill>
            </a:endParaRPr>
          </a:p>
          <a:p>
            <a:pPr>
              <a:spcBef>
                <a:spcPct val="50000"/>
              </a:spcBef>
            </a:pPr>
            <a:endParaRPr lang="en-US">
              <a:solidFill>
                <a:srgbClr val="C0C0C0"/>
              </a:solidFill>
            </a:endParaRPr>
          </a:p>
          <a:p>
            <a:pPr>
              <a:spcBef>
                <a:spcPct val="50000"/>
              </a:spcBef>
              <a:buFont typeface="Monotype Sorts" pitchFamily="2" charset="2"/>
              <a:buNone/>
            </a:pPr>
            <a:endParaRPr lang="en-US"/>
          </a:p>
          <a:p>
            <a:pPr lvl="1">
              <a:buFont typeface="Monotype Sorts" pitchFamily="2" charset="2"/>
              <a:buNone/>
            </a:pPr>
            <a:endParaRPr lang="en-US">
              <a:solidFill>
                <a:srgbClr val="C0C0C0"/>
              </a:solidFill>
            </a:endParaRPr>
          </a:p>
        </p:txBody>
      </p:sp>
      <p:pic>
        <p:nvPicPr>
          <p:cNvPr id="218123" name="spectral_teaser.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3962400" y="1639888"/>
            <a:ext cx="5029200" cy="37719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8134" name="Rectangle 22"/>
          <p:cNvSpPr>
            <a:spLocks noChangeArrowheads="1"/>
          </p:cNvSpPr>
          <p:nvPr/>
        </p:nvSpPr>
        <p:spPr bwMode="auto">
          <a:xfrm>
            <a:off x="152400" y="5486400"/>
            <a:ext cx="4676775" cy="121920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lstStyle/>
          <a:p>
            <a:pPr marL="342900" indent="-342900" algn="l" eaLnBrk="0" hangingPunct="0">
              <a:spcBef>
                <a:spcPct val="20000"/>
              </a:spcBef>
              <a:buClr>
                <a:schemeClr val="accent2"/>
              </a:buClr>
              <a:buSzPct val="55000"/>
              <a:buFont typeface="Monotype Sorts" pitchFamily="2" charset="2"/>
              <a:buChar char="l"/>
            </a:pPr>
            <a:r>
              <a:rPr lang="en-US" sz="3000">
                <a:solidFill>
                  <a:srgbClr val="C0C0C0"/>
                </a:solidFill>
                <a:effectLst>
                  <a:outerShdw blurRad="38100" dist="38100" dir="2700000" algn="tl">
                    <a:srgbClr val="C0C0C0"/>
                  </a:outerShdw>
                </a:effectLst>
              </a:rPr>
              <a:t>Synthesis magnification</a:t>
            </a:r>
          </a:p>
          <a:p>
            <a:pPr marL="342900" indent="-342900" algn="l" eaLnBrk="0" hangingPunct="0">
              <a:spcBef>
                <a:spcPct val="50000"/>
              </a:spcBef>
              <a:buClr>
                <a:schemeClr val="accent2"/>
              </a:buClr>
              <a:buSzPct val="55000"/>
              <a:buFont typeface="Monotype Sorts" pitchFamily="2" charset="2"/>
              <a:buChar char="l"/>
            </a:pPr>
            <a:endParaRPr lang="en-US" sz="3000">
              <a:solidFill>
                <a:srgbClr val="C0C0C0"/>
              </a:solidFill>
              <a:effectLst>
                <a:outerShdw blurRad="38100" dist="38100" dir="2700000" algn="tl">
                  <a:srgbClr val="C0C0C0"/>
                </a:outerShdw>
              </a:effectLst>
            </a:endParaRPr>
          </a:p>
          <a:p>
            <a:pPr marL="342900" indent="-342900" algn="l" eaLnBrk="0" hangingPunct="0">
              <a:spcBef>
                <a:spcPct val="50000"/>
              </a:spcBef>
              <a:buClr>
                <a:schemeClr val="accent2"/>
              </a:buClr>
              <a:buSzPct val="55000"/>
              <a:buFont typeface="Monotype Sorts" pitchFamily="2" charset="2"/>
              <a:buNone/>
            </a:pPr>
            <a:endParaRPr lang="en-US" sz="3000">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8266" fill="hold"/>
                                        <p:tgtEl>
                                          <p:spTgt spid="2181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1812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r>
              <a:rPr lang="en-US"/>
              <a:t>Contributions</a:t>
            </a:r>
          </a:p>
        </p:txBody>
      </p:sp>
      <p:sp>
        <p:nvSpPr>
          <p:cNvPr id="219145" name="Rectangle 9"/>
          <p:cNvSpPr>
            <a:spLocks noGrp="1" noChangeArrowheads="1"/>
          </p:cNvSpPr>
          <p:nvPr>
            <p:ph type="body" idx="1"/>
          </p:nvPr>
        </p:nvSpPr>
        <p:spPr>
          <a:xfrm>
            <a:off x="152400" y="1066800"/>
            <a:ext cx="4676775" cy="5715000"/>
          </a:xfrm>
        </p:spPr>
        <p:txBody>
          <a:bodyPr/>
          <a:lstStyle/>
          <a:p>
            <a:r>
              <a:rPr lang="en-US"/>
              <a:t>Parallel synthesis</a:t>
            </a:r>
          </a:p>
          <a:p>
            <a:pPr lvl="1"/>
            <a:r>
              <a:rPr lang="en-US"/>
              <a:t>On-demand</a:t>
            </a:r>
          </a:p>
          <a:p>
            <a:pPr lvl="1"/>
            <a:r>
              <a:rPr lang="en-US"/>
              <a:t>GPU</a:t>
            </a:r>
          </a:p>
          <a:p>
            <a:pPr>
              <a:spcBef>
                <a:spcPct val="50000"/>
              </a:spcBef>
            </a:pPr>
            <a:r>
              <a:rPr lang="en-US"/>
              <a:t>Synthesis control</a:t>
            </a:r>
          </a:p>
          <a:p>
            <a:pPr lvl="1"/>
            <a:r>
              <a:rPr lang="en-US"/>
              <a:t>Spectral</a:t>
            </a:r>
          </a:p>
          <a:p>
            <a:pPr lvl="1"/>
            <a:r>
              <a:rPr lang="en-US"/>
              <a:t>Spatial</a:t>
            </a:r>
          </a:p>
        </p:txBody>
      </p:sp>
      <p:pic>
        <p:nvPicPr>
          <p:cNvPr id="219148" name="spacialctrl_teaser.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3962400" y="1638300"/>
            <a:ext cx="5029200" cy="37719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9158" name="Rectangle 22"/>
          <p:cNvSpPr>
            <a:spLocks noChangeArrowheads="1"/>
          </p:cNvSpPr>
          <p:nvPr/>
        </p:nvSpPr>
        <p:spPr bwMode="auto">
          <a:xfrm>
            <a:off x="152400" y="5486400"/>
            <a:ext cx="4676775" cy="121920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lstStyle/>
          <a:p>
            <a:pPr marL="342900" indent="-342900" algn="l" eaLnBrk="0" hangingPunct="0">
              <a:spcBef>
                <a:spcPct val="20000"/>
              </a:spcBef>
              <a:buClr>
                <a:schemeClr val="accent2"/>
              </a:buClr>
              <a:buSzPct val="55000"/>
              <a:buFont typeface="Monotype Sorts" pitchFamily="2" charset="2"/>
              <a:buChar char="l"/>
            </a:pPr>
            <a:r>
              <a:rPr lang="en-US" sz="3000">
                <a:solidFill>
                  <a:srgbClr val="C0C0C0"/>
                </a:solidFill>
                <a:effectLst>
                  <a:outerShdw blurRad="38100" dist="38100" dir="2700000" algn="tl">
                    <a:srgbClr val="C0C0C0"/>
                  </a:outerShdw>
                </a:effectLst>
              </a:rPr>
              <a:t>Synthesis magnification</a:t>
            </a:r>
          </a:p>
          <a:p>
            <a:pPr marL="342900" indent="-342900" algn="l" eaLnBrk="0" hangingPunct="0">
              <a:spcBef>
                <a:spcPct val="50000"/>
              </a:spcBef>
              <a:buClr>
                <a:schemeClr val="accent2"/>
              </a:buClr>
              <a:buSzPct val="55000"/>
              <a:buFont typeface="Monotype Sorts" pitchFamily="2" charset="2"/>
              <a:buChar char="l"/>
            </a:pPr>
            <a:endParaRPr lang="en-US" sz="3000">
              <a:solidFill>
                <a:srgbClr val="C0C0C0"/>
              </a:solidFill>
              <a:effectLst>
                <a:outerShdw blurRad="38100" dist="38100" dir="2700000" algn="tl">
                  <a:srgbClr val="C0C0C0"/>
                </a:outerShdw>
              </a:effectLst>
            </a:endParaRPr>
          </a:p>
          <a:p>
            <a:pPr marL="342900" indent="-342900" algn="l" eaLnBrk="0" hangingPunct="0">
              <a:spcBef>
                <a:spcPct val="50000"/>
              </a:spcBef>
              <a:buClr>
                <a:schemeClr val="accent2"/>
              </a:buClr>
              <a:buSzPct val="55000"/>
              <a:buFont typeface="Monotype Sorts" pitchFamily="2" charset="2"/>
              <a:buNone/>
            </a:pPr>
            <a:endParaRPr lang="en-US" sz="3000">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4432" fill="hold"/>
                                        <p:tgtEl>
                                          <p:spTgt spid="21914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1914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p:txBody>
          <a:bodyPr/>
          <a:lstStyle/>
          <a:p>
            <a:r>
              <a:rPr lang="en-US"/>
              <a:t>Contributions</a:t>
            </a:r>
          </a:p>
        </p:txBody>
      </p:sp>
      <p:sp>
        <p:nvSpPr>
          <p:cNvPr id="222211" name="Rectangle 3"/>
          <p:cNvSpPr>
            <a:spLocks noGrp="1" noChangeArrowheads="1"/>
          </p:cNvSpPr>
          <p:nvPr>
            <p:ph type="body" idx="1"/>
          </p:nvPr>
        </p:nvSpPr>
        <p:spPr>
          <a:xfrm>
            <a:off x="152400" y="1066800"/>
            <a:ext cx="4676775" cy="5715000"/>
          </a:xfrm>
        </p:spPr>
        <p:txBody>
          <a:bodyPr/>
          <a:lstStyle/>
          <a:p>
            <a:r>
              <a:rPr lang="en-US"/>
              <a:t>Parallel synthesis</a:t>
            </a:r>
          </a:p>
          <a:p>
            <a:pPr lvl="1"/>
            <a:r>
              <a:rPr lang="en-US"/>
              <a:t>On-demand</a:t>
            </a:r>
          </a:p>
          <a:p>
            <a:pPr lvl="1"/>
            <a:r>
              <a:rPr lang="en-US"/>
              <a:t>GPU</a:t>
            </a:r>
          </a:p>
          <a:p>
            <a:pPr>
              <a:spcBef>
                <a:spcPct val="50000"/>
              </a:spcBef>
            </a:pPr>
            <a:r>
              <a:rPr lang="en-US"/>
              <a:t>Synthesis control</a:t>
            </a:r>
          </a:p>
          <a:p>
            <a:pPr lvl="1"/>
            <a:r>
              <a:rPr lang="en-US"/>
              <a:t>Spectral</a:t>
            </a:r>
          </a:p>
          <a:p>
            <a:pPr lvl="1"/>
            <a:r>
              <a:rPr lang="en-US"/>
              <a:t>Spatial</a:t>
            </a:r>
          </a:p>
          <a:p>
            <a:pPr lvl="1"/>
            <a:r>
              <a:rPr lang="en-US"/>
              <a:t>Drag-and-drop</a:t>
            </a:r>
          </a:p>
        </p:txBody>
      </p:sp>
      <p:pic>
        <p:nvPicPr>
          <p:cNvPr id="222214" name="dragdrop_teaser.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3962400" y="1643063"/>
            <a:ext cx="5000625" cy="3751262"/>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2217" name="Rectangle 9"/>
          <p:cNvSpPr>
            <a:spLocks noChangeArrowheads="1"/>
          </p:cNvSpPr>
          <p:nvPr/>
        </p:nvSpPr>
        <p:spPr bwMode="auto">
          <a:xfrm>
            <a:off x="152400" y="5486400"/>
            <a:ext cx="4676775" cy="121920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lstStyle/>
          <a:p>
            <a:pPr marL="342900" indent="-342900" algn="l" eaLnBrk="0" hangingPunct="0">
              <a:spcBef>
                <a:spcPct val="20000"/>
              </a:spcBef>
              <a:buClr>
                <a:schemeClr val="accent2"/>
              </a:buClr>
              <a:buSzPct val="55000"/>
              <a:buFont typeface="Monotype Sorts" pitchFamily="2" charset="2"/>
              <a:buChar char="l"/>
            </a:pPr>
            <a:r>
              <a:rPr lang="en-US" sz="3000">
                <a:solidFill>
                  <a:srgbClr val="C0C0C0"/>
                </a:solidFill>
                <a:effectLst>
                  <a:outerShdw blurRad="38100" dist="38100" dir="2700000" algn="tl">
                    <a:srgbClr val="C0C0C0"/>
                  </a:outerShdw>
                </a:effectLst>
              </a:rPr>
              <a:t>Synthesis magnification</a:t>
            </a:r>
          </a:p>
          <a:p>
            <a:pPr marL="342900" indent="-342900" algn="l" eaLnBrk="0" hangingPunct="0">
              <a:spcBef>
                <a:spcPct val="50000"/>
              </a:spcBef>
              <a:buClr>
                <a:schemeClr val="accent2"/>
              </a:buClr>
              <a:buSzPct val="55000"/>
              <a:buFont typeface="Monotype Sorts" pitchFamily="2" charset="2"/>
              <a:buChar char="l"/>
            </a:pPr>
            <a:endParaRPr lang="en-US" sz="3000">
              <a:solidFill>
                <a:srgbClr val="C0C0C0"/>
              </a:solidFill>
              <a:effectLst>
                <a:outerShdw blurRad="38100" dist="38100" dir="2700000" algn="tl">
                  <a:srgbClr val="C0C0C0"/>
                </a:outerShdw>
              </a:effectLst>
            </a:endParaRPr>
          </a:p>
          <a:p>
            <a:pPr marL="342900" indent="-342900" algn="l" eaLnBrk="0" hangingPunct="0">
              <a:spcBef>
                <a:spcPct val="50000"/>
              </a:spcBef>
              <a:buClr>
                <a:schemeClr val="accent2"/>
              </a:buClr>
              <a:buSzPct val="55000"/>
              <a:buFont typeface="Monotype Sorts" pitchFamily="2" charset="2"/>
              <a:buNone/>
            </a:pPr>
            <a:endParaRPr lang="en-US" sz="3000">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5665" fill="hold"/>
                                        <p:tgtEl>
                                          <p:spTgt spid="2222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2221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r>
              <a:rPr lang="en-US"/>
              <a:t>Contributions</a:t>
            </a:r>
          </a:p>
        </p:txBody>
      </p:sp>
      <p:sp>
        <p:nvSpPr>
          <p:cNvPr id="223235" name="Rectangle 3"/>
          <p:cNvSpPr>
            <a:spLocks noGrp="1" noChangeArrowheads="1"/>
          </p:cNvSpPr>
          <p:nvPr>
            <p:ph type="body" idx="1"/>
          </p:nvPr>
        </p:nvSpPr>
        <p:spPr>
          <a:xfrm>
            <a:off x="152400" y="1066800"/>
            <a:ext cx="4676775" cy="5715000"/>
          </a:xfrm>
        </p:spPr>
        <p:txBody>
          <a:bodyPr/>
          <a:lstStyle/>
          <a:p>
            <a:r>
              <a:rPr lang="en-US"/>
              <a:t>Parallel synthesis</a:t>
            </a:r>
          </a:p>
          <a:p>
            <a:pPr lvl="1"/>
            <a:r>
              <a:rPr lang="en-US"/>
              <a:t>On-demand</a:t>
            </a:r>
          </a:p>
          <a:p>
            <a:pPr lvl="1"/>
            <a:r>
              <a:rPr lang="en-US"/>
              <a:t>GPU</a:t>
            </a:r>
          </a:p>
          <a:p>
            <a:pPr>
              <a:spcBef>
                <a:spcPct val="50000"/>
              </a:spcBef>
            </a:pPr>
            <a:r>
              <a:rPr lang="en-US"/>
              <a:t>Synthesis control</a:t>
            </a:r>
          </a:p>
          <a:p>
            <a:pPr lvl="1"/>
            <a:r>
              <a:rPr lang="en-US"/>
              <a:t>Spectral</a:t>
            </a:r>
          </a:p>
          <a:p>
            <a:pPr lvl="1"/>
            <a:r>
              <a:rPr lang="en-US"/>
              <a:t>Spatial</a:t>
            </a:r>
          </a:p>
          <a:p>
            <a:pPr lvl="1"/>
            <a:r>
              <a:rPr lang="en-US"/>
              <a:t>Drag-and-drop</a:t>
            </a:r>
          </a:p>
          <a:p>
            <a:pPr lvl="1"/>
            <a:r>
              <a:rPr lang="en-US"/>
              <a:t>Near-regularity</a:t>
            </a:r>
          </a:p>
          <a:p>
            <a:pPr>
              <a:spcBef>
                <a:spcPct val="50000"/>
              </a:spcBef>
            </a:pPr>
            <a:endParaRPr lang="en-US"/>
          </a:p>
        </p:txBody>
      </p:sp>
      <p:sp>
        <p:nvSpPr>
          <p:cNvPr id="223241" name="Rectangle 9"/>
          <p:cNvSpPr>
            <a:spLocks noChangeArrowheads="1"/>
          </p:cNvSpPr>
          <p:nvPr/>
        </p:nvSpPr>
        <p:spPr bwMode="auto">
          <a:xfrm>
            <a:off x="152400" y="5486400"/>
            <a:ext cx="4676775" cy="121920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lstStyle/>
          <a:p>
            <a:pPr marL="342900" indent="-342900" algn="l" eaLnBrk="0" hangingPunct="0">
              <a:spcBef>
                <a:spcPct val="20000"/>
              </a:spcBef>
              <a:buClr>
                <a:schemeClr val="accent2"/>
              </a:buClr>
              <a:buSzPct val="55000"/>
              <a:buFont typeface="Monotype Sorts" pitchFamily="2" charset="2"/>
              <a:buChar char="l"/>
            </a:pPr>
            <a:r>
              <a:rPr lang="en-US" sz="3000">
                <a:solidFill>
                  <a:srgbClr val="C0C0C0"/>
                </a:solidFill>
                <a:effectLst>
                  <a:outerShdw blurRad="38100" dist="38100" dir="2700000" algn="tl">
                    <a:srgbClr val="C0C0C0"/>
                  </a:outerShdw>
                </a:effectLst>
              </a:rPr>
              <a:t>Synthesis magnification</a:t>
            </a:r>
          </a:p>
          <a:p>
            <a:pPr marL="342900" indent="-342900" algn="l" eaLnBrk="0" hangingPunct="0">
              <a:spcBef>
                <a:spcPct val="50000"/>
              </a:spcBef>
              <a:buClr>
                <a:schemeClr val="accent2"/>
              </a:buClr>
              <a:buSzPct val="55000"/>
              <a:buFont typeface="Monotype Sorts" pitchFamily="2" charset="2"/>
              <a:buChar char="l"/>
            </a:pPr>
            <a:endParaRPr lang="en-US" sz="3000">
              <a:solidFill>
                <a:srgbClr val="C0C0C0"/>
              </a:solidFill>
              <a:effectLst>
                <a:outerShdw blurRad="38100" dist="38100" dir="2700000" algn="tl">
                  <a:srgbClr val="C0C0C0"/>
                </a:outerShdw>
              </a:effectLst>
            </a:endParaRPr>
          </a:p>
          <a:p>
            <a:pPr marL="342900" indent="-342900" algn="l" eaLnBrk="0" hangingPunct="0">
              <a:spcBef>
                <a:spcPct val="50000"/>
              </a:spcBef>
              <a:buClr>
                <a:schemeClr val="accent2"/>
              </a:buClr>
              <a:buSzPct val="55000"/>
              <a:buFont typeface="Monotype Sorts" pitchFamily="2" charset="2"/>
              <a:buNone/>
            </a:pPr>
            <a:endParaRPr lang="en-US" sz="3000">
              <a:effectLst>
                <a:outerShdw blurRad="38100" dist="38100" dir="2700000" algn="tl">
                  <a:srgbClr val="C0C0C0"/>
                </a:outerShdw>
              </a:effectLst>
            </a:endParaRPr>
          </a:p>
        </p:txBody>
      </p:sp>
      <p:pic>
        <p:nvPicPr>
          <p:cNvPr id="223242" name="nrt_teaser.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3962400" y="1657350"/>
            <a:ext cx="4984750" cy="3738563"/>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665" fill="hold"/>
                                        <p:tgtEl>
                                          <p:spTgt spid="22324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23242"/>
                </p:tgtEl>
              </p:cMediaNode>
            </p:video>
            <p:seq concurrent="1" nextAc="seek">
              <p:cTn id="8" restart="whenNotActive" fill="hold" evtFilter="cancelBubble" nodeType="interactiveSeq">
                <p:stCondLst>
                  <p:cond evt="onClick" delay="0">
                    <p:tgtEl>
                      <p:spTgt spid="22324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23242"/>
                                        </p:tgtEl>
                                      </p:cBhvr>
                                    </p:cmd>
                                  </p:childTnLst>
                                </p:cTn>
                              </p:par>
                            </p:childTnLst>
                          </p:cTn>
                        </p:par>
                      </p:childTnLst>
                    </p:cTn>
                  </p:par>
                </p:childTnLst>
              </p:cTn>
              <p:nextCondLst>
                <p:cond evt="onClick" delay="0">
                  <p:tgtEl>
                    <p:spTgt spid="22324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lstStyle/>
          <a:p>
            <a:r>
              <a:rPr lang="en-US"/>
              <a:t>Contributions</a:t>
            </a:r>
          </a:p>
        </p:txBody>
      </p:sp>
      <p:sp>
        <p:nvSpPr>
          <p:cNvPr id="224259" name="Rectangle 3"/>
          <p:cNvSpPr>
            <a:spLocks noGrp="1" noChangeArrowheads="1"/>
          </p:cNvSpPr>
          <p:nvPr>
            <p:ph type="body" idx="1"/>
          </p:nvPr>
        </p:nvSpPr>
        <p:spPr>
          <a:xfrm>
            <a:off x="152400" y="1066800"/>
            <a:ext cx="4676775" cy="5715000"/>
          </a:xfrm>
        </p:spPr>
        <p:txBody>
          <a:bodyPr/>
          <a:lstStyle/>
          <a:p>
            <a:r>
              <a:rPr lang="en-US"/>
              <a:t>Parallel synthesis</a:t>
            </a:r>
          </a:p>
          <a:p>
            <a:pPr lvl="1"/>
            <a:r>
              <a:rPr lang="en-US"/>
              <a:t>On-demand</a:t>
            </a:r>
          </a:p>
          <a:p>
            <a:pPr lvl="1"/>
            <a:r>
              <a:rPr lang="en-US"/>
              <a:t>GPU</a:t>
            </a:r>
          </a:p>
          <a:p>
            <a:pPr>
              <a:spcBef>
                <a:spcPct val="50000"/>
              </a:spcBef>
            </a:pPr>
            <a:r>
              <a:rPr lang="en-US"/>
              <a:t>Synthesis control</a:t>
            </a:r>
          </a:p>
          <a:p>
            <a:pPr lvl="1"/>
            <a:r>
              <a:rPr lang="en-US"/>
              <a:t>Spectral</a:t>
            </a:r>
          </a:p>
          <a:p>
            <a:pPr lvl="1"/>
            <a:r>
              <a:rPr lang="en-US"/>
              <a:t>Spatial</a:t>
            </a:r>
          </a:p>
          <a:p>
            <a:pPr lvl="1"/>
            <a:r>
              <a:rPr lang="en-US"/>
              <a:t>Drag-and-drop</a:t>
            </a:r>
          </a:p>
          <a:p>
            <a:pPr lvl="1"/>
            <a:r>
              <a:rPr lang="en-US"/>
              <a:t>Near-regularity</a:t>
            </a:r>
          </a:p>
        </p:txBody>
      </p:sp>
      <p:pic>
        <p:nvPicPr>
          <p:cNvPr id="224263" name="mag_teaser.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3962400" y="1638300"/>
            <a:ext cx="5029200" cy="37719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4266" name="Rectangle 10"/>
          <p:cNvSpPr>
            <a:spLocks noChangeArrowheads="1"/>
          </p:cNvSpPr>
          <p:nvPr/>
        </p:nvSpPr>
        <p:spPr bwMode="auto">
          <a:xfrm>
            <a:off x="152400" y="5486400"/>
            <a:ext cx="4676775" cy="121920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lstStyle/>
          <a:p>
            <a:pPr marL="342900" indent="-342900" algn="l" eaLnBrk="0" hangingPunct="0">
              <a:spcBef>
                <a:spcPct val="20000"/>
              </a:spcBef>
              <a:buClr>
                <a:schemeClr val="accent2"/>
              </a:buClr>
              <a:buSzPct val="55000"/>
              <a:buFont typeface="Monotype Sorts" pitchFamily="2" charset="2"/>
              <a:buChar char="l"/>
            </a:pPr>
            <a:r>
              <a:rPr lang="en-US" sz="3000">
                <a:effectLst>
                  <a:outerShdw blurRad="38100" dist="38100" dir="2700000" algn="tl">
                    <a:srgbClr val="C0C0C0"/>
                  </a:outerShdw>
                </a:effectLst>
              </a:rPr>
              <a:t>Synthesis magnification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6832" fill="hold"/>
                                        <p:tgtEl>
                                          <p:spTgt spid="22426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24263"/>
                </p:tgtEl>
              </p:cMediaNode>
            </p:video>
          </p:childTnLst>
        </p:cTn>
      </p:par>
    </p:tnLst>
  </p:timing>
</p:sld>
</file>

<file path=ppt/theme/theme1.xml><?xml version="1.0" encoding="utf-8"?>
<a:theme xmlns:a="http://schemas.openxmlformats.org/drawingml/2006/main" name="Custom Design">
  <a:themeElements>
    <a:clrScheme name="Custom Design 1">
      <a:dk1>
        <a:srgbClr val="993399"/>
      </a:dk1>
      <a:lt1>
        <a:srgbClr val="FFFFFF"/>
      </a:lt1>
      <a:dk2>
        <a:srgbClr val="000000"/>
      </a:dk2>
      <a:lt2>
        <a:srgbClr val="FFFFFF"/>
      </a:lt2>
      <a:accent1>
        <a:srgbClr val="FF6633"/>
      </a:accent1>
      <a:accent2>
        <a:srgbClr val="B9D300"/>
      </a:accent2>
      <a:accent3>
        <a:srgbClr val="AAAAAA"/>
      </a:accent3>
      <a:accent4>
        <a:srgbClr val="DADADA"/>
      </a:accent4>
      <a:accent5>
        <a:srgbClr val="FFB8AD"/>
      </a:accent5>
      <a:accent6>
        <a:srgbClr val="A7BF00"/>
      </a:accent6>
      <a:hlink>
        <a:srgbClr val="62BD19"/>
      </a:hlink>
      <a:folHlink>
        <a:srgbClr val="99339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Custom Design 1">
        <a:dk1>
          <a:srgbClr val="993399"/>
        </a:dk1>
        <a:lt1>
          <a:srgbClr val="FFFFFF"/>
        </a:lt1>
        <a:dk2>
          <a:srgbClr val="000000"/>
        </a:dk2>
        <a:lt2>
          <a:srgbClr val="FFFFFF"/>
        </a:lt2>
        <a:accent1>
          <a:srgbClr val="FF6633"/>
        </a:accent1>
        <a:accent2>
          <a:srgbClr val="B9D300"/>
        </a:accent2>
        <a:accent3>
          <a:srgbClr val="AAAAAA"/>
        </a:accent3>
        <a:accent4>
          <a:srgbClr val="DADADA"/>
        </a:accent4>
        <a:accent5>
          <a:srgbClr val="FFB8AD"/>
        </a:accent5>
        <a:accent6>
          <a:srgbClr val="A7BF00"/>
        </a:accent6>
        <a:hlink>
          <a:srgbClr val="62BD19"/>
        </a:hlink>
        <a:folHlink>
          <a:srgbClr val="9933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qem_vis1999">
  <a:themeElements>
    <a:clrScheme name="qem_vis1999 9">
      <a:dk1>
        <a:srgbClr val="000000"/>
      </a:dk1>
      <a:lt1>
        <a:srgbClr val="FFFFFF"/>
      </a:lt1>
      <a:dk2>
        <a:srgbClr val="000099"/>
      </a:dk2>
      <a:lt2>
        <a:srgbClr val="FFFFFF"/>
      </a:lt2>
      <a:accent1>
        <a:srgbClr val="DBDBDB"/>
      </a:accent1>
      <a:accent2>
        <a:srgbClr val="0066FF"/>
      </a:accent2>
      <a:accent3>
        <a:srgbClr val="FFFFFF"/>
      </a:accent3>
      <a:accent4>
        <a:srgbClr val="000000"/>
      </a:accent4>
      <a:accent5>
        <a:srgbClr val="EAEAEA"/>
      </a:accent5>
      <a:accent6>
        <a:srgbClr val="005CE7"/>
      </a:accent6>
      <a:hlink>
        <a:srgbClr val="FF0033"/>
      </a:hlink>
      <a:folHlink>
        <a:srgbClr val="00CC00"/>
      </a:folHlink>
    </a:clrScheme>
    <a:fontScheme name="qem_vis199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qem_vis1999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qem_vis1999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qem_vis1999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qem_vis1999 4">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qem_vis1999 5">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qem_vis1999 6">
        <a:dk1>
          <a:srgbClr val="000000"/>
        </a:dk1>
        <a:lt1>
          <a:srgbClr val="FFFFFF"/>
        </a:lt1>
        <a:dk2>
          <a:srgbClr val="772655"/>
        </a:dk2>
        <a:lt2>
          <a:srgbClr val="5FFFF0"/>
        </a:lt2>
        <a:accent1>
          <a:srgbClr val="952CA7"/>
        </a:accent1>
        <a:accent2>
          <a:srgbClr val="FAFD00"/>
        </a:accent2>
        <a:accent3>
          <a:srgbClr val="BDACB4"/>
        </a:accent3>
        <a:accent4>
          <a:srgbClr val="DADADA"/>
        </a:accent4>
        <a:accent5>
          <a:srgbClr val="C8ACD0"/>
        </a:accent5>
        <a:accent6>
          <a:srgbClr val="E3E500"/>
        </a:accent6>
        <a:hlink>
          <a:srgbClr val="FEAA2E"/>
        </a:hlink>
        <a:folHlink>
          <a:srgbClr val="D989B8"/>
        </a:folHlink>
      </a:clrScheme>
      <a:clrMap bg1="dk2" tx1="lt1" bg2="dk1" tx2="lt2" accent1="accent1" accent2="accent2" accent3="accent3" accent4="accent4" accent5="accent5" accent6="accent6" hlink="hlink" folHlink="folHlink"/>
    </a:extraClrScheme>
    <a:extraClrScheme>
      <a:clrScheme name="qem_vis1999 7">
        <a:dk1>
          <a:srgbClr val="000000"/>
        </a:dk1>
        <a:lt1>
          <a:srgbClr val="FFFFFF"/>
        </a:lt1>
        <a:dk2>
          <a:srgbClr val="000099"/>
        </a:dk2>
        <a:lt2>
          <a:srgbClr val="FFFFFF"/>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FF99"/>
        </a:folHlink>
      </a:clrScheme>
      <a:clrMap bg1="lt1" tx1="dk1" bg2="lt2" tx2="dk2" accent1="accent1" accent2="accent2" accent3="accent3" accent4="accent4" accent5="accent5" accent6="accent6" hlink="hlink" folHlink="folHlink"/>
    </a:extraClrScheme>
    <a:extraClrScheme>
      <a:clrScheme name="qem_vis1999 8">
        <a:dk1>
          <a:srgbClr val="000000"/>
        </a:dk1>
        <a:lt1>
          <a:srgbClr val="FFFFFF"/>
        </a:lt1>
        <a:dk2>
          <a:srgbClr val="000099"/>
        </a:dk2>
        <a:lt2>
          <a:srgbClr val="FFFFFF"/>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CC00"/>
        </a:folHlink>
      </a:clrScheme>
      <a:clrMap bg1="lt1" tx1="dk1" bg2="lt2" tx2="dk2" accent1="accent1" accent2="accent2" accent3="accent3" accent4="accent4" accent5="accent5" accent6="accent6" hlink="hlink" folHlink="folHlink"/>
    </a:extraClrScheme>
    <a:extraClrScheme>
      <a:clrScheme name="qem_vis1999 9">
        <a:dk1>
          <a:srgbClr val="000000"/>
        </a:dk1>
        <a:lt1>
          <a:srgbClr val="FFFFFF"/>
        </a:lt1>
        <a:dk2>
          <a:srgbClr val="000099"/>
        </a:dk2>
        <a:lt2>
          <a:srgbClr val="FFFFFF"/>
        </a:lt2>
        <a:accent1>
          <a:srgbClr val="DBDBDB"/>
        </a:accent1>
        <a:accent2>
          <a:srgbClr val="0066FF"/>
        </a:accent2>
        <a:accent3>
          <a:srgbClr val="FFFFFF"/>
        </a:accent3>
        <a:accent4>
          <a:srgbClr val="000000"/>
        </a:accent4>
        <a:accent5>
          <a:srgbClr val="EAEAEA"/>
        </a:accent5>
        <a:accent6>
          <a:srgbClr val="005CE7"/>
        </a:accent6>
        <a:hlink>
          <a:srgbClr val="FF0033"/>
        </a:hlink>
        <a:folHlink>
          <a:srgbClr val="00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S2005 Fast Forward Slide Template</Template>
  <TotalTime>6280</TotalTime>
  <Words>3576</Words>
  <Application>Microsoft Office PowerPoint</Application>
  <PresentationFormat>On-screen Show (4:3)</PresentationFormat>
  <Paragraphs>636</Paragraphs>
  <Slides>44</Slides>
  <Notes>43</Notes>
  <HiddenSlides>0</HiddenSlides>
  <MMClips>14</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44</vt:i4>
      </vt:variant>
    </vt:vector>
  </HeadingPairs>
  <TitlesOfParts>
    <vt:vector size="51" baseType="lpstr">
      <vt:lpstr>Arial</vt:lpstr>
      <vt:lpstr>Wingdings</vt:lpstr>
      <vt:lpstr>Times New Roman</vt:lpstr>
      <vt:lpstr>Monotype Sorts</vt:lpstr>
      <vt:lpstr>Arial Special G1</vt:lpstr>
      <vt:lpstr>Custom Design</vt:lpstr>
      <vt:lpstr>qem_vis1999</vt:lpstr>
      <vt:lpstr>Parallel Controllable Texture Synthesis</vt:lpstr>
      <vt:lpstr>Exemplar-based texture synthesis</vt:lpstr>
      <vt:lpstr>PowerPoint Presentation</vt:lpstr>
      <vt:lpstr>Contributions</vt:lpstr>
      <vt:lpstr>Contributions</vt:lpstr>
      <vt:lpstr>Contributions</vt:lpstr>
      <vt:lpstr>Contributions</vt:lpstr>
      <vt:lpstr>Contributions</vt:lpstr>
      <vt:lpstr>Contributions</vt:lpstr>
      <vt:lpstr>Previous work</vt:lpstr>
      <vt:lpstr>Traditional synthesis approaches</vt:lpstr>
      <vt:lpstr>Traditional synthesis approaches</vt:lpstr>
      <vt:lpstr>Sequentiality hinders on-demand synthesis</vt:lpstr>
      <vt:lpstr>Solution: Order-independent synthesis</vt:lpstr>
      <vt:lpstr>Our parallel synthesis algorithm</vt:lpstr>
      <vt:lpstr>Our parallel synthesis algorithm</vt:lpstr>
      <vt:lpstr>Parallel texture synthesis</vt:lpstr>
      <vt:lpstr>Upsampling</vt:lpstr>
      <vt:lpstr>Upsampling</vt:lpstr>
      <vt:lpstr>Jitter</vt:lpstr>
      <vt:lpstr>Upsampling + Jitter</vt:lpstr>
      <vt:lpstr>Correction</vt:lpstr>
      <vt:lpstr>Improving convergence</vt:lpstr>
      <vt:lpstr>Subpasses</vt:lpstr>
      <vt:lpstr>Subpasses</vt:lpstr>
      <vt:lpstr>Traditional Gaussian pyramid</vt:lpstr>
      <vt:lpstr>Gaussian stack</vt:lpstr>
      <vt:lpstr>GPU implementation</vt:lpstr>
      <vt:lpstr>Results</vt:lpstr>
      <vt:lpstr>Comparisons</vt:lpstr>
      <vt:lpstr>PowerPoint Presentation</vt:lpstr>
      <vt:lpstr>Spectral control</vt:lpstr>
      <vt:lpstr>Spatial control</vt:lpstr>
      <vt:lpstr>Drag-and-drop</vt:lpstr>
      <vt:lpstr>Drag-and-drop</vt:lpstr>
      <vt:lpstr>Drag-and-drop</vt:lpstr>
      <vt:lpstr>Near-regularity</vt:lpstr>
      <vt:lpstr>Synthesis magnification</vt:lpstr>
      <vt:lpstr>Synthesis magnification</vt:lpstr>
      <vt:lpstr>Synthesis magnification</vt:lpstr>
      <vt:lpstr>1024x768 with 4x magnification, 37 FPS</vt:lpstr>
      <vt:lpstr>Future work</vt:lpstr>
      <vt:lpstr>Summary</vt:lpstr>
      <vt:lpstr>The end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Parallel Controllable Texture Synthesis</dc:title>
  <dc:creator>Hugues Hoppe</dc:creator>
  <cp:lastModifiedBy>Hugues Hoppe</cp:lastModifiedBy>
  <cp:revision>959</cp:revision>
  <cp:lastPrinted>1601-01-01T00:00:00Z</cp:lastPrinted>
  <dcterms:created xsi:type="dcterms:W3CDTF">1601-01-01T00:00:00Z</dcterms:created>
  <dcterms:modified xsi:type="dcterms:W3CDTF">2010-09-29T18:29:40Z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