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tags/tag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6.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7.xml" ContentType="application/vnd.openxmlformats-officedocument.presentationml.tags+xml"/>
  <Override PartName="/ppt/notesSlides/notesSlide68.xml" ContentType="application/vnd.openxmlformats-officedocument.presentationml.notesSlide+xml"/>
  <Override PartName="/ppt/tags/tag8.xml" ContentType="application/vnd.openxmlformats-officedocument.presentationml.tags+xml"/>
  <Override PartName="/ppt/notesSlides/notesSlide69.xml" ContentType="application/vnd.openxmlformats-officedocument.presentationml.notesSlide+xml"/>
  <Override PartName="/ppt/tags/tag9.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10.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49" r:id="rId2"/>
    <p:sldMasterId id="2147483650" r:id="rId3"/>
  </p:sldMasterIdLst>
  <p:notesMasterIdLst>
    <p:notesMasterId r:id="rId97"/>
  </p:notesMasterIdLst>
  <p:handoutMasterIdLst>
    <p:handoutMasterId r:id="rId98"/>
  </p:handoutMasterIdLst>
  <p:sldIdLst>
    <p:sldId id="258" r:id="rId4"/>
    <p:sldId id="302" r:id="rId5"/>
    <p:sldId id="300" r:id="rId6"/>
    <p:sldId id="301" r:id="rId7"/>
    <p:sldId id="280" r:id="rId8"/>
    <p:sldId id="303" r:id="rId9"/>
    <p:sldId id="293" r:id="rId10"/>
    <p:sldId id="370" r:id="rId11"/>
    <p:sldId id="371" r:id="rId12"/>
    <p:sldId id="481" r:id="rId13"/>
    <p:sldId id="521" r:id="rId14"/>
    <p:sldId id="259" r:id="rId15"/>
    <p:sldId id="322" r:id="rId16"/>
    <p:sldId id="324" r:id="rId17"/>
    <p:sldId id="273" r:id="rId18"/>
    <p:sldId id="397" r:id="rId19"/>
    <p:sldId id="398" r:id="rId20"/>
    <p:sldId id="516" r:id="rId21"/>
    <p:sldId id="434" r:id="rId22"/>
    <p:sldId id="284" r:id="rId23"/>
    <p:sldId id="464" r:id="rId24"/>
    <p:sldId id="483" r:id="rId25"/>
    <p:sldId id="402" r:id="rId26"/>
    <p:sldId id="403" r:id="rId27"/>
    <p:sldId id="404" r:id="rId28"/>
    <p:sldId id="405" r:id="rId29"/>
    <p:sldId id="530" r:id="rId30"/>
    <p:sldId id="531" r:id="rId31"/>
    <p:sldId id="406" r:id="rId32"/>
    <p:sldId id="451" r:id="rId33"/>
    <p:sldId id="452" r:id="rId34"/>
    <p:sldId id="532" r:id="rId35"/>
    <p:sldId id="407" r:id="rId36"/>
    <p:sldId id="408" r:id="rId37"/>
    <p:sldId id="409" r:id="rId38"/>
    <p:sldId id="419" r:id="rId39"/>
    <p:sldId id="410" r:id="rId40"/>
    <p:sldId id="411" r:id="rId41"/>
    <p:sldId id="456" r:id="rId42"/>
    <p:sldId id="457" r:id="rId43"/>
    <p:sldId id="458" r:id="rId44"/>
    <p:sldId id="459" r:id="rId45"/>
    <p:sldId id="460" r:id="rId46"/>
    <p:sldId id="461" r:id="rId47"/>
    <p:sldId id="469" r:id="rId48"/>
    <p:sldId id="484" r:id="rId49"/>
    <p:sldId id="485" r:id="rId50"/>
    <p:sldId id="486" r:id="rId51"/>
    <p:sldId id="487" r:id="rId52"/>
    <p:sldId id="490" r:id="rId53"/>
    <p:sldId id="491" r:id="rId54"/>
    <p:sldId id="494" r:id="rId55"/>
    <p:sldId id="492" r:id="rId56"/>
    <p:sldId id="495" r:id="rId57"/>
    <p:sldId id="496" r:id="rId58"/>
    <p:sldId id="497" r:id="rId59"/>
    <p:sldId id="498" r:id="rId60"/>
    <p:sldId id="499" r:id="rId61"/>
    <p:sldId id="332" r:id="rId62"/>
    <p:sldId id="465" r:id="rId63"/>
    <p:sldId id="467" r:id="rId64"/>
    <p:sldId id="478" r:id="rId65"/>
    <p:sldId id="502" r:id="rId66"/>
    <p:sldId id="386" r:id="rId67"/>
    <p:sldId id="333" r:id="rId68"/>
    <p:sldId id="522" r:id="rId69"/>
    <p:sldId id="517" r:id="rId70"/>
    <p:sldId id="388" r:id="rId71"/>
    <p:sldId id="511" r:id="rId72"/>
    <p:sldId id="533" r:id="rId73"/>
    <p:sldId id="504" r:id="rId74"/>
    <p:sldId id="510" r:id="rId75"/>
    <p:sldId id="509" r:id="rId76"/>
    <p:sldId id="389" r:id="rId77"/>
    <p:sldId id="513" r:id="rId78"/>
    <p:sldId id="518" r:id="rId79"/>
    <p:sldId id="418" r:id="rId80"/>
    <p:sldId id="417" r:id="rId81"/>
    <p:sldId id="341" r:id="rId82"/>
    <p:sldId id="416" r:id="rId83"/>
    <p:sldId id="476" r:id="rId84"/>
    <p:sldId id="519" r:id="rId85"/>
    <p:sldId id="342" r:id="rId86"/>
    <p:sldId id="343" r:id="rId87"/>
    <p:sldId id="344" r:id="rId88"/>
    <p:sldId id="266" r:id="rId89"/>
    <p:sldId id="269" r:id="rId90"/>
    <p:sldId id="267" r:id="rId91"/>
    <p:sldId id="535" r:id="rId92"/>
    <p:sldId id="473" r:id="rId93"/>
    <p:sldId id="474" r:id="rId94"/>
    <p:sldId id="475" r:id="rId95"/>
    <p:sldId id="524" r:id="rId96"/>
  </p:sldIdLst>
  <p:sldSz cx="9756775" cy="7315200"/>
  <p:notesSz cx="7010400" cy="9296400"/>
  <p:embeddedFontLst>
    <p:embeddedFont>
      <p:font typeface="Segoe" pitchFamily="34" charset="0"/>
      <p:regular r:id="rId99"/>
      <p:bold r:id="rId100"/>
      <p:italic r:id="rId101"/>
      <p:boldItalic r:id="rId102"/>
    </p:embeddedFont>
    <p:embeddedFont>
      <p:font typeface="Segoe Semibold" pitchFamily="34" charset="0"/>
      <p:bold r:id="rId103"/>
      <p:boldItalic r:id="rId104"/>
    </p:embeddedFont>
    <p:embeddedFont>
      <p:font typeface="Wingdings 3" pitchFamily="18" charset="2"/>
      <p:regular r:id="rId105"/>
    </p:embeddedFont>
  </p:embeddedFontLst>
  <p:defaultTextStyle>
    <a:defPPr>
      <a:defRPr lang="en-US"/>
    </a:defPPr>
    <a:lvl1pPr algn="l" rtl="0" fontAlgn="base">
      <a:spcBef>
        <a:spcPct val="0"/>
      </a:spcBef>
      <a:spcAft>
        <a:spcPct val="0"/>
      </a:spcAft>
      <a:defRPr sz="3200" kern="1200">
        <a:solidFill>
          <a:schemeClr val="tx1"/>
        </a:solidFill>
        <a:effectLst>
          <a:outerShdw blurRad="38100" dist="38100" dir="2700000" algn="tl">
            <a:srgbClr val="000000">
              <a:alpha val="43137"/>
            </a:srgbClr>
          </a:outerShdw>
        </a:effectLst>
        <a:latin typeface="Segoe" pitchFamily="34" charset="0"/>
        <a:ea typeface="+mn-ea"/>
        <a:cs typeface="+mn-cs"/>
      </a:defRPr>
    </a:lvl1pPr>
    <a:lvl2pPr marL="457200" algn="l" rtl="0" fontAlgn="base">
      <a:spcBef>
        <a:spcPct val="0"/>
      </a:spcBef>
      <a:spcAft>
        <a:spcPct val="0"/>
      </a:spcAft>
      <a:defRPr sz="3200" kern="1200">
        <a:solidFill>
          <a:schemeClr val="tx1"/>
        </a:solidFill>
        <a:effectLst>
          <a:outerShdw blurRad="38100" dist="38100" dir="2700000" algn="tl">
            <a:srgbClr val="000000">
              <a:alpha val="43137"/>
            </a:srgbClr>
          </a:outerShdw>
        </a:effectLst>
        <a:latin typeface="Segoe" pitchFamily="34" charset="0"/>
        <a:ea typeface="+mn-ea"/>
        <a:cs typeface="+mn-cs"/>
      </a:defRPr>
    </a:lvl2pPr>
    <a:lvl3pPr marL="914400" algn="l" rtl="0" fontAlgn="base">
      <a:spcBef>
        <a:spcPct val="0"/>
      </a:spcBef>
      <a:spcAft>
        <a:spcPct val="0"/>
      </a:spcAft>
      <a:defRPr sz="3200" kern="1200">
        <a:solidFill>
          <a:schemeClr val="tx1"/>
        </a:solidFill>
        <a:effectLst>
          <a:outerShdw blurRad="38100" dist="38100" dir="2700000" algn="tl">
            <a:srgbClr val="000000">
              <a:alpha val="43137"/>
            </a:srgbClr>
          </a:outerShdw>
        </a:effectLst>
        <a:latin typeface="Segoe" pitchFamily="34" charset="0"/>
        <a:ea typeface="+mn-ea"/>
        <a:cs typeface="+mn-cs"/>
      </a:defRPr>
    </a:lvl3pPr>
    <a:lvl4pPr marL="1371600" algn="l" rtl="0" fontAlgn="base">
      <a:spcBef>
        <a:spcPct val="0"/>
      </a:spcBef>
      <a:spcAft>
        <a:spcPct val="0"/>
      </a:spcAft>
      <a:defRPr sz="3200" kern="1200">
        <a:solidFill>
          <a:schemeClr val="tx1"/>
        </a:solidFill>
        <a:effectLst>
          <a:outerShdw blurRad="38100" dist="38100" dir="2700000" algn="tl">
            <a:srgbClr val="000000">
              <a:alpha val="43137"/>
            </a:srgbClr>
          </a:outerShdw>
        </a:effectLst>
        <a:latin typeface="Segoe" pitchFamily="34" charset="0"/>
        <a:ea typeface="+mn-ea"/>
        <a:cs typeface="+mn-cs"/>
      </a:defRPr>
    </a:lvl4pPr>
    <a:lvl5pPr marL="1828800" algn="l" rtl="0" fontAlgn="base">
      <a:spcBef>
        <a:spcPct val="0"/>
      </a:spcBef>
      <a:spcAft>
        <a:spcPct val="0"/>
      </a:spcAft>
      <a:defRPr sz="3200" kern="1200">
        <a:solidFill>
          <a:schemeClr val="tx1"/>
        </a:solidFill>
        <a:effectLst>
          <a:outerShdw blurRad="38100" dist="38100" dir="2700000" algn="tl">
            <a:srgbClr val="000000">
              <a:alpha val="43137"/>
            </a:srgbClr>
          </a:outerShdw>
        </a:effectLst>
        <a:latin typeface="Segoe" pitchFamily="34" charset="0"/>
        <a:ea typeface="+mn-ea"/>
        <a:cs typeface="+mn-cs"/>
      </a:defRPr>
    </a:lvl5pPr>
    <a:lvl6pPr marL="2286000" algn="l" defTabSz="914400" rtl="0" eaLnBrk="1" latinLnBrk="0" hangingPunct="1">
      <a:defRPr sz="3200" kern="1200">
        <a:solidFill>
          <a:schemeClr val="tx1"/>
        </a:solidFill>
        <a:effectLst>
          <a:outerShdw blurRad="38100" dist="38100" dir="2700000" algn="tl">
            <a:srgbClr val="000000">
              <a:alpha val="43137"/>
            </a:srgbClr>
          </a:outerShdw>
        </a:effectLst>
        <a:latin typeface="Segoe" pitchFamily="34" charset="0"/>
        <a:ea typeface="+mn-ea"/>
        <a:cs typeface="+mn-cs"/>
      </a:defRPr>
    </a:lvl6pPr>
    <a:lvl7pPr marL="2743200" algn="l" defTabSz="914400" rtl="0" eaLnBrk="1" latinLnBrk="0" hangingPunct="1">
      <a:defRPr sz="3200" kern="1200">
        <a:solidFill>
          <a:schemeClr val="tx1"/>
        </a:solidFill>
        <a:effectLst>
          <a:outerShdw blurRad="38100" dist="38100" dir="2700000" algn="tl">
            <a:srgbClr val="000000">
              <a:alpha val="43137"/>
            </a:srgbClr>
          </a:outerShdw>
        </a:effectLst>
        <a:latin typeface="Segoe" pitchFamily="34" charset="0"/>
        <a:ea typeface="+mn-ea"/>
        <a:cs typeface="+mn-cs"/>
      </a:defRPr>
    </a:lvl7pPr>
    <a:lvl8pPr marL="3200400" algn="l" defTabSz="914400" rtl="0" eaLnBrk="1" latinLnBrk="0" hangingPunct="1">
      <a:defRPr sz="3200" kern="1200">
        <a:solidFill>
          <a:schemeClr val="tx1"/>
        </a:solidFill>
        <a:effectLst>
          <a:outerShdw blurRad="38100" dist="38100" dir="2700000" algn="tl">
            <a:srgbClr val="000000">
              <a:alpha val="43137"/>
            </a:srgbClr>
          </a:outerShdw>
        </a:effectLst>
        <a:latin typeface="Segoe" pitchFamily="34" charset="0"/>
        <a:ea typeface="+mn-ea"/>
        <a:cs typeface="+mn-cs"/>
      </a:defRPr>
    </a:lvl8pPr>
    <a:lvl9pPr marL="3657600" algn="l" defTabSz="914400" rtl="0" eaLnBrk="1" latinLnBrk="0" hangingPunct="1">
      <a:defRPr sz="3200" kern="1200">
        <a:solidFill>
          <a:schemeClr val="tx1"/>
        </a:solidFill>
        <a:effectLst>
          <a:outerShdw blurRad="38100" dist="38100" dir="2700000" algn="tl">
            <a:srgbClr val="000000">
              <a:alpha val="43137"/>
            </a:srgbClr>
          </a:outerShdw>
        </a:effectLst>
        <a:latin typeface="Segoe"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EAEA"/>
    <a:srgbClr val="333399"/>
    <a:srgbClr val="FF9966"/>
    <a:srgbClr val="FFFFFF"/>
    <a:srgbClr val="DDDDDD"/>
    <a:srgbClr val="336699"/>
    <a:srgbClr val="334EA1"/>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2809" autoAdjust="0"/>
    <p:restoredTop sz="73059" autoAdjust="0"/>
  </p:normalViewPr>
  <p:slideViewPr>
    <p:cSldViewPr snapToGrid="0" snapToObjects="1">
      <p:cViewPr varScale="1">
        <p:scale>
          <a:sx n="132" d="100"/>
          <a:sy n="132" d="100"/>
        </p:scale>
        <p:origin x="-2370" y="-96"/>
      </p:cViewPr>
      <p:guideLst>
        <p:guide orient="horz" pos="4216"/>
        <p:guide orient="horz" pos="1635"/>
        <p:guide orient="horz" pos="1282"/>
        <p:guide pos="2366"/>
        <p:guide pos="3080"/>
        <p:guide pos="159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5895" cy="75895"/>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viewProps" Target="viewProps.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font" Target="fonts/font4.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font" Target="fonts/font2.fntdata"/><Relationship Id="rId105" Type="http://schemas.openxmlformats.org/officeDocument/2006/relationships/font" Target="fonts/font7.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font" Target="fonts/font5.fntdata"/><Relationship Id="rId108"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font" Target="fonts/font1.fntdata"/><Relationship Id="rId101"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ableStyles" Target="tableStyle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notesMaster" Target="notesMasters/notesMaster1.xml"/><Relationship Id="rId104" Type="http://schemas.openxmlformats.org/officeDocument/2006/relationships/font" Target="fonts/font6.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5922"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a:defRPr sz="1200">
                <a:effectLst/>
              </a:defRPr>
            </a:lvl1pPr>
          </a:lstStyle>
          <a:p>
            <a:endParaRPr lang="en-US"/>
          </a:p>
        </p:txBody>
      </p:sp>
      <p:sp>
        <p:nvSpPr>
          <p:cNvPr id="465923"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a:defRPr sz="1200">
                <a:effectLst/>
              </a:defRPr>
            </a:lvl1pPr>
          </a:lstStyle>
          <a:p>
            <a:endParaRPr lang="en-US"/>
          </a:p>
        </p:txBody>
      </p:sp>
      <p:sp>
        <p:nvSpPr>
          <p:cNvPr id="465924"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a:defRPr sz="1200">
                <a:effectLst/>
              </a:defRPr>
            </a:lvl1pPr>
          </a:lstStyle>
          <a:p>
            <a:endParaRPr lang="en-US"/>
          </a:p>
        </p:txBody>
      </p:sp>
      <p:sp>
        <p:nvSpPr>
          <p:cNvPr id="465925"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a:defRPr sz="1200">
                <a:effectLst/>
              </a:defRPr>
            </a:lvl1pPr>
          </a:lstStyle>
          <a:p>
            <a:fld id="{14133C8F-95A7-45A0-9E8F-1973E3CD0FD9}" type="slidenum">
              <a:rPr lang="en-US"/>
              <a:pPr/>
              <a:t>‹#›</a:t>
            </a:fld>
            <a:endParaRPr lang="en-US"/>
          </a:p>
        </p:txBody>
      </p:sp>
    </p:spTree>
    <p:extLst>
      <p:ext uri="{BB962C8B-B14F-4D97-AF65-F5344CB8AC3E}">
        <p14:creationId xmlns:p14="http://schemas.microsoft.com/office/powerpoint/2010/main" val="2331985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a:defRPr sz="1200">
                <a:effectLst/>
              </a:defRPr>
            </a:lvl1pPr>
          </a:lstStyle>
          <a:p>
            <a:endParaRPr lang="en-US"/>
          </a:p>
        </p:txBody>
      </p:sp>
      <p:sp>
        <p:nvSpPr>
          <p:cNvPr id="36867"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a:defRPr sz="1200">
                <a:effectLst/>
              </a:defRPr>
            </a:lvl1pPr>
          </a:lstStyle>
          <a:p>
            <a:endParaRPr lang="en-US"/>
          </a:p>
        </p:txBody>
      </p:sp>
      <p:sp>
        <p:nvSpPr>
          <p:cNvPr id="36868" name="Rectangle 4"/>
          <p:cNvSpPr>
            <a:spLocks noRot="1" noChangeArrowheads="1" noTextEdit="1"/>
          </p:cNvSpPr>
          <p:nvPr>
            <p:ph type="sldImg" idx="2"/>
          </p:nvPr>
        </p:nvSpPr>
        <p:spPr bwMode="auto">
          <a:xfrm>
            <a:off x="1181100" y="696913"/>
            <a:ext cx="4649788"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70"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a:defRPr sz="1200">
                <a:effectLst/>
              </a:defRPr>
            </a:lvl1pPr>
          </a:lstStyle>
          <a:p>
            <a:endParaRPr lang="en-US"/>
          </a:p>
        </p:txBody>
      </p:sp>
      <p:sp>
        <p:nvSpPr>
          <p:cNvPr id="36871"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a:defRPr sz="1200">
                <a:effectLst/>
              </a:defRPr>
            </a:lvl1pPr>
          </a:lstStyle>
          <a:p>
            <a:fld id="{256353F8-0352-4241-92EA-40AB03CE1FB5}" type="slidenum">
              <a:rPr lang="en-US"/>
              <a:pPr/>
              <a:t>‹#›</a:t>
            </a:fld>
            <a:endParaRPr lang="en-US"/>
          </a:p>
        </p:txBody>
      </p:sp>
    </p:spTree>
    <p:extLst>
      <p:ext uri="{BB962C8B-B14F-4D97-AF65-F5344CB8AC3E}">
        <p14:creationId xmlns:p14="http://schemas.microsoft.com/office/powerpoint/2010/main" val="159532939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Segoe" pitchFamily="34" charset="0"/>
        <a:ea typeface="+mn-ea"/>
        <a:cs typeface="+mn-cs"/>
      </a:defRPr>
    </a:lvl1pPr>
    <a:lvl2pPr marL="457200" algn="l" rtl="0" fontAlgn="base">
      <a:spcBef>
        <a:spcPct val="30000"/>
      </a:spcBef>
      <a:spcAft>
        <a:spcPct val="0"/>
      </a:spcAft>
      <a:defRPr sz="1200" kern="1200">
        <a:solidFill>
          <a:schemeClr val="tx1"/>
        </a:solidFill>
        <a:latin typeface="Segoe" pitchFamily="34" charset="0"/>
        <a:ea typeface="+mn-ea"/>
        <a:cs typeface="+mn-cs"/>
      </a:defRPr>
    </a:lvl2pPr>
    <a:lvl3pPr marL="914400" algn="l" rtl="0" fontAlgn="base">
      <a:spcBef>
        <a:spcPct val="30000"/>
      </a:spcBef>
      <a:spcAft>
        <a:spcPct val="0"/>
      </a:spcAft>
      <a:defRPr sz="1200" kern="1200">
        <a:solidFill>
          <a:schemeClr val="tx1"/>
        </a:solidFill>
        <a:latin typeface="Segoe" pitchFamily="34" charset="0"/>
        <a:ea typeface="+mn-ea"/>
        <a:cs typeface="+mn-cs"/>
      </a:defRPr>
    </a:lvl3pPr>
    <a:lvl4pPr marL="1371600" algn="l" rtl="0" fontAlgn="base">
      <a:spcBef>
        <a:spcPct val="30000"/>
      </a:spcBef>
      <a:spcAft>
        <a:spcPct val="0"/>
      </a:spcAft>
      <a:defRPr sz="1200" kern="1200">
        <a:solidFill>
          <a:schemeClr val="tx1"/>
        </a:solidFill>
        <a:latin typeface="Segoe" pitchFamily="34" charset="0"/>
        <a:ea typeface="+mn-ea"/>
        <a:cs typeface="+mn-cs"/>
      </a:defRPr>
    </a:lvl4pPr>
    <a:lvl5pPr marL="1828800" algn="l" rtl="0" fontAlgn="base">
      <a:spcBef>
        <a:spcPct val="30000"/>
      </a:spcBef>
      <a:spcAft>
        <a:spcPct val="0"/>
      </a:spcAft>
      <a:defRPr sz="1200" kern="1200">
        <a:solidFill>
          <a:schemeClr val="tx1"/>
        </a:solidFill>
        <a:latin typeface="Segoe"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28EA36-6670-449B-9509-C250BCBAD74A}" type="slidenum">
              <a:rPr lang="en-US"/>
              <a:pPr/>
              <a:t>1</a:t>
            </a:fld>
            <a:endParaRPr lang="en-US"/>
          </a:p>
        </p:txBody>
      </p:sp>
      <p:sp>
        <p:nvSpPr>
          <p:cNvPr id="114690" name="Rectangle 2"/>
          <p:cNvSpPr>
            <a:spLocks noRot="1" noChangeArrowheads="1" noTextEdit="1"/>
          </p:cNvSpPr>
          <p:nvPr>
            <p:ph type="sldImg"/>
          </p:nvPr>
        </p:nvSpPr>
        <p:spPr>
          <a:ln/>
        </p:spPr>
      </p:sp>
      <p:sp>
        <p:nvSpPr>
          <p:cNvPr id="114691" name="Rectangle 3"/>
          <p:cNvSpPr>
            <a:spLocks noGrp="1" noChangeArrowheads="1"/>
          </p:cNvSpPr>
          <p:nvPr>
            <p:ph type="body" idx="1"/>
          </p:nvPr>
        </p:nvSpPr>
        <p:spPr/>
        <p:txBody>
          <a:bodyPr/>
          <a:lstStyle/>
          <a:p>
            <a:r>
              <a:rPr lang="en-US"/>
              <a:t>Good afternoon. I’m Georg Petschnigg and my talk is on digital photography with flash and no-flash image pairs. My co-authors are Maneesh Agrawala, Hugues Hoppe, Rick Szeliski, Michael Cohen and Kentaro Toyama.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213C01-41EA-4DBD-968E-AD9E05050F5C}" type="slidenum">
              <a:rPr lang="en-US"/>
              <a:pPr/>
              <a:t>10</a:t>
            </a:fld>
            <a:endParaRPr lang="en-US"/>
          </a:p>
        </p:txBody>
      </p:sp>
      <p:sp>
        <p:nvSpPr>
          <p:cNvPr id="488450" name="Rectangle 2"/>
          <p:cNvSpPr>
            <a:spLocks noRot="1" noChangeArrowheads="1" noTextEdit="1"/>
          </p:cNvSpPr>
          <p:nvPr>
            <p:ph type="sldImg"/>
          </p:nvPr>
        </p:nvSpPr>
        <p:spPr>
          <a:ln/>
        </p:spPr>
      </p:sp>
      <p:sp>
        <p:nvSpPr>
          <p:cNvPr id="488451" name="Rectangle 3"/>
          <p:cNvSpPr>
            <a:spLocks noGrp="1" noChangeArrowheads="1"/>
          </p:cNvSpPr>
          <p:nvPr>
            <p:ph type="body" idx="1"/>
          </p:nvPr>
        </p:nvSpPr>
        <p:spPr/>
        <p:txBody>
          <a:bodyPr/>
          <a:lstStyle/>
          <a:p>
            <a:r>
              <a:rPr lang="en-US"/>
              <a:t>Here the close up of the noisy image. Look at the leather seats how they are full of noise [point]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33645C-EABE-43BA-8389-3F314D01C20C}" type="slidenum">
              <a:rPr lang="en-US"/>
              <a:pPr/>
              <a:t>11</a:t>
            </a:fld>
            <a:endParaRPr lang="en-US"/>
          </a:p>
        </p:txBody>
      </p:sp>
      <p:sp>
        <p:nvSpPr>
          <p:cNvPr id="464898" name="Rectangle 2"/>
          <p:cNvSpPr>
            <a:spLocks noRot="1" noChangeArrowheads="1" noTextEdit="1"/>
          </p:cNvSpPr>
          <p:nvPr>
            <p:ph type="sldImg"/>
          </p:nvPr>
        </p:nvSpPr>
        <p:spPr>
          <a:ln/>
        </p:spPr>
      </p:sp>
      <p:sp>
        <p:nvSpPr>
          <p:cNvPr id="464899" name="Rectangle 3"/>
          <p:cNvSpPr>
            <a:spLocks noGrp="1" noChangeArrowheads="1"/>
          </p:cNvSpPr>
          <p:nvPr>
            <p:ph type="body" idx="1"/>
          </p:nvPr>
        </p:nvSpPr>
        <p:spPr/>
        <p:txBody>
          <a:bodyPr/>
          <a:lstStyle/>
          <a:p>
            <a:r>
              <a:rPr lang="en-US"/>
              <a:t>In our result the leather appears smooth and we bring out details [WAIT]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D6BF87-121F-4DC1-AE5D-C4A4DF2EA2E7}" type="slidenum">
              <a:rPr lang="en-US"/>
              <a:pPr/>
              <a:t>12</a:t>
            </a:fld>
            <a:endParaRPr lang="en-US"/>
          </a:p>
        </p:txBody>
      </p:sp>
      <p:sp>
        <p:nvSpPr>
          <p:cNvPr id="112642" name="Rectangle 2"/>
          <p:cNvSpPr>
            <a:spLocks noRot="1" noChangeArrowheads="1" noTextEdit="1"/>
          </p:cNvSpPr>
          <p:nvPr>
            <p:ph type="sldImg"/>
          </p:nvPr>
        </p:nvSpPr>
        <p:spPr>
          <a:ln/>
        </p:spPr>
      </p:sp>
      <p:sp>
        <p:nvSpPr>
          <p:cNvPr id="112643" name="Rectangle 3"/>
          <p:cNvSpPr>
            <a:spLocks noGrp="1" noChangeArrowheads="1"/>
          </p:cNvSpPr>
          <p:nvPr>
            <p:ph type="body" idx="1"/>
          </p:nvPr>
        </p:nvSpPr>
        <p:spPr/>
        <p:txBody>
          <a:bodyPr/>
          <a:lstStyle/>
          <a:p>
            <a:r>
              <a:rPr lang="en-US"/>
              <a:t>Our work focuses on four applications of combining flash and no-flash image pairs. I will describe each of these applications in turn, placing the greatest emphasis on the denoising and detail transfer application. But let me first point out, that combining information from multiple images is not a new idea.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741890-C2E4-41A3-937D-B12FC05E5D9B}" type="slidenum">
              <a:rPr lang="en-US"/>
              <a:pPr/>
              <a:t>13</a:t>
            </a:fld>
            <a:endParaRPr lang="en-US"/>
          </a:p>
        </p:txBody>
      </p:sp>
      <p:sp>
        <p:nvSpPr>
          <p:cNvPr id="277506" name="Rectangle 2"/>
          <p:cNvSpPr>
            <a:spLocks noRot="1" noChangeArrowheads="1" noTextEdit="1"/>
          </p:cNvSpPr>
          <p:nvPr>
            <p:ph type="sldImg"/>
          </p:nvPr>
        </p:nvSpPr>
        <p:spPr>
          <a:ln/>
        </p:spPr>
      </p:sp>
      <p:sp>
        <p:nvSpPr>
          <p:cNvPr id="277507" name="Rectangle 3"/>
          <p:cNvSpPr>
            <a:spLocks noGrp="1" noChangeArrowheads="1"/>
          </p:cNvSpPr>
          <p:nvPr>
            <p:ph type="body" idx="1"/>
          </p:nvPr>
        </p:nvSpPr>
        <p:spPr/>
        <p:txBody>
          <a:bodyPr/>
          <a:lstStyle/>
          <a:p>
            <a:r>
              <a:rPr lang="en-US"/>
              <a:t>For example: taking multiple images and varying the exposure gives you a high dynamic range image.</a:t>
            </a:r>
          </a:p>
          <a:p>
            <a:r>
              <a:rPr lang="en-US"/>
              <a:t>Taking multiple images and varying the focus produces a high depth of field image. [space]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9437C7-D51A-4C72-A423-71BEC9B0BF98}" type="slidenum">
              <a:rPr lang="en-US"/>
              <a:pPr/>
              <a:t>14</a:t>
            </a:fld>
            <a:endParaRPr lang="en-US"/>
          </a:p>
        </p:txBody>
      </p:sp>
      <p:sp>
        <p:nvSpPr>
          <p:cNvPr id="289794" name="Rectangle 2"/>
          <p:cNvSpPr>
            <a:spLocks noRot="1" noChangeArrowheads="1" noTextEdit="1"/>
          </p:cNvSpPr>
          <p:nvPr>
            <p:ph type="sldImg"/>
          </p:nvPr>
        </p:nvSpPr>
        <p:spPr>
          <a:ln/>
        </p:spPr>
      </p:sp>
      <p:sp>
        <p:nvSpPr>
          <p:cNvPr id="289795" name="Rectangle 3"/>
          <p:cNvSpPr>
            <a:spLocks noGrp="1" noChangeArrowheads="1"/>
          </p:cNvSpPr>
          <p:nvPr>
            <p:ph type="body" idx="1"/>
          </p:nvPr>
        </p:nvSpPr>
        <p:spPr/>
        <p:txBody>
          <a:bodyPr/>
          <a:lstStyle/>
          <a:p>
            <a:r>
              <a:rPr lang="en-US"/>
              <a:t>Varying the camera position gives you a panorama or enables the synthesis of new views.</a:t>
            </a:r>
          </a:p>
          <a:p>
            <a:endParaRPr lang="en-US"/>
          </a:p>
          <a:p>
            <a:r>
              <a:rPr lang="en-US"/>
              <a:t>Finally, varying the lighting allows for post-capture relighting and other effects. In fact, in this session three of the papers including ours, are about combining flash and no-flash images. Ramesh Rasker synthesizes non-photorealistic rendering from multiple flash images. Elmar Eisemann improves flash images and presents an approach that shares many similarities with ours. </a:t>
            </a:r>
          </a:p>
          <a:p>
            <a:r>
              <a:rPr lang="en-US"/>
              <a:t>But let’s get back to our work and I’ll start with our acquisition process.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67099C-4D9C-4740-931A-EB7754C6172E}" type="slidenum">
              <a:rPr lang="en-US"/>
              <a:pPr/>
              <a:t>15</a:t>
            </a:fld>
            <a:endParaRPr lang="en-US"/>
          </a:p>
        </p:txBody>
      </p:sp>
      <p:sp>
        <p:nvSpPr>
          <p:cNvPr id="39938" name="Rectangle 2"/>
          <p:cNvSpPr>
            <a:spLocks noRot="1" noChangeArrowheads="1" noTextEdit="1"/>
          </p:cNvSpPr>
          <p:nvPr>
            <p:ph type="sldImg"/>
          </p:nvPr>
        </p:nvSpPr>
        <p:spPr>
          <a:ln/>
        </p:spPr>
      </p:sp>
      <p:sp>
        <p:nvSpPr>
          <p:cNvPr id="39939" name="Rectangle 3"/>
          <p:cNvSpPr>
            <a:spLocks noGrp="1" noChangeArrowheads="1"/>
          </p:cNvSpPr>
          <p:nvPr>
            <p:ph type="body" idx="1"/>
          </p:nvPr>
        </p:nvSpPr>
        <p:spPr/>
        <p:txBody>
          <a:bodyPr/>
          <a:lstStyle/>
          <a:p>
            <a:r>
              <a:rPr lang="en-US"/>
              <a:t>Our goal is to take the image pair in about 1/30s to accommodate hand-held camera operation. The short exposure time prevents camera shake and mis-registration. First we focus on the subject and fix the aperture.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34B568-3A75-404D-8A06-11F4D744C0F1}" type="slidenum">
              <a:rPr lang="en-US"/>
              <a:pPr/>
              <a:t>16</a:t>
            </a:fld>
            <a:endParaRPr lang="en-US"/>
          </a:p>
        </p:txBody>
      </p:sp>
      <p:sp>
        <p:nvSpPr>
          <p:cNvPr id="246786" name="Rectangle 2"/>
          <p:cNvSpPr>
            <a:spLocks noRot="1" noChangeArrowheads="1" noTextEdit="1"/>
          </p:cNvSpPr>
          <p:nvPr>
            <p:ph type="sldImg"/>
          </p:nvPr>
        </p:nvSpPr>
        <p:spPr>
          <a:ln/>
        </p:spPr>
      </p:sp>
      <p:sp>
        <p:nvSpPr>
          <p:cNvPr id="246787" name="Rectangle 3"/>
          <p:cNvSpPr>
            <a:spLocks noGrp="1" noChangeArrowheads="1"/>
          </p:cNvSpPr>
          <p:nvPr>
            <p:ph type="body" idx="1"/>
          </p:nvPr>
        </p:nvSpPr>
        <p:spPr/>
        <p:txBody>
          <a:bodyPr/>
          <a:lstStyle/>
          <a:p>
            <a:r>
              <a:rPr lang="en-US"/>
              <a:t>Then we take the no—flash image with a high ISO setting.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13B44B-D422-4E30-9B3D-EDB6E5C72B20}" type="slidenum">
              <a:rPr lang="en-US"/>
              <a:pPr/>
              <a:t>17</a:t>
            </a:fld>
            <a:endParaRPr lang="en-US"/>
          </a:p>
        </p:txBody>
      </p:sp>
      <p:sp>
        <p:nvSpPr>
          <p:cNvPr id="248834" name="Rectangle 2"/>
          <p:cNvSpPr>
            <a:spLocks noRot="1" noChangeArrowheads="1" noTextEdit="1"/>
          </p:cNvSpPr>
          <p:nvPr>
            <p:ph type="sldImg"/>
          </p:nvPr>
        </p:nvSpPr>
        <p:spPr>
          <a:ln/>
        </p:spPr>
      </p:sp>
      <p:sp>
        <p:nvSpPr>
          <p:cNvPr id="248835" name="Rectangle 3"/>
          <p:cNvSpPr>
            <a:spLocks noGrp="1" noChangeArrowheads="1"/>
          </p:cNvSpPr>
          <p:nvPr>
            <p:ph type="body" idx="1"/>
          </p:nvPr>
        </p:nvSpPr>
        <p:spPr/>
        <p:txBody>
          <a:bodyPr/>
          <a:lstStyle/>
          <a:p>
            <a:r>
              <a:rPr lang="en-US"/>
              <a:t>And finish with the flash image at low ISO. In practice we had to use a tri-pod for our images, ```` but we fully expect that future cameras will support rapid multiple image aquisition.</a:t>
            </a:r>
          </a:p>
          <a:p>
            <a:r>
              <a:rPr lang="en-US"/>
              <a:t>We shot all images in RAW mode and perform most of our computations on tone-mapped versions. However, some operations require radiance space images and I will explicitly point out when we use linearized images.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8552D3-F366-4CD5-8D44-E5C33FFEFD5C}" type="slidenum">
              <a:rPr lang="en-US"/>
              <a:pPr/>
              <a:t>18</a:t>
            </a:fld>
            <a:endParaRPr lang="en-US"/>
          </a:p>
        </p:txBody>
      </p:sp>
      <p:sp>
        <p:nvSpPr>
          <p:cNvPr id="454658" name="Rectangle 2"/>
          <p:cNvSpPr>
            <a:spLocks noRot="1" noChangeArrowheads="1" noTextEdit="1"/>
          </p:cNvSpPr>
          <p:nvPr>
            <p:ph type="sldImg"/>
          </p:nvPr>
        </p:nvSpPr>
        <p:spPr>
          <a:ln/>
        </p:spPr>
      </p:sp>
      <p:sp>
        <p:nvSpPr>
          <p:cNvPr id="454659" name="Rectangle 3"/>
          <p:cNvSpPr>
            <a:spLocks noGrp="1" noChangeArrowheads="1"/>
          </p:cNvSpPr>
          <p:nvPr>
            <p:ph type="body" idx="1"/>
          </p:nvPr>
        </p:nvSpPr>
        <p:spPr/>
        <p:txBody>
          <a:bodyPr/>
          <a:lstStyle/>
          <a:p>
            <a:r>
              <a:rPr lang="en-US"/>
              <a:t>Our first application, is denoising and detail Transfer.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BDEB5C-BA04-4F54-8546-8CF39CFF16F2}" type="slidenum">
              <a:rPr lang="en-US"/>
              <a:pPr/>
              <a:t>19</a:t>
            </a:fld>
            <a:endParaRPr lang="en-US"/>
          </a:p>
        </p:txBody>
      </p:sp>
      <p:sp>
        <p:nvSpPr>
          <p:cNvPr id="315394" name="Rectangle 2"/>
          <p:cNvSpPr>
            <a:spLocks noRot="1" noChangeArrowheads="1" noTextEdit="1"/>
          </p:cNvSpPr>
          <p:nvPr>
            <p:ph type="sldImg"/>
          </p:nvPr>
        </p:nvSpPr>
        <p:spPr>
          <a:ln/>
        </p:spPr>
      </p:sp>
      <p:sp>
        <p:nvSpPr>
          <p:cNvPr id="315395" name="Rectangle 3"/>
          <p:cNvSpPr>
            <a:spLocks noGrp="1" noChangeArrowheads="1"/>
          </p:cNvSpPr>
          <p:nvPr>
            <p:ph type="body" idx="1"/>
          </p:nvPr>
        </p:nvSpPr>
        <p:spPr/>
        <p:txBody>
          <a:bodyPr/>
          <a:lstStyle/>
          <a:p>
            <a:r>
              <a:rPr lang="en-US"/>
              <a:t>Why does noise occur in low light images? Under ideal circumstances there is a linear relationship between incoming light and sensor output. Unfortunately both the camera’s electronics [space] and the probabilistic arrival rate of photons [space] add noise. For simplicity we focus on these two sources of noise, although many more exist. [space]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977B8E-17F4-4BC7-A4E4-9CC35D3F42BF}" type="slidenum">
              <a:rPr lang="en-US"/>
              <a:pPr/>
              <a:t>2</a:t>
            </a:fld>
            <a:endParaRPr lang="en-US"/>
          </a:p>
        </p:txBody>
      </p:sp>
      <p:sp>
        <p:nvSpPr>
          <p:cNvPr id="90114" name="Rectangle 2"/>
          <p:cNvSpPr>
            <a:spLocks noRot="1" noChangeArrowheads="1" noTextEdit="1"/>
          </p:cNvSpPr>
          <p:nvPr>
            <p:ph type="sldImg"/>
          </p:nvPr>
        </p:nvSpPr>
        <p:spPr>
          <a:ln/>
        </p:spPr>
      </p:sp>
      <p:sp>
        <p:nvSpPr>
          <p:cNvPr id="90115" name="Rectangle 3"/>
          <p:cNvSpPr>
            <a:spLocks noGrp="1" noChangeArrowheads="1"/>
          </p:cNvSpPr>
          <p:nvPr>
            <p:ph type="body" idx="1"/>
          </p:nvPr>
        </p:nvSpPr>
        <p:spPr/>
        <p:txBody>
          <a:bodyPr/>
          <a:lstStyle/>
          <a:p>
            <a:r>
              <a:rPr lang="en-US"/>
              <a:t>Photography in low light environments is difficult and full of visual peril. A flash helps brighten the scene but can introduce unwanted artifacts. Here the flash inflicted red-eye on my friends.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5AA0E8-0D49-40EA-84B7-821FCE56D935}" type="slidenum">
              <a:rPr lang="en-US"/>
              <a:pPr/>
              <a:t>20</a:t>
            </a:fld>
            <a:endParaRPr lang="en-US"/>
          </a:p>
        </p:txBody>
      </p:sp>
      <p:sp>
        <p:nvSpPr>
          <p:cNvPr id="60418" name="Rectangle 2"/>
          <p:cNvSpPr>
            <a:spLocks noRot="1" noChangeArrowheads="1" noTextEdit="1"/>
          </p:cNvSpPr>
          <p:nvPr>
            <p:ph type="sldImg"/>
          </p:nvPr>
        </p:nvSpPr>
        <p:spPr>
          <a:ln/>
        </p:spPr>
      </p:sp>
      <p:sp>
        <p:nvSpPr>
          <p:cNvPr id="60419" name="Rectangle 3"/>
          <p:cNvSpPr>
            <a:spLocks noGrp="1" noChangeArrowheads="1"/>
          </p:cNvSpPr>
          <p:nvPr>
            <p:ph type="body" idx="1"/>
          </p:nvPr>
        </p:nvSpPr>
        <p:spPr/>
        <p:txBody>
          <a:bodyPr/>
          <a:lstStyle/>
          <a:p>
            <a:r>
              <a:rPr lang="en-US"/>
              <a:t>At low intensities, the signal to noise ratio is poor. For the no-flash image the noise, shown in gray, dwarfs the signal, which is shown in orange. [space] For the flash image the SNR is much better, since the flash added many more photons to the scene. Note that this plot is in log/log scale so the flash image actually has a signal to noise ratio of 100:1. We will exploit the better SNR in our denoising application.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1235C3-7E5F-44F0-B9D5-149DA58AA2ED}" type="slidenum">
              <a:rPr lang="en-US"/>
              <a:pPr/>
              <a:t>21</a:t>
            </a:fld>
            <a:endParaRPr lang="en-US"/>
          </a:p>
        </p:txBody>
      </p:sp>
      <p:sp>
        <p:nvSpPr>
          <p:cNvPr id="375810" name="Rectangle 2"/>
          <p:cNvSpPr>
            <a:spLocks noRot="1" noChangeArrowheads="1" noTextEdit="1"/>
          </p:cNvSpPr>
          <p:nvPr>
            <p:ph type="sldImg"/>
          </p:nvPr>
        </p:nvSpPr>
        <p:spPr>
          <a:ln/>
        </p:spPr>
      </p:sp>
      <p:sp>
        <p:nvSpPr>
          <p:cNvPr id="375811" name="Rectangle 3"/>
          <p:cNvSpPr>
            <a:spLocks noGrp="1" noChangeArrowheads="1"/>
          </p:cNvSpPr>
          <p:nvPr>
            <p:ph type="body" idx="1"/>
          </p:nvPr>
        </p:nvSpPr>
        <p:spPr/>
        <p:txBody>
          <a:bodyPr/>
          <a:lstStyle/>
          <a:p>
            <a:r>
              <a:rPr lang="en-US"/>
              <a:t>I will explain our denoising pipeline using this image pair of an antique Belgian Goblin tapestry. Since these are six mega pixel images we will have to take a closer look.</a:t>
            </a:r>
          </a:p>
          <a:p>
            <a:r>
              <a:rPr lang="en-US"/>
              <a:t>[space – head zooms in]</a:t>
            </a:r>
          </a:p>
          <a:p>
            <a:r>
              <a:rPr lang="en-US"/>
              <a:t>Notice that the image overall appears noisy. This is evident in dark regions where it’s hard to distinguish the tapestry’s thread from noise. [space] </a:t>
            </a:r>
          </a:p>
          <a:p>
            <a:r>
              <a:rPr lang="en-US"/>
              <a:t>The flash image on the other hand is virtually noise free, but the colors look gray and dull.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8B3BAC-2ABA-493C-83DF-BC75203F1719}" type="slidenum">
              <a:rPr lang="en-US"/>
              <a:pPr/>
              <a:t>22</a:t>
            </a:fld>
            <a:endParaRPr lang="en-US"/>
          </a:p>
        </p:txBody>
      </p:sp>
      <p:sp>
        <p:nvSpPr>
          <p:cNvPr id="410626" name="Rectangle 2"/>
          <p:cNvSpPr>
            <a:spLocks noRot="1" noChangeArrowheads="1" noTextEdit="1"/>
          </p:cNvSpPr>
          <p:nvPr>
            <p:ph type="sldImg"/>
          </p:nvPr>
        </p:nvSpPr>
        <p:spPr>
          <a:ln/>
        </p:spPr>
      </p:sp>
      <p:sp>
        <p:nvSpPr>
          <p:cNvPr id="410627" name="Rectangle 3"/>
          <p:cNvSpPr>
            <a:spLocks noGrp="1" noChangeArrowheads="1"/>
          </p:cNvSpPr>
          <p:nvPr>
            <p:ph type="body" idx="1"/>
          </p:nvPr>
        </p:nvSpPr>
        <p:spPr/>
        <p:txBody>
          <a:bodyPr/>
          <a:lstStyle/>
          <a:p>
            <a:r>
              <a:rPr lang="en-US"/>
              <a:t>Lets take a closer look of our denoising pipeline using this image pair of a belgian goblin tapestry.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6EFD17-5AE6-45C7-B830-F4A8127CF91D}" type="slidenum">
              <a:rPr lang="en-US"/>
              <a:pPr/>
              <a:t>23</a:t>
            </a:fld>
            <a:endParaRPr lang="en-US"/>
          </a:p>
        </p:txBody>
      </p:sp>
      <p:sp>
        <p:nvSpPr>
          <p:cNvPr id="293890" name="Rectangle 2"/>
          <p:cNvSpPr>
            <a:spLocks noRot="1" noChangeArrowheads="1" noTextEdit="1"/>
          </p:cNvSpPr>
          <p:nvPr>
            <p:ph type="sldImg"/>
          </p:nvPr>
        </p:nvSpPr>
        <p:spPr>
          <a:ln/>
        </p:spPr>
      </p:sp>
      <p:sp>
        <p:nvSpPr>
          <p:cNvPr id="293891" name="Rectangle 3"/>
          <p:cNvSpPr>
            <a:spLocks noGrp="1" noChangeArrowheads="1"/>
          </p:cNvSpPr>
          <p:nvPr>
            <p:ph type="body" idx="1"/>
          </p:nvPr>
        </p:nvSpPr>
        <p:spPr/>
        <p:txBody>
          <a:bodyPr/>
          <a:lstStyle/>
          <a:p>
            <a:r>
              <a:rPr lang="en-US"/>
              <a:t>First, consider the single image case. We can denoise our no-flash image using a standard bilateral filter which is an approach proposed by Carlo Tomasi. [space]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933EBB-ABD7-41B1-84AF-1529E85DB9B4}" type="slidenum">
              <a:rPr lang="en-US"/>
              <a:pPr/>
              <a:t>24</a:t>
            </a:fld>
            <a:endParaRPr lang="en-US"/>
          </a:p>
        </p:txBody>
      </p:sp>
      <p:sp>
        <p:nvSpPr>
          <p:cNvPr id="344066" name="Rectangle 2"/>
          <p:cNvSpPr>
            <a:spLocks noRot="1" noChangeArrowheads="1" noTextEdit="1"/>
          </p:cNvSpPr>
          <p:nvPr>
            <p:ph type="sldImg"/>
          </p:nvPr>
        </p:nvSpPr>
        <p:spPr>
          <a:ln/>
        </p:spPr>
      </p:sp>
      <p:sp>
        <p:nvSpPr>
          <p:cNvPr id="344067" name="Rectangle 3"/>
          <p:cNvSpPr>
            <a:spLocks noGrp="1" noChangeArrowheads="1"/>
          </p:cNvSpPr>
          <p:nvPr>
            <p:ph type="body" idx="1"/>
          </p:nvPr>
        </p:nvSpPr>
        <p:spPr/>
        <p:txBody>
          <a:bodyPr/>
          <a:lstStyle/>
          <a:p>
            <a:r>
              <a:rPr lang="en-US"/>
              <a:t>Let me illustrate how the standard bilateral filter works on this scanline. [point to bumps – look up] These bumps are caused by tapestry thread, [point to pit – look up] the deep pit is the lions eye. [space – domain Gaussian appears]</a:t>
            </a:r>
          </a:p>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19E6CF-A77B-4E84-A2A6-8E71F1EA2182}" type="slidenum">
              <a:rPr lang="en-US"/>
              <a:pPr/>
              <a:t>25</a:t>
            </a:fld>
            <a:endParaRPr lang="en-US"/>
          </a:p>
        </p:txBody>
      </p:sp>
      <p:sp>
        <p:nvSpPr>
          <p:cNvPr id="491522" name="Rectangle 2"/>
          <p:cNvSpPr>
            <a:spLocks noRot="1" noChangeArrowheads="1" noTextEdit="1"/>
          </p:cNvSpPr>
          <p:nvPr>
            <p:ph type="sldImg"/>
          </p:nvPr>
        </p:nvSpPr>
        <p:spPr>
          <a:ln/>
        </p:spPr>
      </p:sp>
      <p:sp>
        <p:nvSpPr>
          <p:cNvPr id="491523" name="Rectangle 3"/>
          <p:cNvSpPr>
            <a:spLocks noGrp="1" noChangeArrowheads="1"/>
          </p:cNvSpPr>
          <p:nvPr>
            <p:ph type="body" idx="1"/>
          </p:nvPr>
        </p:nvSpPr>
        <p:spPr/>
        <p:txBody>
          <a:bodyPr/>
          <a:lstStyle/>
          <a:p>
            <a:r>
              <a:rPr lang="en-US"/>
              <a:t>In principle the standard bilateral filter acts like a Gaussian blur, averaging pixels in the spatial domain to remove noise. </a:t>
            </a:r>
          </a:p>
          <a:p>
            <a:r>
              <a:rPr lang="en-US"/>
              <a:t>[space  - range Gaussian appears]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696EFC-B0D1-4A24-B6F5-C163E08F2519}" type="slidenum">
              <a:rPr lang="en-US"/>
              <a:pPr/>
              <a:t>26</a:t>
            </a:fld>
            <a:endParaRPr lang="en-US"/>
          </a:p>
        </p:txBody>
      </p:sp>
      <p:sp>
        <p:nvSpPr>
          <p:cNvPr id="492546" name="Rectangle 2"/>
          <p:cNvSpPr>
            <a:spLocks noRot="1" noChangeArrowheads="1" noTextEdit="1"/>
          </p:cNvSpPr>
          <p:nvPr>
            <p:ph type="sldImg"/>
          </p:nvPr>
        </p:nvSpPr>
        <p:spPr>
          <a:ln/>
        </p:spPr>
      </p:sp>
      <p:sp>
        <p:nvSpPr>
          <p:cNvPr id="492547" name="Rectangle 3"/>
          <p:cNvSpPr>
            <a:spLocks noGrp="1" noChangeArrowheads="1"/>
          </p:cNvSpPr>
          <p:nvPr>
            <p:ph type="body" idx="1"/>
          </p:nvPr>
        </p:nvSpPr>
        <p:spPr/>
        <p:txBody>
          <a:bodyPr/>
          <a:lstStyle/>
          <a:p>
            <a:r>
              <a:rPr lang="en-US"/>
              <a:t>However, the bilateral filter preserves edges by limiting averaging to pixels of similar intensity.</a:t>
            </a:r>
          </a:p>
          <a:p>
            <a:r>
              <a:rPr lang="en-US"/>
              <a:t>This edge stopping Gaussian determines the cut-off between noise and edges.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770E6A-841A-4E72-94C6-D47313F3A4F5}" type="slidenum">
              <a:rPr lang="en-US"/>
              <a:pPr/>
              <a:t>27</a:t>
            </a:fld>
            <a:endParaRPr lang="en-US"/>
          </a:p>
        </p:txBody>
      </p:sp>
      <p:sp>
        <p:nvSpPr>
          <p:cNvPr id="493570" name="Rectangle 2"/>
          <p:cNvSpPr>
            <a:spLocks noRot="1" noChangeArrowheads="1" noTextEdit="1"/>
          </p:cNvSpPr>
          <p:nvPr>
            <p:ph type="sldImg"/>
          </p:nvPr>
        </p:nvSpPr>
        <p:spPr>
          <a:ln/>
        </p:spPr>
      </p:sp>
      <p:sp>
        <p:nvSpPr>
          <p:cNvPr id="493571" name="Rectangle 3"/>
          <p:cNvSpPr>
            <a:spLocks noGrp="1" noChangeArrowheads="1"/>
          </p:cNvSpPr>
          <p:nvPr>
            <p:ph type="body" idx="1"/>
          </p:nvPr>
        </p:nvSpPr>
        <p:spPr/>
        <p:txBody>
          <a:bodyPr/>
          <a:lstStyle/>
          <a:p>
            <a:r>
              <a:rPr lang="en-US"/>
              <a:t>[space] Set it too large [space] and you over-blur. [space]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30A8F8-399A-42D3-B904-F50B1B6E22EB}" type="slidenum">
              <a:rPr lang="en-US"/>
              <a:pPr/>
              <a:t>28</a:t>
            </a:fld>
            <a:endParaRPr lang="en-US"/>
          </a:p>
        </p:txBody>
      </p:sp>
      <p:sp>
        <p:nvSpPr>
          <p:cNvPr id="494594" name="Rectangle 2"/>
          <p:cNvSpPr>
            <a:spLocks noRot="1" noChangeArrowheads="1" noTextEdit="1"/>
          </p:cNvSpPr>
          <p:nvPr>
            <p:ph type="sldImg"/>
          </p:nvPr>
        </p:nvSpPr>
        <p:spPr>
          <a:ln/>
        </p:spPr>
      </p:sp>
      <p:sp>
        <p:nvSpPr>
          <p:cNvPr id="494595" name="Rectangle 3"/>
          <p:cNvSpPr>
            <a:spLocks noGrp="1" noChangeArrowheads="1"/>
          </p:cNvSpPr>
          <p:nvPr>
            <p:ph type="body" idx="1"/>
          </p:nvPr>
        </p:nvSpPr>
        <p:spPr/>
        <p:txBody>
          <a:bodyPr/>
          <a:lstStyle/>
          <a:p>
            <a:r>
              <a:rPr lang="en-US"/>
              <a:t>Set it too low [space] and you don’t remove noise. </a:t>
            </a:r>
          </a:p>
          <a:p>
            <a:r>
              <a:rPr lang="en-US"/>
              <a:t> [space –result plot appears]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09FF47-060A-43D3-A129-60AE56B5F964}" type="slidenum">
              <a:rPr lang="en-US"/>
              <a:pPr/>
              <a:t>29</a:t>
            </a:fld>
            <a:endParaRPr lang="en-US"/>
          </a:p>
        </p:txBody>
      </p:sp>
      <p:sp>
        <p:nvSpPr>
          <p:cNvPr id="261122" name="Rectangle 2"/>
          <p:cNvSpPr>
            <a:spLocks noRot="1" noChangeArrowheads="1" noTextEdit="1"/>
          </p:cNvSpPr>
          <p:nvPr>
            <p:ph type="sldImg"/>
          </p:nvPr>
        </p:nvSpPr>
        <p:spPr>
          <a:ln/>
        </p:spPr>
      </p:sp>
      <p:sp>
        <p:nvSpPr>
          <p:cNvPr id="261123" name="Rectangle 3"/>
          <p:cNvSpPr>
            <a:spLocks noGrp="1" noChangeArrowheads="1"/>
          </p:cNvSpPr>
          <p:nvPr>
            <p:ph type="body" idx="1"/>
          </p:nvPr>
        </p:nvSpPr>
        <p:spPr/>
        <p:txBody>
          <a:bodyPr/>
          <a:lstStyle/>
          <a:p>
            <a:r>
              <a:rPr lang="en-US"/>
              <a:t>For this illustration we chose a value in-between that smooth the signal and preserves some edges. [point  – look up] The eye is preserved, but the we over smooth the thread. [space]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9512E6-98DF-4368-9638-00566012571B}" type="slidenum">
              <a:rPr lang="en-US"/>
              <a:pPr/>
              <a:t>3</a:t>
            </a:fld>
            <a:endParaRPr lang="en-US"/>
          </a:p>
        </p:txBody>
      </p:sp>
      <p:sp>
        <p:nvSpPr>
          <p:cNvPr id="89090" name="Rectangle 2"/>
          <p:cNvSpPr>
            <a:spLocks noRot="1" noChangeArrowheads="1" noTextEdit="1"/>
          </p:cNvSpPr>
          <p:nvPr>
            <p:ph type="sldImg"/>
          </p:nvPr>
        </p:nvSpPr>
        <p:spPr>
          <a:ln/>
        </p:spPr>
      </p:sp>
      <p:sp>
        <p:nvSpPr>
          <p:cNvPr id="89091" name="Rectangle 3"/>
          <p:cNvSpPr>
            <a:spLocks noGrp="1" noChangeArrowheads="1"/>
          </p:cNvSpPr>
          <p:nvPr>
            <p:ph type="body" idx="1"/>
          </p:nvPr>
        </p:nvSpPr>
        <p:spPr/>
        <p:txBody>
          <a:bodyPr/>
          <a:lstStyle/>
          <a:p>
            <a:r>
              <a:rPr lang="en-US"/>
              <a:t>Even worse, the harsh lighting of the flash can add an extremely unflattering look. This image does not do justice to beauty of my aunt.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04C395-CA0F-448B-9D9A-DDCE1BBCC6A7}" type="slidenum">
              <a:rPr lang="en-US"/>
              <a:pPr/>
              <a:t>30</a:t>
            </a:fld>
            <a:endParaRPr lang="en-US"/>
          </a:p>
        </p:txBody>
      </p:sp>
      <p:sp>
        <p:nvSpPr>
          <p:cNvPr id="346114" name="Rectangle 2"/>
          <p:cNvSpPr>
            <a:spLocks noRot="1" noChangeArrowheads="1" noTextEdit="1"/>
          </p:cNvSpPr>
          <p:nvPr>
            <p:ph type="sldImg"/>
          </p:nvPr>
        </p:nvSpPr>
        <p:spPr>
          <a:ln/>
        </p:spPr>
      </p:sp>
      <p:sp>
        <p:nvSpPr>
          <p:cNvPr id="346115" name="Rectangle 3"/>
          <p:cNvSpPr>
            <a:spLocks noGrp="1" noChangeArrowheads="1"/>
          </p:cNvSpPr>
          <p:nvPr>
            <p:ph type="body" idx="1"/>
          </p:nvPr>
        </p:nvSpPr>
        <p:spPr/>
        <p:txBody>
          <a:bodyPr/>
          <a:lstStyle/>
          <a:p>
            <a:r>
              <a:rPr lang="en-US"/>
              <a:t>Here is the bilateral filter applied to our crop [space]</a:t>
            </a:r>
          </a:p>
          <a:p>
            <a:r>
              <a:rPr lang="en-US"/>
              <a:t>[space – close up appears]</a:t>
            </a:r>
          </a:p>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EB43F-6E0E-47E0-9472-E57D683B2FB8}" type="slidenum">
              <a:rPr lang="en-US"/>
              <a:pPr/>
              <a:t>31</a:t>
            </a:fld>
            <a:endParaRPr lang="en-US"/>
          </a:p>
        </p:txBody>
      </p:sp>
      <p:sp>
        <p:nvSpPr>
          <p:cNvPr id="495618" name="Rectangle 2"/>
          <p:cNvSpPr>
            <a:spLocks noRot="1" noChangeArrowheads="1" noTextEdit="1"/>
          </p:cNvSpPr>
          <p:nvPr>
            <p:ph type="sldImg"/>
          </p:nvPr>
        </p:nvSpPr>
        <p:spPr>
          <a:ln/>
        </p:spPr>
      </p:sp>
      <p:sp>
        <p:nvSpPr>
          <p:cNvPr id="495619" name="Rectangle 3"/>
          <p:cNvSpPr>
            <a:spLocks noGrp="1" noChangeArrowheads="1"/>
          </p:cNvSpPr>
          <p:nvPr>
            <p:ph type="body" idx="1"/>
          </p:nvPr>
        </p:nvSpPr>
        <p:spPr/>
        <p:txBody>
          <a:bodyPr/>
          <a:lstStyle/>
          <a:p>
            <a:r>
              <a:rPr lang="en-US"/>
              <a:t>In the close up we see that the bilateral filtered image is less noisy and maintains strong edge features. [point] like the line between the lions head and background. However we still lack thread details. </a:t>
            </a:r>
          </a:p>
          <a:p>
            <a:r>
              <a:rPr lang="en-US"/>
              <a:t>What I’ve discussed so far is the single image case and we run into the problem that it is difficult to distinguish between noise and detail edges. Let’s see how the flash image can help us out. </a:t>
            </a:r>
          </a:p>
          <a:p>
            <a:endParaRPr lang="en-US"/>
          </a:p>
          <a:p>
            <a:endParaRPr lang="en-US"/>
          </a:p>
          <a:p>
            <a:endParaRPr lang="en-US"/>
          </a:p>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90F5B5-C381-4A69-BBB6-7C5FC46F7EA9}" type="slidenum">
              <a:rPr lang="en-US"/>
              <a:pPr/>
              <a:t>32</a:t>
            </a:fld>
            <a:endParaRPr lang="en-US"/>
          </a:p>
        </p:txBody>
      </p:sp>
      <p:sp>
        <p:nvSpPr>
          <p:cNvPr id="496642" name="Rectangle 2"/>
          <p:cNvSpPr>
            <a:spLocks noRot="1" noChangeArrowheads="1" noTextEdit="1"/>
          </p:cNvSpPr>
          <p:nvPr>
            <p:ph type="sldImg"/>
          </p:nvPr>
        </p:nvSpPr>
        <p:spPr>
          <a:ln/>
        </p:spPr>
      </p:sp>
      <p:sp>
        <p:nvSpPr>
          <p:cNvPr id="496643" name="Rectangle 3"/>
          <p:cNvSpPr>
            <a:spLocks noGrp="1" noChangeArrowheads="1"/>
          </p:cNvSpPr>
          <p:nvPr>
            <p:ph type="body" idx="1"/>
          </p:nvPr>
        </p:nvSpPr>
        <p:spPr/>
        <p:txBody>
          <a:bodyPr/>
          <a:lstStyle/>
          <a:p>
            <a:r>
              <a:rPr lang="en-US"/>
              <a:t>[space]</a:t>
            </a:r>
          </a:p>
          <a:p>
            <a:r>
              <a:rPr lang="en-US"/>
              <a:t>As we saw earlier, the flash image contains more light and has more thread detail. Therefore it is a good and virtually noise free estimator of the edges in the scene. [space]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AFAA8F-3CE6-43D6-855B-8794027B3B0E}" type="slidenum">
              <a:rPr lang="en-US"/>
              <a:pPr/>
              <a:t>33</a:t>
            </a:fld>
            <a:endParaRPr lang="en-US"/>
          </a:p>
        </p:txBody>
      </p:sp>
      <p:sp>
        <p:nvSpPr>
          <p:cNvPr id="497666" name="Rectangle 2"/>
          <p:cNvSpPr>
            <a:spLocks noRot="1" noChangeArrowheads="1" noTextEdit="1"/>
          </p:cNvSpPr>
          <p:nvPr>
            <p:ph type="sldImg"/>
          </p:nvPr>
        </p:nvSpPr>
        <p:spPr>
          <a:ln/>
        </p:spPr>
      </p:sp>
      <p:sp>
        <p:nvSpPr>
          <p:cNvPr id="497667" name="Rectangle 3"/>
          <p:cNvSpPr>
            <a:spLocks noGrp="1" noChangeArrowheads="1"/>
          </p:cNvSpPr>
          <p:nvPr>
            <p:ph type="body" idx="1"/>
          </p:nvPr>
        </p:nvSpPr>
        <p:spPr/>
        <p:txBody>
          <a:bodyPr/>
          <a:lstStyle/>
          <a:p>
            <a:r>
              <a:rPr lang="en-US"/>
              <a:t>Going back to our scanline, [space] we can see that we can exploit this advantage by using a much tighter Gaussian for the edge stopping function. [space]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7F015D-8EA6-40AE-94A3-ED4DA7AC12BA}" type="slidenum">
              <a:rPr lang="en-US"/>
              <a:pPr/>
              <a:t>34</a:t>
            </a:fld>
            <a:endParaRPr lang="en-US"/>
          </a:p>
        </p:txBody>
      </p:sp>
      <p:sp>
        <p:nvSpPr>
          <p:cNvPr id="498690" name="Rectangle 2"/>
          <p:cNvSpPr>
            <a:spLocks noRot="1" noChangeArrowheads="1" noTextEdit="1"/>
          </p:cNvSpPr>
          <p:nvPr>
            <p:ph type="sldImg"/>
          </p:nvPr>
        </p:nvSpPr>
        <p:spPr>
          <a:ln/>
        </p:spPr>
      </p:sp>
      <p:sp>
        <p:nvSpPr>
          <p:cNvPr id="498691" name="Rectangle 3"/>
          <p:cNvSpPr>
            <a:spLocks noGrp="1" noChangeArrowheads="1"/>
          </p:cNvSpPr>
          <p:nvPr>
            <p:ph type="body" idx="1"/>
          </p:nvPr>
        </p:nvSpPr>
        <p:spPr/>
        <p:txBody>
          <a:bodyPr/>
          <a:lstStyle/>
          <a:p>
            <a:r>
              <a:rPr lang="en-US"/>
              <a:t>In effect, we use the edges in the flash image to guide the averaging in the no-flash image.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8DD84-8776-4509-81BA-AC0BE51F973A}" type="slidenum">
              <a:rPr lang="en-US"/>
              <a:pPr/>
              <a:t>35</a:t>
            </a:fld>
            <a:endParaRPr lang="en-US"/>
          </a:p>
        </p:txBody>
      </p:sp>
      <p:sp>
        <p:nvSpPr>
          <p:cNvPr id="499714" name="Rectangle 2"/>
          <p:cNvSpPr>
            <a:spLocks noRot="1" noChangeArrowheads="1" noTextEdit="1"/>
          </p:cNvSpPr>
          <p:nvPr>
            <p:ph type="sldImg"/>
          </p:nvPr>
        </p:nvSpPr>
        <p:spPr>
          <a:ln/>
        </p:spPr>
      </p:sp>
      <p:sp>
        <p:nvSpPr>
          <p:cNvPr id="499715" name="Rectangle 3"/>
          <p:cNvSpPr>
            <a:spLocks noGrp="1" noChangeArrowheads="1"/>
          </p:cNvSpPr>
          <p:nvPr>
            <p:ph type="body" idx="1"/>
          </p:nvPr>
        </p:nvSpPr>
        <p:spPr/>
        <p:txBody>
          <a:bodyPr/>
          <a:lstStyle/>
          <a:p>
            <a:r>
              <a:rPr lang="en-US"/>
              <a:t>We call this the bridge, the joint bilateral filter. [space]</a:t>
            </a:r>
          </a:p>
          <a:p>
            <a:endParaRPr lang="en-US"/>
          </a:p>
          <a:p>
            <a:endParaRPr lang="en-US"/>
          </a:p>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786BBD-7AF7-4A19-8D57-85CA84E393CB}" type="slidenum">
              <a:rPr lang="en-US"/>
              <a:pPr/>
              <a:t>36</a:t>
            </a:fld>
            <a:endParaRPr lang="en-US"/>
          </a:p>
        </p:txBody>
      </p:sp>
      <p:sp>
        <p:nvSpPr>
          <p:cNvPr id="500738" name="Rectangle 2"/>
          <p:cNvSpPr>
            <a:spLocks noRot="1" noChangeArrowheads="1" noTextEdit="1"/>
          </p:cNvSpPr>
          <p:nvPr>
            <p:ph type="sldImg"/>
          </p:nvPr>
        </p:nvSpPr>
        <p:spPr>
          <a:ln/>
        </p:spPr>
      </p:sp>
      <p:sp>
        <p:nvSpPr>
          <p:cNvPr id="500739" name="Rectangle 3"/>
          <p:cNvSpPr>
            <a:spLocks noGrp="1" noChangeArrowheads="1"/>
          </p:cNvSpPr>
          <p:nvPr>
            <p:ph type="body" idx="1"/>
          </p:nvPr>
        </p:nvSpPr>
        <p:spPr/>
        <p:txBody>
          <a:bodyPr/>
          <a:lstStyle/>
          <a:p>
            <a:r>
              <a:rPr lang="en-US"/>
              <a:t>(Rectangle appears) Here we only average the pixels that fall on the dark-blue band. [space]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8FD1F4-B6AD-49AB-8868-CB7FAD10F786}" type="slidenum">
              <a:rPr lang="en-US"/>
              <a:pPr/>
              <a:t>37</a:t>
            </a:fld>
            <a:endParaRPr lang="en-US"/>
          </a:p>
        </p:txBody>
      </p:sp>
      <p:sp>
        <p:nvSpPr>
          <p:cNvPr id="501762" name="Rectangle 2"/>
          <p:cNvSpPr>
            <a:spLocks noRot="1" noChangeArrowheads="1" noTextEdit="1"/>
          </p:cNvSpPr>
          <p:nvPr>
            <p:ph type="sldImg"/>
          </p:nvPr>
        </p:nvSpPr>
        <p:spPr>
          <a:ln/>
        </p:spPr>
      </p:sp>
      <p:sp>
        <p:nvSpPr>
          <p:cNvPr id="501763" name="Rectangle 3"/>
          <p:cNvSpPr>
            <a:spLocks noGrp="1" noChangeArrowheads="1"/>
          </p:cNvSpPr>
          <p:nvPr>
            <p:ph type="body" idx="1"/>
          </p:nvPr>
        </p:nvSpPr>
        <p:spPr/>
        <p:txBody>
          <a:bodyPr/>
          <a:lstStyle/>
          <a:p>
            <a:r>
              <a:rPr lang="en-US"/>
              <a:t>This is the filtered result on the scanline. Notice how it more closely tracks the threads of the tapestry. [point]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214CFE-EA43-4A44-8F69-93A450C522FE}" type="slidenum">
              <a:rPr lang="en-US"/>
              <a:pPr/>
              <a:t>38</a:t>
            </a:fld>
            <a:endParaRPr lang="en-US"/>
          </a:p>
        </p:txBody>
      </p:sp>
      <p:sp>
        <p:nvSpPr>
          <p:cNvPr id="502786" name="Rectangle 2"/>
          <p:cNvSpPr>
            <a:spLocks noRot="1" noChangeArrowheads="1" noTextEdit="1"/>
          </p:cNvSpPr>
          <p:nvPr>
            <p:ph type="sldImg"/>
          </p:nvPr>
        </p:nvSpPr>
        <p:spPr>
          <a:ln/>
        </p:spPr>
      </p:sp>
      <p:sp>
        <p:nvSpPr>
          <p:cNvPr id="502787" name="Rectangle 3"/>
          <p:cNvSpPr>
            <a:spLocks noGrp="1" noChangeArrowheads="1"/>
          </p:cNvSpPr>
          <p:nvPr>
            <p:ph type="body" idx="1"/>
          </p:nvPr>
        </p:nvSpPr>
        <p:spPr/>
        <p:txBody>
          <a:bodyPr/>
          <a:lstStyle/>
          <a:p>
            <a:r>
              <a:rPr lang="en-US"/>
              <a:t>Here is the joint bilateral filtered result [space]</a:t>
            </a:r>
          </a:p>
          <a:p>
            <a:r>
              <a:rPr lang="en-US"/>
              <a:t>[space – close up appears]</a:t>
            </a:r>
          </a:p>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CEABA0-B3A0-4D89-B954-F7EB73C587D6}" type="slidenum">
              <a:rPr lang="en-US"/>
              <a:pPr/>
              <a:t>39</a:t>
            </a:fld>
            <a:endParaRPr lang="en-US"/>
          </a:p>
        </p:txBody>
      </p:sp>
      <p:sp>
        <p:nvSpPr>
          <p:cNvPr id="503810" name="Rectangle 2"/>
          <p:cNvSpPr>
            <a:spLocks noRot="1" noChangeArrowheads="1" noTextEdit="1"/>
          </p:cNvSpPr>
          <p:nvPr>
            <p:ph type="sldImg"/>
          </p:nvPr>
        </p:nvSpPr>
        <p:spPr>
          <a:ln/>
        </p:spPr>
      </p:sp>
      <p:sp>
        <p:nvSpPr>
          <p:cNvPr id="503811" name="Rectangle 3"/>
          <p:cNvSpPr>
            <a:spLocks noGrp="1" noChangeArrowheads="1"/>
          </p:cNvSpPr>
          <p:nvPr>
            <p:ph type="body" idx="1"/>
          </p:nvPr>
        </p:nvSpPr>
        <p:spPr/>
        <p:txBody>
          <a:bodyPr/>
          <a:lstStyle/>
          <a:p>
            <a:r>
              <a:rPr lang="en-US"/>
              <a:t>In this comparison you can see that the JBF retains more detail and does not blur the image as much. [point to thread in forehead – look up] Notice how the Joint Bilateral Filter brings out more thread detail and starts to show some definition in dark regions. </a:t>
            </a:r>
          </a:p>
          <a:p>
            <a:r>
              <a:rPr lang="en-US"/>
              <a:t>Again, the Joint Bilateral Filter improves denoising by using the edge information of the flash image. Elmar Eisemann, who will talk next, calls this the cross bilateral filter.</a:t>
            </a:r>
          </a:p>
          <a:p>
            <a:r>
              <a:rPr lang="en-US"/>
              <a:t> [WAIT]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28A52C-7F6B-4D54-8C4B-7A5D5E1A32AF}" type="slidenum">
              <a:rPr lang="en-US"/>
              <a:pPr/>
              <a:t>4</a:t>
            </a:fld>
            <a:endParaRPr lang="en-US"/>
          </a:p>
        </p:txBody>
      </p:sp>
      <p:sp>
        <p:nvSpPr>
          <p:cNvPr id="88066" name="Rectangle 2"/>
          <p:cNvSpPr>
            <a:spLocks noRot="1" noChangeArrowheads="1" noTextEdit="1"/>
          </p:cNvSpPr>
          <p:nvPr>
            <p:ph type="sldImg"/>
          </p:nvPr>
        </p:nvSpPr>
        <p:spPr>
          <a:ln/>
        </p:spPr>
      </p:sp>
      <p:sp>
        <p:nvSpPr>
          <p:cNvPr id="88067" name="Rectangle 3"/>
          <p:cNvSpPr>
            <a:spLocks noGrp="1" noChangeArrowheads="1"/>
          </p:cNvSpPr>
          <p:nvPr>
            <p:ph type="body" idx="1"/>
          </p:nvPr>
        </p:nvSpPr>
        <p:spPr/>
        <p:txBody>
          <a:bodyPr/>
          <a:lstStyle/>
          <a:p>
            <a:r>
              <a:rPr lang="en-US"/>
              <a:t>Instead of using a flash we can increase the exposure time. Here I capture the ambiance of this evening beach scene, but introduce motion blur because I could not hold the camera still over the long exposure.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28B235-BCAA-4D97-B605-D95A0A76B0AC}" type="slidenum">
              <a:rPr lang="en-US"/>
              <a:pPr/>
              <a:t>40</a:t>
            </a:fld>
            <a:endParaRPr lang="en-US"/>
          </a:p>
        </p:txBody>
      </p:sp>
      <p:sp>
        <p:nvSpPr>
          <p:cNvPr id="504834" name="Rectangle 2"/>
          <p:cNvSpPr>
            <a:spLocks noRot="1" noChangeArrowheads="1" noTextEdit="1"/>
          </p:cNvSpPr>
          <p:nvPr>
            <p:ph type="sldImg"/>
          </p:nvPr>
        </p:nvSpPr>
        <p:spPr>
          <a:ln/>
        </p:spPr>
      </p:sp>
      <p:sp>
        <p:nvSpPr>
          <p:cNvPr id="504835" name="Rectangle 3"/>
          <p:cNvSpPr>
            <a:spLocks noGrp="1" noChangeArrowheads="1"/>
          </p:cNvSpPr>
          <p:nvPr>
            <p:ph type="body" idx="1"/>
          </p:nvPr>
        </p:nvSpPr>
        <p:spPr/>
        <p:txBody>
          <a:bodyPr/>
          <a:lstStyle/>
          <a:p>
            <a:r>
              <a:rPr lang="en-US"/>
              <a:t>Although the JBF performs well, there is room for improvement. This becomes evident in comparison with the flash image. [space – flash image appears]</a:t>
            </a:r>
          </a:p>
          <a:p>
            <a:r>
              <a:rPr lang="en-US"/>
              <a:t>Intuitively, we can further enhance our result by transferring the detail from the flash to the no-flash image [space].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82F8FF-7281-40ED-85BC-C5FE8ACC4875}" type="slidenum">
              <a:rPr lang="en-US"/>
              <a:pPr/>
              <a:t>41</a:t>
            </a:fld>
            <a:endParaRPr lang="en-US"/>
          </a:p>
        </p:txBody>
      </p:sp>
      <p:sp>
        <p:nvSpPr>
          <p:cNvPr id="505858" name="Rectangle 2"/>
          <p:cNvSpPr>
            <a:spLocks noRot="1" noChangeArrowheads="1" noTextEdit="1"/>
          </p:cNvSpPr>
          <p:nvPr>
            <p:ph type="sldImg"/>
          </p:nvPr>
        </p:nvSpPr>
        <p:spPr>
          <a:ln/>
        </p:spPr>
      </p:sp>
      <p:sp>
        <p:nvSpPr>
          <p:cNvPr id="505859" name="Rectangle 3"/>
          <p:cNvSpPr>
            <a:spLocks noGrp="1" noChangeArrowheads="1"/>
          </p:cNvSpPr>
          <p:nvPr>
            <p:ph type="body" idx="1"/>
          </p:nvPr>
        </p:nvSpPr>
        <p:spPr/>
        <p:txBody>
          <a:bodyPr/>
          <a:lstStyle/>
          <a:p>
            <a:r>
              <a:rPr lang="en-US"/>
              <a:t>To do this we extract a detail layer from the flash image. [space]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A61280-5750-4150-9556-CEEFF1412D33}" type="slidenum">
              <a:rPr lang="en-US"/>
              <a:pPr/>
              <a:t>42</a:t>
            </a:fld>
            <a:endParaRPr lang="en-US"/>
          </a:p>
        </p:txBody>
      </p:sp>
      <p:sp>
        <p:nvSpPr>
          <p:cNvPr id="506882" name="Rectangle 2"/>
          <p:cNvSpPr>
            <a:spLocks noRot="1" noChangeArrowheads="1" noTextEdit="1"/>
          </p:cNvSpPr>
          <p:nvPr>
            <p:ph type="sldImg"/>
          </p:nvPr>
        </p:nvSpPr>
        <p:spPr>
          <a:ln/>
        </p:spPr>
      </p:sp>
      <p:sp>
        <p:nvSpPr>
          <p:cNvPr id="506883" name="Rectangle 3"/>
          <p:cNvSpPr>
            <a:spLocks noGrp="1" noChangeArrowheads="1"/>
          </p:cNvSpPr>
          <p:nvPr>
            <p:ph type="body" idx="1"/>
          </p:nvPr>
        </p:nvSpPr>
        <p:spPr/>
        <p:txBody>
          <a:bodyPr/>
          <a:lstStyle/>
          <a:p>
            <a:r>
              <a:rPr lang="en-US"/>
              <a:t>We first divide the image into large and small scale features using a standard bilateral filter. As seen earlier, the bilateral filter retains large features and strong edges.  But our detail layer needs small scale, detail, features. </a:t>
            </a:r>
          </a:p>
          <a:p>
            <a:endParaRPr lang="en-US"/>
          </a:p>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E8DFDF-E5F4-4F8D-9BD3-94948B0E70CF}" type="slidenum">
              <a:rPr lang="en-US"/>
              <a:pPr/>
              <a:t>43</a:t>
            </a:fld>
            <a:endParaRPr lang="en-US"/>
          </a:p>
        </p:txBody>
      </p:sp>
      <p:sp>
        <p:nvSpPr>
          <p:cNvPr id="507906" name="Rectangle 2"/>
          <p:cNvSpPr>
            <a:spLocks noRot="1" noChangeArrowheads="1" noTextEdit="1"/>
          </p:cNvSpPr>
          <p:nvPr>
            <p:ph type="sldImg"/>
          </p:nvPr>
        </p:nvSpPr>
        <p:spPr>
          <a:ln/>
        </p:spPr>
      </p:sp>
      <p:sp>
        <p:nvSpPr>
          <p:cNvPr id="507907" name="Rectangle 3"/>
          <p:cNvSpPr>
            <a:spLocks noGrp="1" noChangeArrowheads="1"/>
          </p:cNvSpPr>
          <p:nvPr>
            <p:ph type="body" idx="1"/>
          </p:nvPr>
        </p:nvSpPr>
        <p:spPr/>
        <p:txBody>
          <a:bodyPr/>
          <a:lstStyle/>
          <a:p>
            <a:r>
              <a:rPr lang="en-US"/>
              <a:t>[space] We get these small scale features by dividing the filtered images by the original. This becomes our detail layer.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71C851-7B1E-430C-85CB-4027D8CDEC19}" type="slidenum">
              <a:rPr lang="en-US"/>
              <a:pPr/>
              <a:t>44</a:t>
            </a:fld>
            <a:endParaRPr lang="en-US"/>
          </a:p>
        </p:txBody>
      </p:sp>
      <p:sp>
        <p:nvSpPr>
          <p:cNvPr id="508930" name="Rectangle 2"/>
          <p:cNvSpPr>
            <a:spLocks noRot="1" noChangeArrowheads="1" noTextEdit="1"/>
          </p:cNvSpPr>
          <p:nvPr>
            <p:ph type="sldImg"/>
          </p:nvPr>
        </p:nvSpPr>
        <p:spPr>
          <a:ln/>
        </p:spPr>
      </p:sp>
      <p:sp>
        <p:nvSpPr>
          <p:cNvPr id="508931" name="Rectangle 3"/>
          <p:cNvSpPr>
            <a:spLocks noGrp="1" noChangeArrowheads="1"/>
          </p:cNvSpPr>
          <p:nvPr>
            <p:ph type="body" idx="1"/>
          </p:nvPr>
        </p:nvSpPr>
        <p:spPr/>
        <p:txBody>
          <a:bodyPr/>
          <a:lstStyle/>
          <a:p>
            <a:r>
              <a:rPr lang="en-US"/>
              <a:t>[space]</a:t>
            </a:r>
          </a:p>
          <a:p>
            <a:r>
              <a:rPr lang="en-US"/>
              <a:t>We then multiply the detail layer with our joint bilateral filtered image to produce the final result. We multiply, rather than add, since our images lie at different absolute amplitudes. A similar decoupling approach was taken in Fredo Durand’s 2002 tone mapping paper. [space]</a:t>
            </a:r>
          </a:p>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1221F1-F7A6-4B10-8676-349A63484AF0}" type="slidenum">
              <a:rPr lang="en-US"/>
              <a:pPr/>
              <a:t>45</a:t>
            </a:fld>
            <a:endParaRPr lang="en-US"/>
          </a:p>
        </p:txBody>
      </p:sp>
      <p:sp>
        <p:nvSpPr>
          <p:cNvPr id="509954" name="Rectangle 2"/>
          <p:cNvSpPr>
            <a:spLocks noRot="1" noChangeArrowheads="1" noTextEdit="1"/>
          </p:cNvSpPr>
          <p:nvPr>
            <p:ph type="sldImg"/>
          </p:nvPr>
        </p:nvSpPr>
        <p:spPr>
          <a:ln/>
        </p:spPr>
      </p:sp>
      <p:sp>
        <p:nvSpPr>
          <p:cNvPr id="509955" name="Rectangle 3"/>
          <p:cNvSpPr>
            <a:spLocks noGrp="1" noChangeArrowheads="1"/>
          </p:cNvSpPr>
          <p:nvPr>
            <p:ph type="body" idx="1"/>
          </p:nvPr>
        </p:nvSpPr>
        <p:spPr/>
        <p:txBody>
          <a:bodyPr/>
          <a:lstStyle/>
          <a:p>
            <a:r>
              <a:rPr lang="en-US"/>
              <a:t>Here is a close-up. Notice how noise is significantly reduced and the details are enhanced in our result [point out improvements].</a:t>
            </a:r>
          </a:p>
          <a:p>
            <a:r>
              <a:rPr lang="en-US"/>
              <a:t>Let’s look at some additional results of our denoising and detail transfer technique.</a:t>
            </a:r>
            <a:endParaRPr lang="en-US" b="1"/>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BFA53F-BD69-475F-B3DD-0ED36EDC6779}" type="slidenum">
              <a:rPr lang="en-US"/>
              <a:pPr/>
              <a:t>46</a:t>
            </a:fld>
            <a:endParaRPr lang="en-US"/>
          </a:p>
        </p:txBody>
      </p:sp>
      <p:sp>
        <p:nvSpPr>
          <p:cNvPr id="510978" name="Rectangle 2"/>
          <p:cNvSpPr>
            <a:spLocks noRot="1" noChangeArrowheads="1" noTextEdit="1"/>
          </p:cNvSpPr>
          <p:nvPr>
            <p:ph type="sldImg"/>
          </p:nvPr>
        </p:nvSpPr>
        <p:spPr>
          <a:ln/>
        </p:spPr>
      </p:sp>
      <p:sp>
        <p:nvSpPr>
          <p:cNvPr id="510979" name="Rectangle 3"/>
          <p:cNvSpPr>
            <a:spLocks noGrp="1" noChangeArrowheads="1"/>
          </p:cNvSpPr>
          <p:nvPr>
            <p:ph type="body" idx="1"/>
          </p:nvPr>
        </p:nvSpPr>
        <p:spPr/>
        <p:txBody>
          <a:bodyPr/>
          <a:lstStyle/>
          <a:p>
            <a:r>
              <a:rPr lang="en-US" b="1"/>
              <a:t>Result – Hay Lamp</a:t>
            </a:r>
          </a:p>
          <a:p>
            <a:r>
              <a:rPr lang="en-US"/>
              <a:t>Here is a hay-lamp taken with flash which makes it look dreary. (The concept of a hay lamp may sounds somewhat strange, but yes this is a lamp made of hay and light-bulb inside. Make no mistake, it’s a dangerous proposition but at this German castle, it adds a certain country-side charm. [space] The no-flash version shows that this hay lamp is indeed illuminated from the inside. [space] The crop shows noise on the back of the wall [point – look-up] and a lack of definition in the hay strands. [space] Our result removes the noise from the background and adds crispness to the hay.</a:t>
            </a:r>
            <a:endParaRPr lang="en-US" b="1"/>
          </a:p>
          <a:p>
            <a:endParaRPr lang="en-US"/>
          </a:p>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485F77-A973-4253-A244-A010DBC4BE9C}" type="slidenum">
              <a:rPr lang="en-US"/>
              <a:pPr/>
              <a:t>50</a:t>
            </a:fld>
            <a:endParaRPr lang="en-US"/>
          </a:p>
        </p:txBody>
      </p:sp>
      <p:sp>
        <p:nvSpPr>
          <p:cNvPr id="512002" name="Rectangle 2"/>
          <p:cNvSpPr>
            <a:spLocks noRot="1" noChangeArrowheads="1" noTextEdit="1"/>
          </p:cNvSpPr>
          <p:nvPr>
            <p:ph type="sldImg"/>
          </p:nvPr>
        </p:nvSpPr>
        <p:spPr>
          <a:ln/>
        </p:spPr>
      </p:sp>
      <p:sp>
        <p:nvSpPr>
          <p:cNvPr id="512003" name="Rectangle 3"/>
          <p:cNvSpPr>
            <a:spLocks noGrp="1" noChangeArrowheads="1"/>
          </p:cNvSpPr>
          <p:nvPr>
            <p:ph type="body" idx="1"/>
          </p:nvPr>
        </p:nvSpPr>
        <p:spPr/>
        <p:txBody>
          <a:bodyPr/>
          <a:lstStyle/>
          <a:p>
            <a:r>
              <a:rPr lang="en-US" b="1"/>
              <a:t>Result - Puppet</a:t>
            </a:r>
          </a:p>
          <a:p>
            <a:r>
              <a:rPr lang="en-US"/>
              <a:t>Here is flash image of some puppets. [space] The no-flash version [space] And a detailed crop. [point-look-up] Notice the noise and the low definition of the plush around the right ear. [space]</a:t>
            </a:r>
          </a:p>
          <a:p>
            <a:r>
              <a:rPr lang="en-US"/>
              <a:t>Our result removes the noise and brings out the detail [space]</a:t>
            </a:r>
            <a:endParaRPr lang="en-US" b="1"/>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F50C1C-A96C-41B8-AACE-07A8F896A915}" type="slidenum">
              <a:rPr lang="en-US"/>
              <a:pPr/>
              <a:t>54</a:t>
            </a:fld>
            <a:endParaRPr lang="en-US"/>
          </a:p>
        </p:txBody>
      </p:sp>
      <p:sp>
        <p:nvSpPr>
          <p:cNvPr id="513026" name="Rectangle 2"/>
          <p:cNvSpPr>
            <a:spLocks noRot="1" noChangeArrowheads="1" noTextEdit="1"/>
          </p:cNvSpPr>
          <p:nvPr>
            <p:ph type="sldImg"/>
          </p:nvPr>
        </p:nvSpPr>
        <p:spPr>
          <a:ln/>
        </p:spPr>
      </p:sp>
      <p:sp>
        <p:nvSpPr>
          <p:cNvPr id="513027" name="Rectangle 3"/>
          <p:cNvSpPr>
            <a:spLocks noGrp="1" noChangeArrowheads="1"/>
          </p:cNvSpPr>
          <p:nvPr>
            <p:ph type="body" idx="1"/>
          </p:nvPr>
        </p:nvSpPr>
        <p:spPr/>
        <p:txBody>
          <a:bodyPr/>
          <a:lstStyle/>
          <a:p>
            <a:r>
              <a:rPr lang="en-US" b="1"/>
              <a:t>Result - Pots</a:t>
            </a:r>
          </a:p>
          <a:p>
            <a:r>
              <a:rPr lang="en-US"/>
              <a:t>Here is a picture of pots with flash. [space] and with out [space] This is a detail crop of the flash image. Notice the brown pot is smooth and the green pot has a fine texture pattern caused by the fire glazing process. [point-to texture look-up] [space] In the no-flash image this texture is drowned in noise [point at texture] in fact it is hard to distinguish noise from texture [space] Our result restores these fine details and the brown pot appears smooth. [PAUSE] [space] </a:t>
            </a:r>
          </a:p>
          <a:p>
            <a:endParaRPr lang="en-US"/>
          </a:p>
          <a:p>
            <a:endParaRPr lang="en-US"/>
          </a:p>
          <a:p>
            <a:endParaRPr lang="en-US"/>
          </a:p>
          <a:p>
            <a:endParaRPr lang="en-US"/>
          </a:p>
          <a:p>
            <a:endParaRPr lang="en-US"/>
          </a:p>
          <a:p>
            <a:endParaRPr lang="en-US"/>
          </a:p>
          <a:p>
            <a:endParaRPr lang="en-US"/>
          </a:p>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844077-8E35-487A-B5B5-B449625CB34F}" type="slidenum">
              <a:rPr lang="en-US"/>
              <a:pPr/>
              <a:t>59</a:t>
            </a:fld>
            <a:endParaRPr lang="en-US"/>
          </a:p>
        </p:txBody>
      </p:sp>
      <p:sp>
        <p:nvSpPr>
          <p:cNvPr id="489474" name="Rectangle 2"/>
          <p:cNvSpPr>
            <a:spLocks noRot="1" noChangeArrowheads="1" noTextEdit="1"/>
          </p:cNvSpPr>
          <p:nvPr>
            <p:ph type="sldImg"/>
          </p:nvPr>
        </p:nvSpPr>
        <p:spPr>
          <a:ln/>
        </p:spPr>
      </p:sp>
      <p:sp>
        <p:nvSpPr>
          <p:cNvPr id="489475" name="Rectangle 3"/>
          <p:cNvSpPr>
            <a:spLocks noGrp="1" noChangeArrowheads="1"/>
          </p:cNvSpPr>
          <p:nvPr>
            <p:ph type="body" idx="1"/>
          </p:nvPr>
        </p:nvSpPr>
        <p:spPr/>
        <p:txBody>
          <a:bodyPr/>
          <a:lstStyle/>
          <a:p>
            <a:r>
              <a:rPr lang="en-US" sz="1000" b="1"/>
              <a:t>Flash Shadows and Specularity</a:t>
            </a:r>
          </a:p>
          <a:p>
            <a:r>
              <a:rPr lang="en-US" sz="1000"/>
              <a:t>But there is one important thing I have ignored until now. Our technique assumes that the flash image is a good local estimator of the no-flash image. This assumption is violated in flash shadow and specular regions. Here flash shadow causes erroneous edges in our result. To properly combine the image pair we have to spare out these regions. [space] </a:t>
            </a:r>
          </a:p>
          <a:p>
            <a:r>
              <a:rPr lang="en-US" sz="1000"/>
              <a:t>We want to find flash shadows and specularities, so we need an image that is lit by flash only. [space] We get this image by subtracting the no-flash from the flash image. This subtraction is done in linear radiance space. In this example the flash is much brighter than the ambient illumination, so the difference image looks unchanged. [space].  Here are the images in linear space. Notice how the no-flash image is significantly darker than the flash image. [space] </a:t>
            </a:r>
          </a:p>
          <a:p>
            <a:r>
              <a:rPr lang="en-US" sz="1000"/>
              <a:t>Next we threshold the difference image. Near zero regions map to shadows. [point out correspondence in mask/difference] Very bright areas map to specularities. [point out correspondence in mask/difference].</a:t>
            </a:r>
          </a:p>
          <a:p>
            <a:r>
              <a:rPr lang="en-US" sz="1000"/>
              <a:t>In our case a user would interactively choose the shadow and specular thresholds. </a:t>
            </a:r>
          </a:p>
          <a:p>
            <a:r>
              <a:rPr lang="en-US" sz="1000"/>
              <a:t>In the next talk, Eisemann will discuss a different approach to shadow and specular detection.</a:t>
            </a:r>
          </a:p>
          <a:p>
            <a:r>
              <a:rPr lang="en-US" sz="1000"/>
              <a:t>Finally we dilate and blur the mask to accommodate for soft penumbras. </a:t>
            </a:r>
          </a:p>
          <a:p>
            <a:r>
              <a:rPr lang="en-US" sz="1000"/>
              <a:t>Here is a close-up of the mask. [space].</a:t>
            </a:r>
          </a:p>
          <a:p>
            <a:r>
              <a:rPr lang="en-US" sz="1000"/>
              <a:t>Within the mask we use standard bilateral filtering to produce our final result. </a:t>
            </a:r>
          </a:p>
          <a:p>
            <a:r>
              <a:rPr lang="en-US" sz="1000"/>
              <a:t>[back/forward]</a:t>
            </a:r>
          </a:p>
          <a:p>
            <a:r>
              <a:rPr lang="en-US" sz="1000"/>
              <a:t>Notice how the mask prevents the artifacts.</a:t>
            </a:r>
          </a:p>
          <a:p>
            <a:r>
              <a:rPr lang="en-US" sz="1000"/>
              <a:t>Before I move on, let me summarize. Our first application uses the flash image to denoise and transfer detail to the no-flash image. We then detect shadows and specularities and resort to standard bilateral filtering in these areas. space]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EE4553-B179-427E-9EF4-0CD023C40C50}" type="slidenum">
              <a:rPr lang="en-US"/>
              <a:pPr/>
              <a:t>5</a:t>
            </a:fld>
            <a:endParaRPr lang="en-US"/>
          </a:p>
        </p:txBody>
      </p:sp>
      <p:sp>
        <p:nvSpPr>
          <p:cNvPr id="92162" name="Rectangle 2"/>
          <p:cNvSpPr>
            <a:spLocks noRo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a:t>Another approach is to increase the camera’s sensitivity or ISO and keep a short exposure time. Here I capture the romantic candle-lit look of this wine cave, but the image is noisy.</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BF9FAB-D33B-4F03-BE3A-8F4344784EB4}" type="slidenum">
              <a:rPr lang="en-US"/>
              <a:pPr/>
              <a:t>64</a:t>
            </a:fld>
            <a:endParaRPr lang="en-US"/>
          </a:p>
        </p:txBody>
      </p:sp>
      <p:sp>
        <p:nvSpPr>
          <p:cNvPr id="302082" name="Rectangle 2"/>
          <p:cNvSpPr>
            <a:spLocks noRot="1" noChangeArrowheads="1" noTextEdit="1"/>
          </p:cNvSpPr>
          <p:nvPr>
            <p:ph type="sldImg"/>
          </p:nvPr>
        </p:nvSpPr>
        <p:spPr>
          <a:ln/>
        </p:spPr>
      </p:sp>
      <p:sp>
        <p:nvSpPr>
          <p:cNvPr id="302083" name="Rectangle 3"/>
          <p:cNvSpPr>
            <a:spLocks noGrp="1" noChangeArrowheads="1"/>
          </p:cNvSpPr>
          <p:nvPr>
            <p:ph type="body" idx="1"/>
          </p:nvPr>
        </p:nvSpPr>
        <p:spPr/>
        <p:txBody>
          <a:bodyPr/>
          <a:lstStyle/>
          <a:p>
            <a:r>
              <a:rPr lang="en-US"/>
              <a:t>Add description of flash/specular detection. We use a simple algorithm to detect shadows and specular. Specular correspond to </a:t>
            </a:r>
          </a:p>
          <a:p>
            <a:endParaRPr lang="en-US"/>
          </a:p>
          <a:p>
            <a:r>
              <a:rPr lang="en-US"/>
              <a:t>For an alternative talk approach see the next paper.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435DCF-F70E-41AA-A68D-A876806F129C}" type="slidenum">
              <a:rPr lang="en-US"/>
              <a:pPr/>
              <a:t>67</a:t>
            </a:fld>
            <a:endParaRPr lang="en-US"/>
          </a:p>
        </p:txBody>
      </p:sp>
      <p:sp>
        <p:nvSpPr>
          <p:cNvPr id="457730" name="Rectangle 2"/>
          <p:cNvSpPr>
            <a:spLocks noRot="1" noChangeArrowheads="1" noTextEdit="1"/>
          </p:cNvSpPr>
          <p:nvPr>
            <p:ph type="sldImg"/>
          </p:nvPr>
        </p:nvSpPr>
        <p:spPr>
          <a:ln/>
        </p:spPr>
      </p:sp>
      <p:sp>
        <p:nvSpPr>
          <p:cNvPr id="457731" name="Rectangle 3"/>
          <p:cNvSpPr>
            <a:spLocks noGrp="1" noChangeArrowheads="1"/>
          </p:cNvSpPr>
          <p:nvPr>
            <p:ph type="body" idx="1"/>
          </p:nvPr>
        </p:nvSpPr>
        <p:spPr/>
        <p:txBody>
          <a:bodyPr/>
          <a:lstStyle/>
          <a:p>
            <a:r>
              <a:rPr lang="en-US" b="1"/>
              <a:t>White Balancing</a:t>
            </a:r>
          </a:p>
          <a:p>
            <a:r>
              <a:rPr lang="en-US"/>
              <a:t>Our second application is white-balancing.</a:t>
            </a:r>
          </a:p>
          <a:p>
            <a:r>
              <a:rPr lang="en-US"/>
              <a:t>[space]</a:t>
            </a:r>
          </a:p>
          <a:p>
            <a:r>
              <a:rPr lang="en-US"/>
              <a:t>While the ambient illumination often captures the mood of a scene, it’s sometimes desirable to have the appearance of a neutral light. This process is called white balancing. Notice how the no-flash image has an orange cast compared to the flash image. [point to wood] This is very noticeable on the wood. Standard white balancing needs to guess the ambient illuminant from a single image. With the image pair, we are better off because the flash color is known and gives us a reference point. </a:t>
            </a:r>
            <a:endParaRPr lang="en-US" b="1"/>
          </a:p>
          <a:p>
            <a:r>
              <a:rPr lang="en-US" b="1"/>
              <a:t>White Balance Description</a:t>
            </a:r>
          </a:p>
          <a:p>
            <a:r>
              <a:rPr lang="en-US"/>
              <a:t>Our approach is heavily inspired by Jeffrey DiCarlos work, who was the first to suggest using an image pair for white balancing. Our goal is to infer a </a:t>
            </a:r>
            <a:r>
              <a:rPr lang="en-US" b="1"/>
              <a:t>single</a:t>
            </a:r>
            <a:r>
              <a:rPr lang="en-US"/>
              <a:t> ambient illuminant. Now we make two strong assumptions: 1. The camera is calibrated such that flash appears white. 2. All surfaces are Lambertian. As you can see not all surfaces are diffuse, but we will deal with that later.</a:t>
            </a:r>
          </a:p>
          <a:p>
            <a:r>
              <a:rPr lang="en-US"/>
              <a:t>[space]</a:t>
            </a:r>
          </a:p>
          <a:p>
            <a:r>
              <a:rPr lang="en-US"/>
              <a:t>Next, we go to radiance space [space] to compute the difference image. The result is an image illuminated by flash only. Since the flash is white, this image will corresponds to the surface albedo at unknown scale. To clarify, under the assumption of lambertian surfaces and white lighting, the difference image captures the albedo.</a:t>
            </a:r>
          </a:p>
          <a:p>
            <a:r>
              <a:rPr lang="en-US"/>
              <a:t>De-modulating the no-flash image and the difference image gives a per-pixel ambient illuminant estimate.</a:t>
            </a:r>
          </a:p>
          <a:p>
            <a:r>
              <a:rPr lang="en-US"/>
              <a:t>[space]</a:t>
            </a:r>
          </a:p>
          <a:p>
            <a:r>
              <a:rPr lang="en-US"/>
              <a:t>Since our goal is to infer a </a:t>
            </a:r>
            <a:r>
              <a:rPr lang="en-US" b="1"/>
              <a:t>single</a:t>
            </a:r>
            <a:r>
              <a:rPr lang="en-US"/>
              <a:t> ambient illuminant, we can use millions of pixel estimates for our inference. Hence we can lavishly discard outliers, such as dark shadows or bright specular pixels. We then take the </a:t>
            </a:r>
            <a:r>
              <a:rPr lang="en-US" b="1"/>
              <a:t>mean</a:t>
            </a:r>
            <a:r>
              <a:rPr lang="en-US"/>
              <a:t> and get our illuminant estimate. [space] [space]</a:t>
            </a:r>
          </a:p>
          <a:p>
            <a:r>
              <a:rPr lang="en-US"/>
              <a:t>The final step is to de-modulate the no-flash image and our illuminant estimate.[space]</a:t>
            </a:r>
          </a:p>
          <a:p>
            <a:r>
              <a:rPr lang="en-US"/>
              <a:t>[point to wood] This is the tone mapped result. Notice how the wood on the table appears ash-gray in our white-balanced result whereas it used to appear orange. Although the glazing on the pots violates the assumption of lambertian surfaces, we still on average get enough good pixel estimates to white-balance this image.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EE51CD-5029-4601-AFBF-00137E13E11F}" type="slidenum">
              <a:rPr lang="en-US"/>
              <a:pPr/>
              <a:t>68</a:t>
            </a:fld>
            <a:endParaRPr lang="en-US"/>
          </a:p>
        </p:txBody>
      </p:sp>
      <p:sp>
        <p:nvSpPr>
          <p:cNvPr id="227330" name="Rectangle 2"/>
          <p:cNvSpPr>
            <a:spLocks noRo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34C9BF-70EA-40DB-B419-9457A3578230}" type="slidenum">
              <a:rPr lang="en-US"/>
              <a:pPr/>
              <a:t>69</a:t>
            </a:fld>
            <a:endParaRPr lang="en-US"/>
          </a:p>
        </p:txBody>
      </p:sp>
      <p:sp>
        <p:nvSpPr>
          <p:cNvPr id="445442" name="Rectangle 2"/>
          <p:cNvSpPr>
            <a:spLocks noRot="1" noChangeArrowheads="1" noTextEdit="1"/>
          </p:cNvSpPr>
          <p:nvPr>
            <p:ph type="sldImg"/>
          </p:nvPr>
        </p:nvSpPr>
        <p:spPr>
          <a:ln/>
        </p:spPr>
      </p:sp>
      <p:sp>
        <p:nvSpPr>
          <p:cNvPr id="4454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E32006-76F5-4E23-8A97-375B58BFAAD2}" type="slidenum">
              <a:rPr lang="en-US"/>
              <a:pPr/>
              <a:t>70</a:t>
            </a:fld>
            <a:endParaRPr lang="en-US"/>
          </a:p>
        </p:txBody>
      </p:sp>
      <p:sp>
        <p:nvSpPr>
          <p:cNvPr id="482306" name="Rectangle 2"/>
          <p:cNvSpPr>
            <a:spLocks noRot="1" noChangeArrowheads="1" noTextEdit="1"/>
          </p:cNvSpPr>
          <p:nvPr>
            <p:ph type="sldImg"/>
          </p:nvPr>
        </p:nvSpPr>
        <p:spPr>
          <a:ln/>
        </p:spPr>
      </p:sp>
      <p:sp>
        <p:nvSpPr>
          <p:cNvPr id="4823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FA53BE-2087-4F0C-ABCF-5363F4C7FBBC}" type="slidenum">
              <a:rPr lang="en-US"/>
              <a:pPr/>
              <a:t>71</a:t>
            </a:fld>
            <a:endParaRPr lang="en-US"/>
          </a:p>
        </p:txBody>
      </p:sp>
      <p:sp>
        <p:nvSpPr>
          <p:cNvPr id="433154" name="Rectangle 2"/>
          <p:cNvSpPr>
            <a:spLocks noRot="1" noChangeArrowheads="1" noTextEdit="1"/>
          </p:cNvSpPr>
          <p:nvPr>
            <p:ph type="sldImg"/>
          </p:nvPr>
        </p:nvSpPr>
        <p:spPr>
          <a:ln/>
        </p:spPr>
      </p:sp>
      <p:sp>
        <p:nvSpPr>
          <p:cNvPr id="4331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3AD393-4308-4174-A3D1-24AB8E7492FB}" type="slidenum">
              <a:rPr lang="en-US"/>
              <a:pPr/>
              <a:t>72</a:t>
            </a:fld>
            <a:endParaRPr lang="en-US"/>
          </a:p>
        </p:txBody>
      </p:sp>
      <p:sp>
        <p:nvSpPr>
          <p:cNvPr id="443394" name="Rectangle 2"/>
          <p:cNvSpPr>
            <a:spLocks noRot="1" noChangeArrowheads="1" noTextEdit="1"/>
          </p:cNvSpPr>
          <p:nvPr>
            <p:ph type="sldImg"/>
          </p:nvPr>
        </p:nvSpPr>
        <p:spPr>
          <a:ln/>
        </p:spPr>
      </p:sp>
      <p:sp>
        <p:nvSpPr>
          <p:cNvPr id="4433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3F003A-50EE-41EC-A787-211D1967F8D8}" type="slidenum">
              <a:rPr lang="en-US"/>
              <a:pPr/>
              <a:t>73</a:t>
            </a:fld>
            <a:endParaRPr lang="en-US"/>
          </a:p>
        </p:txBody>
      </p:sp>
      <p:sp>
        <p:nvSpPr>
          <p:cNvPr id="441346" name="Rectangle 2"/>
          <p:cNvSpPr>
            <a:spLocks noRot="1" noChangeArrowheads="1" noTextEdit="1"/>
          </p:cNvSpPr>
          <p:nvPr>
            <p:ph type="sldImg"/>
          </p:nvPr>
        </p:nvSpPr>
        <p:spPr>
          <a:ln/>
        </p:spPr>
      </p:sp>
      <p:sp>
        <p:nvSpPr>
          <p:cNvPr id="4413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EED475-739B-40F9-AAE2-9420234B1E3B}" type="slidenum">
              <a:rPr lang="en-US"/>
              <a:pPr/>
              <a:t>74</a:t>
            </a:fld>
            <a:endParaRPr lang="en-US"/>
          </a:p>
        </p:txBody>
      </p:sp>
      <p:sp>
        <p:nvSpPr>
          <p:cNvPr id="307202" name="Rectangle 2"/>
          <p:cNvSpPr>
            <a:spLocks noRot="1" noChangeArrowheads="1" noTextEdit="1"/>
          </p:cNvSpPr>
          <p:nvPr>
            <p:ph type="sldImg"/>
          </p:nvPr>
        </p:nvSpPr>
        <p:spPr>
          <a:ln/>
        </p:spPr>
      </p:sp>
      <p:sp>
        <p:nvSpPr>
          <p:cNvPr id="3072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3C0219-7995-4B36-977C-2AF7A9A2B541}" type="slidenum">
              <a:rPr lang="en-US"/>
              <a:pPr/>
              <a:t>75</a:t>
            </a:fld>
            <a:endParaRPr lang="en-US"/>
          </a:p>
        </p:txBody>
      </p:sp>
      <p:sp>
        <p:nvSpPr>
          <p:cNvPr id="448514" name="Rectangle 2"/>
          <p:cNvSpPr>
            <a:spLocks noRot="1" noChangeArrowheads="1" noTextEdit="1"/>
          </p:cNvSpPr>
          <p:nvPr>
            <p:ph type="sldImg"/>
          </p:nvPr>
        </p:nvSpPr>
        <p:spPr>
          <a:ln/>
        </p:spPr>
      </p:sp>
      <p:sp>
        <p:nvSpPr>
          <p:cNvPr id="4485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28D992-437C-4A3D-B94F-D4F9A9E8AD79}" type="slidenum">
              <a:rPr lang="en-US"/>
              <a:pPr/>
              <a:t>6</a:t>
            </a:fld>
            <a:endParaRPr lang="en-US"/>
          </a:p>
        </p:txBody>
      </p:sp>
      <p:sp>
        <p:nvSpPr>
          <p:cNvPr id="93186" name="Rectangle 2"/>
          <p:cNvSpPr>
            <a:spLocks noRot="1" noChangeArrowheads="1" noTextEdit="1"/>
          </p:cNvSpPr>
          <p:nvPr>
            <p:ph type="sldImg"/>
          </p:nvPr>
        </p:nvSpPr>
        <p:spPr>
          <a:ln/>
        </p:spPr>
      </p:sp>
      <p:sp>
        <p:nvSpPr>
          <p:cNvPr id="93187" name="Rectangle 3"/>
          <p:cNvSpPr>
            <a:spLocks noGrp="1" noChangeArrowheads="1"/>
          </p:cNvSpPr>
          <p:nvPr>
            <p:ph type="body" idx="1"/>
          </p:nvPr>
        </p:nvSpPr>
        <p:spPr/>
        <p:txBody>
          <a:bodyPr/>
          <a:lstStyle/>
          <a:p>
            <a:r>
              <a:rPr lang="en-US"/>
              <a:t>In fact, very noisy.</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6FAD47-23AC-430C-9C45-9237B950E576}" type="slidenum">
              <a:rPr lang="en-US"/>
              <a:pPr/>
              <a:t>76</a:t>
            </a:fld>
            <a:endParaRPr lang="en-US"/>
          </a:p>
        </p:txBody>
      </p:sp>
      <p:sp>
        <p:nvSpPr>
          <p:cNvPr id="459778" name="Rectangle 2"/>
          <p:cNvSpPr>
            <a:spLocks noRot="1" noChangeArrowheads="1" noTextEdit="1"/>
          </p:cNvSpPr>
          <p:nvPr>
            <p:ph type="sldImg"/>
          </p:nvPr>
        </p:nvSpPr>
        <p:spPr>
          <a:ln/>
        </p:spPr>
      </p:sp>
      <p:sp>
        <p:nvSpPr>
          <p:cNvPr id="459779" name="Rectangle 3"/>
          <p:cNvSpPr>
            <a:spLocks noGrp="1" noChangeArrowheads="1"/>
          </p:cNvSpPr>
          <p:nvPr>
            <p:ph type="body" idx="1"/>
          </p:nvPr>
        </p:nvSpPr>
        <p:spPr/>
        <p:txBody>
          <a:bodyPr/>
          <a:lstStyle/>
          <a:p>
            <a:r>
              <a:rPr lang="en-US" b="1"/>
              <a:t>Red Eye Title</a:t>
            </a:r>
          </a:p>
          <a:p>
            <a:r>
              <a:rPr lang="en-US"/>
              <a:t>Our next application looks at a very common flash artifact – the dreaded red-eye.</a:t>
            </a:r>
            <a:endParaRPr lang="en-US" b="1"/>
          </a:p>
          <a:p>
            <a:r>
              <a:rPr lang="en-US" b="1"/>
              <a:t>Red Eye Removal </a:t>
            </a:r>
          </a:p>
          <a:p>
            <a:r>
              <a:rPr lang="en-US"/>
              <a:t>Many commercial red-eye removal systems follow a two step process: First, they detect red-eye and then they correct it. With a single image, these algorithms need to find red-eye via clever heuristics. Our approach, uses the image pair to find potential red-eye following a simple intuition. Red eyes only occurs in the flash image. In the no-flash image the eye is dark. So we we have to look for this difference in red-ness [space]</a:t>
            </a:r>
          </a:p>
          <a:p>
            <a:r>
              <a:rPr lang="en-US"/>
              <a:t>We use the red chromaticity channel, as it’s decoupled from brightness. Subtracting the two images gives us a mask of potential red-eye pixels. [space]</a:t>
            </a:r>
          </a:p>
          <a:p>
            <a:r>
              <a:rPr lang="en-US"/>
              <a:t>Here white suggests red-eye. We believe that this mask makes an excellent prior and can enhance most standard red-eye detection techniques. [space]. </a:t>
            </a:r>
          </a:p>
          <a:p>
            <a:r>
              <a:rPr lang="en-US"/>
              <a:t>In our case we employ the technique of Andrew Patti to get our final result.  [space]</a:t>
            </a:r>
            <a:endParaRPr lang="en-US" b="1"/>
          </a:p>
          <a:p>
            <a:r>
              <a:rPr lang="en-US" b="1"/>
              <a:t>Result 1</a:t>
            </a:r>
          </a:p>
          <a:p>
            <a:r>
              <a:rPr lang="en-US"/>
              <a:t>Here is a picture of myself with red-eye and without. And I added the blinking red-eye for additional drama.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9C9845-1DE9-43A3-B5AB-999753BEE31F}" type="slidenum">
              <a:rPr lang="en-US"/>
              <a:pPr/>
              <a:t>77</a:t>
            </a:fld>
            <a:endParaRPr lang="en-US"/>
          </a:p>
        </p:txBody>
      </p:sp>
      <p:sp>
        <p:nvSpPr>
          <p:cNvPr id="276482" name="Rectangle 2"/>
          <p:cNvSpPr>
            <a:spLocks noRot="1" noChangeArrowheads="1" noTextEdit="1"/>
          </p:cNvSpPr>
          <p:nvPr>
            <p:ph type="sldImg"/>
          </p:nvPr>
        </p:nvSpPr>
        <p:spPr>
          <a:ln/>
        </p:spPr>
      </p:sp>
      <p:sp>
        <p:nvSpPr>
          <p:cNvPr id="276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48F7D-DEC2-400D-964F-61A358C6C8D7}" type="slidenum">
              <a:rPr lang="en-US"/>
              <a:pPr/>
              <a:t>78</a:t>
            </a:fld>
            <a:endParaRPr lang="en-US"/>
          </a:p>
        </p:txBody>
      </p:sp>
      <p:sp>
        <p:nvSpPr>
          <p:cNvPr id="274434" name="Rectangle 2"/>
          <p:cNvSpPr>
            <a:spLocks noRo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200877-29AF-4072-AB04-38DCB41957EA}" type="slidenum">
              <a:rPr lang="en-US"/>
              <a:pPr/>
              <a:t>79</a:t>
            </a:fld>
            <a:endParaRPr lang="en-US"/>
          </a:p>
        </p:txBody>
      </p:sp>
      <p:sp>
        <p:nvSpPr>
          <p:cNvPr id="239618" name="Rectangle 2"/>
          <p:cNvSpPr>
            <a:spLocks noRo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F47BAC-FB71-467B-ABE9-A5D63DAE1DDB}" type="slidenum">
              <a:rPr lang="en-US"/>
              <a:pPr/>
              <a:t>80</a:t>
            </a:fld>
            <a:endParaRPr lang="en-US"/>
          </a:p>
        </p:txBody>
      </p:sp>
      <p:sp>
        <p:nvSpPr>
          <p:cNvPr id="272386" name="Rectangle 2"/>
          <p:cNvSpPr>
            <a:spLocks noRot="1" noChangeArrowheads="1" noTextEdit="1"/>
          </p:cNvSpPr>
          <p:nvPr>
            <p:ph type="sldImg"/>
          </p:nvPr>
        </p:nvSpPr>
        <p:spPr>
          <a:ln/>
        </p:spPr>
      </p:sp>
      <p:sp>
        <p:nvSpPr>
          <p:cNvPr id="272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6411CF-A09D-4DEC-B4CE-F2525A79A57E}" type="slidenum">
              <a:rPr lang="en-US"/>
              <a:pPr/>
              <a:t>81</a:t>
            </a:fld>
            <a:endParaRPr lang="en-US"/>
          </a:p>
        </p:txBody>
      </p:sp>
      <p:sp>
        <p:nvSpPr>
          <p:cNvPr id="395266" name="Rectangle 2"/>
          <p:cNvSpPr>
            <a:spLocks noRot="1" noChangeArrowheads="1" noTextEdit="1"/>
          </p:cNvSpPr>
          <p:nvPr>
            <p:ph type="sldImg"/>
          </p:nvPr>
        </p:nvSpPr>
        <p:spPr>
          <a:ln/>
        </p:spPr>
      </p:sp>
      <p:sp>
        <p:nvSpPr>
          <p:cNvPr id="395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4E4B5A-9EE8-4A2B-ACB5-40E757EBB6CA}" type="slidenum">
              <a:rPr lang="en-US"/>
              <a:pPr/>
              <a:t>82</a:t>
            </a:fld>
            <a:endParaRPr lang="en-US"/>
          </a:p>
        </p:txBody>
      </p:sp>
      <p:sp>
        <p:nvSpPr>
          <p:cNvPr id="461826" name="Rectangle 2"/>
          <p:cNvSpPr>
            <a:spLocks noRot="1" noChangeArrowheads="1" noTextEdit="1"/>
          </p:cNvSpPr>
          <p:nvPr>
            <p:ph type="sldImg"/>
          </p:nvPr>
        </p:nvSpPr>
        <p:spPr>
          <a:ln/>
        </p:spPr>
      </p:sp>
      <p:sp>
        <p:nvSpPr>
          <p:cNvPr id="461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FE4B6E-10A9-4C8B-8B0D-E878ADAA3E40}" type="slidenum">
              <a:rPr lang="en-US"/>
              <a:pPr/>
              <a:t>83</a:t>
            </a:fld>
            <a:endParaRPr lang="en-US"/>
          </a:p>
        </p:txBody>
      </p:sp>
      <p:sp>
        <p:nvSpPr>
          <p:cNvPr id="490498" name="Rectangle 2"/>
          <p:cNvSpPr>
            <a:spLocks noRot="1" noChangeArrowheads="1" noTextEdit="1"/>
          </p:cNvSpPr>
          <p:nvPr>
            <p:ph type="sldImg"/>
          </p:nvPr>
        </p:nvSpPr>
        <p:spPr>
          <a:ln/>
        </p:spPr>
      </p:sp>
      <p:sp>
        <p:nvSpPr>
          <p:cNvPr id="490499" name="Rectangle 3"/>
          <p:cNvSpPr>
            <a:spLocks noGrp="1" noChangeArrowheads="1"/>
          </p:cNvSpPr>
          <p:nvPr>
            <p:ph type="body" idx="1"/>
          </p:nvPr>
        </p:nvSpPr>
        <p:spPr/>
        <p:txBody>
          <a:bodyPr/>
          <a:lstStyle/>
          <a:p>
            <a:r>
              <a:rPr lang="en-US" b="1"/>
              <a:t>Continuous Flash</a:t>
            </a:r>
          </a:p>
          <a:p>
            <a:r>
              <a:rPr lang="en-US"/>
              <a:t>Our last application is continuous flash. [space] Sometimes the flash image looks pretty good, but the lighting may be bit a bit harsh and you want to tone it down a little. Continuous flash gives the user such control, by linearly interpolating between the image pair.  [point] In this image the flash is too strong. [space] Here we reduce the effect of the flash [point – discuss result]</a:t>
            </a:r>
          </a:p>
          <a:p>
            <a:r>
              <a:rPr lang="en-US"/>
              <a:t>Note that we can extrapolate beyond the original image pair. [space] You can increase the intensity of the flash (call it the super flash) [space] or create the effect of negative flash [space]. While this technique is dead simple, we believe it provides useful control for over- or underexposed images.</a:t>
            </a:r>
          </a:p>
          <a:p>
            <a:r>
              <a:rPr lang="en-US"/>
              <a:t>This completes the four applications we present in our paper.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054544-D455-471D-A8CE-76CDFC37F3A4}" type="slidenum">
              <a:rPr lang="en-US"/>
              <a:pPr/>
              <a:t>84</a:t>
            </a:fld>
            <a:endParaRPr lang="en-US"/>
          </a:p>
        </p:txBody>
      </p:sp>
      <p:sp>
        <p:nvSpPr>
          <p:cNvPr id="308226" name="Rectangle 2"/>
          <p:cNvSpPr>
            <a:spLocks noRot="1" noChangeArrowheads="1" noTextEdit="1"/>
          </p:cNvSpPr>
          <p:nvPr>
            <p:ph type="sldImg"/>
          </p:nvPr>
        </p:nvSpPr>
        <p:spPr>
          <a:ln/>
        </p:spPr>
      </p:sp>
      <p:sp>
        <p:nvSpPr>
          <p:cNvPr id="308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F72BD2-5B96-4DCB-9A87-024182EDDFC0}" type="slidenum">
              <a:rPr lang="en-US"/>
              <a:pPr/>
              <a:t>85</a:t>
            </a:fld>
            <a:endParaRPr lang="en-US"/>
          </a:p>
        </p:txBody>
      </p:sp>
      <p:sp>
        <p:nvSpPr>
          <p:cNvPr id="309250" name="Rectangle 2"/>
          <p:cNvSpPr>
            <a:spLocks noRot="1" noChangeArrowheads="1" noTextEdit="1"/>
          </p:cNvSpPr>
          <p:nvPr>
            <p:ph type="sldImg"/>
          </p:nvPr>
        </p:nvSpPr>
        <p:spPr>
          <a:ln/>
        </p:spPr>
      </p:sp>
      <p:sp>
        <p:nvSpPr>
          <p:cNvPr id="309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C9F322-61B9-425E-8D09-1EE42B3AAD4E}" type="slidenum">
              <a:rPr lang="en-US"/>
              <a:pPr/>
              <a:t>7</a:t>
            </a:fld>
            <a:endParaRPr lang="en-US"/>
          </a:p>
        </p:txBody>
      </p:sp>
      <p:sp>
        <p:nvSpPr>
          <p:cNvPr id="91138" name="Rectangle 2"/>
          <p:cNvSpPr>
            <a:spLocks noRot="1" noChangeArrowheads="1" noTextEdit="1"/>
          </p:cNvSpPr>
          <p:nvPr>
            <p:ph type="sldImg"/>
          </p:nvPr>
        </p:nvSpPr>
        <p:spPr>
          <a:ln/>
        </p:spPr>
      </p:sp>
      <p:sp>
        <p:nvSpPr>
          <p:cNvPr id="91139" name="Rectangle 3"/>
          <p:cNvSpPr>
            <a:spLocks noGrp="1" noChangeArrowheads="1"/>
          </p:cNvSpPr>
          <p:nvPr>
            <p:ph type="body" idx="1"/>
          </p:nvPr>
        </p:nvSpPr>
        <p:spPr/>
        <p:txBody>
          <a:bodyPr/>
          <a:lstStyle/>
          <a:p>
            <a:r>
              <a:rPr lang="en-US"/>
              <a:t>Unfortunately, like most consumers in these cases I have to resort to using flash. This ruins the candle-light beauty of the image. Notice the gray walls and the overly pronounced specularities on the leather seats.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860242-E801-43DB-B71A-B3BC71CD22EB}" type="slidenum">
              <a:rPr lang="en-US"/>
              <a:pPr/>
              <a:t>86</a:t>
            </a:fld>
            <a:endParaRPr lang="en-US"/>
          </a:p>
        </p:txBody>
      </p:sp>
      <p:sp>
        <p:nvSpPr>
          <p:cNvPr id="310274" name="Rectangle 2"/>
          <p:cNvSpPr>
            <a:spLocks noRot="1" noChangeArrowheads="1" noTextEdit="1"/>
          </p:cNvSpPr>
          <p:nvPr>
            <p:ph type="sldImg"/>
          </p:nvPr>
        </p:nvSpPr>
        <p:spPr>
          <a:ln/>
        </p:spPr>
      </p:sp>
      <p:sp>
        <p:nvSpPr>
          <p:cNvPr id="310275" name="Rectangle 3"/>
          <p:cNvSpPr>
            <a:spLocks noGrp="1" noChangeArrowheads="1"/>
          </p:cNvSpPr>
          <p:nvPr>
            <p:ph type="body" idx="1"/>
          </p:nvPr>
        </p:nvSpPr>
        <p:spPr/>
        <p:txBody>
          <a:bodyPr/>
          <a:lstStyle/>
          <a:p>
            <a:r>
              <a:rPr lang="en-US" b="1"/>
              <a:t>Future Work</a:t>
            </a:r>
          </a:p>
          <a:p>
            <a:r>
              <a:rPr lang="en-US"/>
              <a:t>In the future we would like to implement our work in camera firm-ware.</a:t>
            </a:r>
          </a:p>
          <a:p>
            <a:r>
              <a:rPr lang="en-US"/>
              <a:t>Next we would like to improve the look of flash images by removing flash shadows and specularities. Notice how this portrait in the middle looks nice but has an awkward shadow silhouette around the nose. </a:t>
            </a:r>
          </a:p>
          <a:p>
            <a:r>
              <a:rPr lang="en-US"/>
              <a:t>Finally we would like to address motion blur as well.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D602BB-38E8-48A9-B353-E9C1E21341B6}" type="slidenum">
              <a:rPr lang="en-US"/>
              <a:pPr/>
              <a:t>87</a:t>
            </a:fld>
            <a:endParaRPr lang="en-US"/>
          </a:p>
        </p:txBody>
      </p:sp>
      <p:sp>
        <p:nvSpPr>
          <p:cNvPr id="311298" name="Rectangle 2"/>
          <p:cNvSpPr>
            <a:spLocks noRot="1" noChangeArrowheads="1" noTextEdit="1"/>
          </p:cNvSpPr>
          <p:nvPr>
            <p:ph type="sldImg"/>
          </p:nvPr>
        </p:nvSpPr>
        <p:spPr>
          <a:ln/>
        </p:spPr>
      </p:sp>
      <p:sp>
        <p:nvSpPr>
          <p:cNvPr id="311299" name="Rectangle 3"/>
          <p:cNvSpPr>
            <a:spLocks noGrp="1" noChangeArrowheads="1"/>
          </p:cNvSpPr>
          <p:nvPr>
            <p:ph type="body" idx="1"/>
          </p:nvPr>
        </p:nvSpPr>
        <p:spPr/>
        <p:txBody>
          <a:bodyPr/>
          <a:lstStyle/>
          <a:p>
            <a:r>
              <a:rPr lang="en-US" b="1"/>
              <a:t>Summary</a:t>
            </a:r>
          </a:p>
          <a:p>
            <a:r>
              <a:rPr lang="en-US"/>
              <a:t>In summary, we demonstrated four ways of combining flash and no-flash image pairs.</a:t>
            </a:r>
          </a:p>
          <a:p>
            <a:r>
              <a:rPr lang="en-US"/>
              <a:t>The main benefit of our approach` is that our algorithms are simple` and the image pair is easy` to acquire. This makes our technique attractive to implement` in current generation photo editing software` and next generation digital cameras.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C50B52-82AF-4203-8182-A52C5880BC0F}" type="slidenum">
              <a:rPr lang="en-US"/>
              <a:pPr/>
              <a:t>88</a:t>
            </a:fld>
            <a:endParaRPr lang="en-US"/>
          </a:p>
        </p:txBody>
      </p:sp>
      <p:sp>
        <p:nvSpPr>
          <p:cNvPr id="312322" name="Rectangle 2"/>
          <p:cNvSpPr>
            <a:spLocks noRot="1" noChangeArrowheads="1" noTextEdit="1"/>
          </p:cNvSpPr>
          <p:nvPr>
            <p:ph type="sldImg"/>
          </p:nvPr>
        </p:nvSpPr>
        <p:spPr>
          <a:ln/>
        </p:spPr>
      </p:sp>
      <p:sp>
        <p:nvSpPr>
          <p:cNvPr id="312323" name="Rectangle 3"/>
          <p:cNvSpPr>
            <a:spLocks noGrp="1" noChangeArrowheads="1"/>
          </p:cNvSpPr>
          <p:nvPr>
            <p:ph type="body" idx="1"/>
          </p:nvPr>
        </p:nvSpPr>
        <p:spPr/>
        <p:txBody>
          <a:bodyPr/>
          <a:lstStyle/>
          <a:p>
            <a:r>
              <a:rPr lang="en-US" b="1"/>
              <a:t>Acknowledgements</a:t>
            </a:r>
          </a:p>
          <a:p>
            <a:r>
              <a:rPr lang="en-US"/>
              <a:t>To close, I wish to thank my parents for their support and for trying to make sense of my computer graphics explanations as well as my aunt for inspiring this work.</a:t>
            </a:r>
          </a:p>
          <a:p>
            <a:r>
              <a:rPr lang="en-US"/>
              <a:t>I particularly wish to thank Prof. Marc Levoy, my former advisor at Stanford and the Stanford computer graphics lab for abducting my camera and leaving such fun pictures behind.</a:t>
            </a:r>
          </a:p>
          <a:p>
            <a:r>
              <a:rPr lang="en-US"/>
              <a:t>And finally I wish thank all of you for being my audience this afternoon. Thank you.</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9EB47A-474F-4D22-B288-B0F5E424102E}" type="slidenum">
              <a:rPr lang="en-US"/>
              <a:pPr/>
              <a:t>92</a:t>
            </a:fld>
            <a:endParaRPr lang="en-US"/>
          </a:p>
        </p:txBody>
      </p:sp>
      <p:sp>
        <p:nvSpPr>
          <p:cNvPr id="393218" name="Rectangle 2"/>
          <p:cNvSpPr>
            <a:spLocks noRot="1" noChangeArrowheads="1" noTextEdit="1"/>
          </p:cNvSpPr>
          <p:nvPr>
            <p:ph type="sldImg"/>
          </p:nvPr>
        </p:nvSpPr>
        <p:spPr>
          <a:ln/>
        </p:spPr>
      </p:sp>
      <p:sp>
        <p:nvSpPr>
          <p:cNvPr id="393219" name="Rectangle 3"/>
          <p:cNvSpPr>
            <a:spLocks noGrp="1" noChangeArrowheads="1"/>
          </p:cNvSpPr>
          <p:nvPr>
            <p:ph type="body" idx="1"/>
          </p:nvPr>
        </p:nvSpPr>
        <p:spPr/>
        <p:txBody>
          <a:bodyPr/>
          <a:lstStyle/>
          <a:p>
            <a:r>
              <a:rPr lang="en-US"/>
              <a:t>This image was exposed 96 times longer than the noisy one.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C73933-3BDD-4E6A-8C19-30B05FF3F2CE}" type="slidenum">
              <a:rPr lang="en-US"/>
              <a:pPr/>
              <a:t>8</a:t>
            </a:fld>
            <a:endParaRPr lang="en-US"/>
          </a:p>
        </p:txBody>
      </p:sp>
      <p:sp>
        <p:nvSpPr>
          <p:cNvPr id="198658" name="Rectangle 2"/>
          <p:cNvSpPr>
            <a:spLocks noRot="1" noChangeArrowheads="1" noTextEdit="1"/>
          </p:cNvSpPr>
          <p:nvPr>
            <p:ph type="sldImg"/>
          </p:nvPr>
        </p:nvSpPr>
        <p:spPr>
          <a:ln/>
        </p:spPr>
      </p:sp>
      <p:sp>
        <p:nvSpPr>
          <p:cNvPr id="198659" name="Rectangle 3"/>
          <p:cNvSpPr>
            <a:spLocks noGrp="1" noChangeArrowheads="1"/>
          </p:cNvSpPr>
          <p:nvPr>
            <p:ph type="body" idx="1"/>
          </p:nvPr>
        </p:nvSpPr>
        <p:spPr/>
        <p:txBody>
          <a:bodyPr/>
          <a:lstStyle/>
          <a:p>
            <a:r>
              <a:rPr lang="en-US"/>
              <a:t>So as we’ve seen, photographers are faced with a choice when capturing low light environments. They can either use the flash for sharp, noise free images, but that will destroy the natural lighting. Or they can not use flash and capture the natural ambiance, but introduce motion blur or noise.</a:t>
            </a:r>
          </a:p>
          <a:p>
            <a:endParaRPr lang="en-US"/>
          </a:p>
          <a:p>
            <a:r>
              <a:rPr lang="en-US"/>
              <a:t>Our work is aimed at combining the best properties of flash and no-flash images.</a:t>
            </a:r>
          </a:p>
          <a:p>
            <a:r>
              <a:rPr lang="en-US"/>
              <a:t>For example, one thing we can do is to denoise the no-flash image using information from the flash image.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D46E9B-B4D3-4E36-9C63-235F3DC9ED87}" type="slidenum">
              <a:rPr lang="en-US"/>
              <a:pPr/>
              <a:t>9</a:t>
            </a:fld>
            <a:endParaRPr lang="en-US"/>
          </a:p>
        </p:txBody>
      </p:sp>
      <p:sp>
        <p:nvSpPr>
          <p:cNvPr id="403458" name="Rectangle 2"/>
          <p:cNvSpPr>
            <a:spLocks noRot="1" noChangeArrowheads="1" noTextEdit="1"/>
          </p:cNvSpPr>
          <p:nvPr>
            <p:ph type="sldImg"/>
          </p:nvPr>
        </p:nvSpPr>
        <p:spPr>
          <a:ln/>
        </p:spPr>
      </p:sp>
      <p:sp>
        <p:nvSpPr>
          <p:cNvPr id="403459" name="Rectangle 3"/>
          <p:cNvSpPr>
            <a:spLocks noGrp="1" noChangeArrowheads="1"/>
          </p:cNvSpPr>
          <p:nvPr>
            <p:ph type="body" idx="1"/>
          </p:nvPr>
        </p:nvSpPr>
        <p:spPr/>
        <p:txBody>
          <a:bodyPr/>
          <a:lstStyle/>
          <a:p>
            <a:r>
              <a:rPr lang="en-US"/>
              <a:t>Notice how we maintain the overall candle-lit appeal of the wine cave, but remove the noise.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38" y="2271713"/>
            <a:ext cx="8293100" cy="1568450"/>
          </a:xfrm>
        </p:spPr>
        <p:txBody>
          <a:bodyPr/>
          <a:lstStyle/>
          <a:p>
            <a:r>
              <a:rPr lang="en-US" smtClean="0"/>
              <a:t>Click to edit Master title style</a:t>
            </a:r>
            <a:endParaRPr lang="en-US"/>
          </a:p>
        </p:txBody>
      </p:sp>
      <p:sp>
        <p:nvSpPr>
          <p:cNvPr id="3" name="Subtitle 2"/>
          <p:cNvSpPr>
            <a:spLocks noGrp="1"/>
          </p:cNvSpPr>
          <p:nvPr>
            <p:ph type="subTitle" idx="1"/>
          </p:nvPr>
        </p:nvSpPr>
        <p:spPr>
          <a:xfrm>
            <a:off x="1463675" y="4144963"/>
            <a:ext cx="6829425" cy="18700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78607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0121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4388" y="273050"/>
            <a:ext cx="2284412" cy="6651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7975" y="273050"/>
            <a:ext cx="6704013" cy="6651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0835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38" y="2271713"/>
            <a:ext cx="8293100" cy="1568450"/>
          </a:xfrm>
        </p:spPr>
        <p:txBody>
          <a:bodyPr/>
          <a:lstStyle/>
          <a:p>
            <a:r>
              <a:rPr lang="en-US" smtClean="0"/>
              <a:t>Click to edit Master title style</a:t>
            </a:r>
            <a:endParaRPr lang="en-US"/>
          </a:p>
        </p:txBody>
      </p:sp>
      <p:sp>
        <p:nvSpPr>
          <p:cNvPr id="3" name="Subtitle 2"/>
          <p:cNvSpPr>
            <a:spLocks noGrp="1"/>
          </p:cNvSpPr>
          <p:nvPr>
            <p:ph type="subTitle" idx="1"/>
          </p:nvPr>
        </p:nvSpPr>
        <p:spPr>
          <a:xfrm>
            <a:off x="1463675" y="4144963"/>
            <a:ext cx="6829425" cy="18700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0980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0968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38" y="4700588"/>
            <a:ext cx="8294687" cy="145256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69938" y="3100388"/>
            <a:ext cx="8294687" cy="16002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91804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3825" y="1600200"/>
            <a:ext cx="4654550" cy="5348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30775" y="1600200"/>
            <a:ext cx="4656138" cy="5348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8659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63" y="293688"/>
            <a:ext cx="8782050" cy="1219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7363" y="1636713"/>
            <a:ext cx="4311650"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63" y="2319338"/>
            <a:ext cx="4311650"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56175" y="1636713"/>
            <a:ext cx="4313238"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6175" y="2319338"/>
            <a:ext cx="4313238"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8798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69311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220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63" y="290513"/>
            <a:ext cx="3209925" cy="12398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14763" y="290513"/>
            <a:ext cx="5454650" cy="62436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7363" y="1530350"/>
            <a:ext cx="3209925" cy="5003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98990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2228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2938" y="5121275"/>
            <a:ext cx="5853112" cy="6032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12938" y="654050"/>
            <a:ext cx="5853112" cy="43894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12938" y="5724525"/>
            <a:ext cx="5853112" cy="858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2900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3574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21538" y="228600"/>
            <a:ext cx="2365375" cy="6719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3825" y="228600"/>
            <a:ext cx="6945313" cy="6719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7136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838" y="2271713"/>
            <a:ext cx="8293100" cy="1568450"/>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463675" y="4144963"/>
            <a:ext cx="6829425" cy="18700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39570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363" y="293688"/>
            <a:ext cx="8782050" cy="12192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87363" y="1706563"/>
            <a:ext cx="8782050" cy="48275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9550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38" y="4700588"/>
            <a:ext cx="8294687" cy="1452562"/>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69938" y="3100388"/>
            <a:ext cx="8294687" cy="16002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3674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7363" y="293688"/>
            <a:ext cx="8782050" cy="12192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87363" y="1706563"/>
            <a:ext cx="4314825" cy="482758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4588" y="1706563"/>
            <a:ext cx="4314825" cy="482758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008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63" y="293688"/>
            <a:ext cx="8782050" cy="12192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7363" y="1636713"/>
            <a:ext cx="4311650" cy="6826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63" y="2319338"/>
            <a:ext cx="4311650" cy="421481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56175" y="1636713"/>
            <a:ext cx="4313238" cy="6826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6175" y="2319338"/>
            <a:ext cx="4313238" cy="421481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0392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7363" y="293688"/>
            <a:ext cx="8782050" cy="12192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6386454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175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38" y="4700588"/>
            <a:ext cx="8294687" cy="145256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69938" y="3100388"/>
            <a:ext cx="8294687" cy="16002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02857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63" y="290513"/>
            <a:ext cx="3209925" cy="123983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14763" y="290513"/>
            <a:ext cx="5454650" cy="62436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7363" y="1530350"/>
            <a:ext cx="3209925" cy="50038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89102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2938" y="5121275"/>
            <a:ext cx="5853112" cy="6032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12938" y="654050"/>
            <a:ext cx="5853112" cy="43894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12938" y="5724525"/>
            <a:ext cx="5853112" cy="85883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26488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87363" y="293688"/>
            <a:ext cx="8782050" cy="12192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87363" y="1706563"/>
            <a:ext cx="8782050" cy="48275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83992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3900" y="293688"/>
            <a:ext cx="2195513" cy="62404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7363" y="293688"/>
            <a:ext cx="6434137" cy="624046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7818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7975" y="1852613"/>
            <a:ext cx="4492625" cy="50720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852613"/>
            <a:ext cx="4494213" cy="50720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8852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363" y="293688"/>
            <a:ext cx="8782050" cy="1219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7363" y="1636713"/>
            <a:ext cx="4311650"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363" y="2319338"/>
            <a:ext cx="4311650"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56175" y="1636713"/>
            <a:ext cx="4313238"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6175" y="2319338"/>
            <a:ext cx="4313238"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9205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68780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80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363" y="290513"/>
            <a:ext cx="3209925" cy="12398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14763" y="290513"/>
            <a:ext cx="5454650" cy="62436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7363" y="1530350"/>
            <a:ext cx="3209925" cy="5003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8874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2938" y="5121275"/>
            <a:ext cx="5853112" cy="6032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12938" y="654050"/>
            <a:ext cx="5853112" cy="43894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12938" y="5724525"/>
            <a:ext cx="5853112" cy="858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90944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307975" y="1852613"/>
            <a:ext cx="9139238" cy="507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548" tIns="0" rIns="97548"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6" name="Rectangle 2"/>
          <p:cNvSpPr>
            <a:spLocks noGrp="1" noChangeArrowheads="1"/>
          </p:cNvSpPr>
          <p:nvPr>
            <p:ph type="title"/>
          </p:nvPr>
        </p:nvSpPr>
        <p:spPr bwMode="auto">
          <a:xfrm>
            <a:off x="307975" y="273050"/>
            <a:ext cx="9140825" cy="123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548" tIns="48774" rIns="97548" bIns="48774" numCol="1" anchor="ctr" anchorCtr="0" compatLnSpc="1">
            <a:prstTxWarp prst="textNoShape">
              <a:avLst/>
            </a:prstTxWarp>
          </a:bodyPr>
          <a:lstStyle/>
          <a:p>
            <a:pPr lvl="0"/>
            <a:r>
              <a:rPr lang="en-US" smtClean="0"/>
              <a:t>Click to edit Master title style</a:t>
            </a:r>
          </a:p>
        </p:txBody>
      </p:sp>
      <p:sp>
        <p:nvSpPr>
          <p:cNvPr id="1459" name="Line 435"/>
          <p:cNvSpPr>
            <a:spLocks noChangeShapeType="1"/>
          </p:cNvSpPr>
          <p:nvPr userDrawn="1"/>
        </p:nvSpPr>
        <p:spPr bwMode="auto">
          <a:xfrm>
            <a:off x="307975" y="1506538"/>
            <a:ext cx="9139238" cy="0"/>
          </a:xfrm>
          <a:prstGeom prst="line">
            <a:avLst/>
          </a:prstGeom>
          <a:noFill/>
          <a:ln w="28575">
            <a:solidFill>
              <a:srgbClr val="33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iming>
    <p:tnLst>
      <p:par>
        <p:cTn id="1" dur="indefinite" restart="never" nodeType="tmRoot"/>
      </p:par>
    </p:tnLst>
  </p:timing>
  <p:txStyles>
    <p:titleStyle>
      <a:lvl1pPr algn="l" defTabSz="974725" rtl="0" fontAlgn="base">
        <a:spcBef>
          <a:spcPct val="0"/>
        </a:spcBef>
        <a:spcAft>
          <a:spcPct val="0"/>
        </a:spcAft>
        <a:defRPr sz="4700" b="1">
          <a:solidFill>
            <a:srgbClr val="336699"/>
          </a:solidFill>
          <a:latin typeface="+mj-lt"/>
          <a:ea typeface="+mj-ea"/>
          <a:cs typeface="+mj-cs"/>
        </a:defRPr>
      </a:lvl1pPr>
      <a:lvl2pPr algn="l" defTabSz="974725" rtl="0" fontAlgn="base">
        <a:spcBef>
          <a:spcPct val="0"/>
        </a:spcBef>
        <a:spcAft>
          <a:spcPct val="0"/>
        </a:spcAft>
        <a:defRPr sz="4700" b="1">
          <a:solidFill>
            <a:srgbClr val="336699"/>
          </a:solidFill>
          <a:latin typeface="Segoe Semibold" pitchFamily="34" charset="0"/>
        </a:defRPr>
      </a:lvl2pPr>
      <a:lvl3pPr algn="l" defTabSz="974725" rtl="0" fontAlgn="base">
        <a:spcBef>
          <a:spcPct val="0"/>
        </a:spcBef>
        <a:spcAft>
          <a:spcPct val="0"/>
        </a:spcAft>
        <a:defRPr sz="4700" b="1">
          <a:solidFill>
            <a:srgbClr val="336699"/>
          </a:solidFill>
          <a:latin typeface="Segoe Semibold" pitchFamily="34" charset="0"/>
        </a:defRPr>
      </a:lvl3pPr>
      <a:lvl4pPr algn="l" defTabSz="974725" rtl="0" fontAlgn="base">
        <a:spcBef>
          <a:spcPct val="0"/>
        </a:spcBef>
        <a:spcAft>
          <a:spcPct val="0"/>
        </a:spcAft>
        <a:defRPr sz="4700" b="1">
          <a:solidFill>
            <a:srgbClr val="336699"/>
          </a:solidFill>
          <a:latin typeface="Segoe Semibold" pitchFamily="34" charset="0"/>
        </a:defRPr>
      </a:lvl4pPr>
      <a:lvl5pPr algn="l" defTabSz="974725" rtl="0" fontAlgn="base">
        <a:spcBef>
          <a:spcPct val="0"/>
        </a:spcBef>
        <a:spcAft>
          <a:spcPct val="0"/>
        </a:spcAft>
        <a:defRPr sz="4700" b="1">
          <a:solidFill>
            <a:srgbClr val="336699"/>
          </a:solidFill>
          <a:latin typeface="Segoe Semibold" pitchFamily="34" charset="0"/>
        </a:defRPr>
      </a:lvl5pPr>
      <a:lvl6pPr marL="457200" algn="l" defTabSz="974725" rtl="0" fontAlgn="base">
        <a:spcBef>
          <a:spcPct val="0"/>
        </a:spcBef>
        <a:spcAft>
          <a:spcPct val="0"/>
        </a:spcAft>
        <a:defRPr sz="4700" b="1">
          <a:solidFill>
            <a:srgbClr val="336699"/>
          </a:solidFill>
          <a:latin typeface="Segoe Semibold" pitchFamily="34" charset="0"/>
        </a:defRPr>
      </a:lvl6pPr>
      <a:lvl7pPr marL="914400" algn="l" defTabSz="974725" rtl="0" fontAlgn="base">
        <a:spcBef>
          <a:spcPct val="0"/>
        </a:spcBef>
        <a:spcAft>
          <a:spcPct val="0"/>
        </a:spcAft>
        <a:defRPr sz="4700" b="1">
          <a:solidFill>
            <a:srgbClr val="336699"/>
          </a:solidFill>
          <a:latin typeface="Segoe Semibold" pitchFamily="34" charset="0"/>
        </a:defRPr>
      </a:lvl7pPr>
      <a:lvl8pPr marL="1371600" algn="l" defTabSz="974725" rtl="0" fontAlgn="base">
        <a:spcBef>
          <a:spcPct val="0"/>
        </a:spcBef>
        <a:spcAft>
          <a:spcPct val="0"/>
        </a:spcAft>
        <a:defRPr sz="4700" b="1">
          <a:solidFill>
            <a:srgbClr val="336699"/>
          </a:solidFill>
          <a:latin typeface="Segoe Semibold" pitchFamily="34" charset="0"/>
        </a:defRPr>
      </a:lvl8pPr>
      <a:lvl9pPr marL="1828800" algn="l" defTabSz="974725" rtl="0" fontAlgn="base">
        <a:spcBef>
          <a:spcPct val="0"/>
        </a:spcBef>
        <a:spcAft>
          <a:spcPct val="0"/>
        </a:spcAft>
        <a:defRPr sz="4700" b="1">
          <a:solidFill>
            <a:srgbClr val="336699"/>
          </a:solidFill>
          <a:latin typeface="Segoe Semibold" pitchFamily="34" charset="0"/>
        </a:defRPr>
      </a:lvl9pPr>
    </p:titleStyle>
    <p:bodyStyle>
      <a:lvl1pPr marL="365125" indent="-365125" algn="l" defTabSz="974725" rtl="0" fontAlgn="base">
        <a:lnSpc>
          <a:spcPct val="110000"/>
        </a:lnSpc>
        <a:spcBef>
          <a:spcPct val="0"/>
        </a:spcBef>
        <a:spcAft>
          <a:spcPts val="600"/>
        </a:spcAft>
        <a:buClr>
          <a:srgbClr val="336699"/>
        </a:buClr>
        <a:buFont typeface="Wingdings" pitchFamily="2" charset="2"/>
        <a:buChar char="§"/>
        <a:defRPr sz="3100">
          <a:solidFill>
            <a:schemeClr val="tx1"/>
          </a:solidFill>
          <a:latin typeface="+mn-lt"/>
          <a:ea typeface="+mn-ea"/>
          <a:cs typeface="+mn-cs"/>
        </a:defRPr>
      </a:lvl1pPr>
      <a:lvl2pPr marL="792163" indent="-304800" algn="l" defTabSz="974725" rtl="0" fontAlgn="base">
        <a:lnSpc>
          <a:spcPct val="110000"/>
        </a:lnSpc>
        <a:spcBef>
          <a:spcPct val="0"/>
        </a:spcBef>
        <a:spcAft>
          <a:spcPts val="600"/>
        </a:spcAft>
        <a:buClr>
          <a:srgbClr val="336699"/>
        </a:buClr>
        <a:buFont typeface="Wingdings" pitchFamily="2" charset="2"/>
        <a:buChar char="§"/>
        <a:defRPr sz="2600">
          <a:solidFill>
            <a:schemeClr val="tx1"/>
          </a:solidFill>
          <a:latin typeface="+mn-lt"/>
        </a:defRPr>
      </a:lvl2pPr>
      <a:lvl3pPr marL="1219200" indent="-244475" algn="l" defTabSz="974725" rtl="0" fontAlgn="base">
        <a:lnSpc>
          <a:spcPct val="110000"/>
        </a:lnSpc>
        <a:spcBef>
          <a:spcPct val="0"/>
        </a:spcBef>
        <a:spcAft>
          <a:spcPts val="600"/>
        </a:spcAft>
        <a:buChar char="•"/>
        <a:defRPr sz="2600">
          <a:solidFill>
            <a:schemeClr val="tx1"/>
          </a:solidFill>
          <a:latin typeface="+mn-lt"/>
        </a:defRPr>
      </a:lvl3pPr>
      <a:lvl4pPr marL="1706563" indent="-242888" algn="l" defTabSz="974725" rtl="0" fontAlgn="base">
        <a:lnSpc>
          <a:spcPct val="110000"/>
        </a:lnSpc>
        <a:spcBef>
          <a:spcPct val="0"/>
        </a:spcBef>
        <a:spcAft>
          <a:spcPts val="600"/>
        </a:spcAft>
        <a:buChar char="–"/>
        <a:defRPr sz="2600">
          <a:solidFill>
            <a:schemeClr val="tx1"/>
          </a:solidFill>
          <a:latin typeface="+mn-lt"/>
        </a:defRPr>
      </a:lvl4pPr>
      <a:lvl5pPr marL="2195513" indent="-244475" algn="l" defTabSz="974725" rtl="0" fontAlgn="base">
        <a:lnSpc>
          <a:spcPct val="110000"/>
        </a:lnSpc>
        <a:spcBef>
          <a:spcPct val="0"/>
        </a:spcBef>
        <a:spcAft>
          <a:spcPts val="600"/>
        </a:spcAft>
        <a:buChar char="»"/>
        <a:defRPr sz="2600">
          <a:solidFill>
            <a:schemeClr val="tx1"/>
          </a:solidFill>
          <a:latin typeface="+mn-lt"/>
        </a:defRPr>
      </a:lvl5pPr>
      <a:lvl6pPr marL="2652713" indent="-244475" algn="l" defTabSz="974725" rtl="0" fontAlgn="base">
        <a:lnSpc>
          <a:spcPct val="110000"/>
        </a:lnSpc>
        <a:spcBef>
          <a:spcPct val="0"/>
        </a:spcBef>
        <a:spcAft>
          <a:spcPts val="600"/>
        </a:spcAft>
        <a:buChar char="»"/>
        <a:defRPr sz="2600">
          <a:solidFill>
            <a:schemeClr val="tx1"/>
          </a:solidFill>
          <a:latin typeface="+mn-lt"/>
        </a:defRPr>
      </a:lvl6pPr>
      <a:lvl7pPr marL="3109913" indent="-244475" algn="l" defTabSz="974725" rtl="0" fontAlgn="base">
        <a:lnSpc>
          <a:spcPct val="110000"/>
        </a:lnSpc>
        <a:spcBef>
          <a:spcPct val="0"/>
        </a:spcBef>
        <a:spcAft>
          <a:spcPts val="600"/>
        </a:spcAft>
        <a:buChar char="»"/>
        <a:defRPr sz="2600">
          <a:solidFill>
            <a:schemeClr val="tx1"/>
          </a:solidFill>
          <a:latin typeface="+mn-lt"/>
        </a:defRPr>
      </a:lvl7pPr>
      <a:lvl8pPr marL="3567113" indent="-244475" algn="l" defTabSz="974725" rtl="0" fontAlgn="base">
        <a:lnSpc>
          <a:spcPct val="110000"/>
        </a:lnSpc>
        <a:spcBef>
          <a:spcPct val="0"/>
        </a:spcBef>
        <a:spcAft>
          <a:spcPts val="600"/>
        </a:spcAft>
        <a:buChar char="»"/>
        <a:defRPr sz="2600">
          <a:solidFill>
            <a:schemeClr val="tx1"/>
          </a:solidFill>
          <a:latin typeface="+mn-lt"/>
        </a:defRPr>
      </a:lvl8pPr>
      <a:lvl9pPr marL="4024313" indent="-244475" algn="l" defTabSz="974725" rtl="0" fontAlgn="base">
        <a:lnSpc>
          <a:spcPct val="110000"/>
        </a:lnSpc>
        <a:spcBef>
          <a:spcPct val="0"/>
        </a:spcBef>
        <a:spcAft>
          <a:spcPts val="600"/>
        </a:spcAft>
        <a:buChar char="»"/>
        <a:defRPr sz="2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29026" name="Group 2"/>
          <p:cNvGrpSpPr>
            <a:grpSpLocks/>
          </p:cNvGrpSpPr>
          <p:nvPr userDrawn="1"/>
        </p:nvGrpSpPr>
        <p:grpSpPr bwMode="auto">
          <a:xfrm>
            <a:off x="123825" y="228600"/>
            <a:ext cx="9463088" cy="6721475"/>
            <a:chOff x="78" y="144"/>
            <a:chExt cx="5961" cy="4234"/>
          </a:xfrm>
        </p:grpSpPr>
        <p:grpSp>
          <p:nvGrpSpPr>
            <p:cNvPr id="129027" name="Group 3"/>
            <p:cNvGrpSpPr>
              <a:grpSpLocks/>
            </p:cNvGrpSpPr>
            <p:nvPr userDrawn="1"/>
          </p:nvGrpSpPr>
          <p:grpSpPr bwMode="auto">
            <a:xfrm>
              <a:off x="78" y="144"/>
              <a:ext cx="777" cy="778"/>
              <a:chOff x="78" y="144"/>
              <a:chExt cx="777" cy="778"/>
            </a:xfrm>
          </p:grpSpPr>
          <p:sp>
            <p:nvSpPr>
              <p:cNvPr id="129028" name="Rectangle 4"/>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29" name="Rectangle 5"/>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30" name="Rectangle 6"/>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31" name="Rectangle 7"/>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32" name="Rectangle 8"/>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033" name="Group 9"/>
            <p:cNvGrpSpPr>
              <a:grpSpLocks/>
            </p:cNvGrpSpPr>
            <p:nvPr userDrawn="1"/>
          </p:nvGrpSpPr>
          <p:grpSpPr bwMode="auto">
            <a:xfrm>
              <a:off x="78" y="1008"/>
              <a:ext cx="777" cy="778"/>
              <a:chOff x="78" y="144"/>
              <a:chExt cx="777" cy="778"/>
            </a:xfrm>
          </p:grpSpPr>
          <p:sp>
            <p:nvSpPr>
              <p:cNvPr id="129034" name="Rectangle 10"/>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35" name="Rectangle 11"/>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36" name="Rectangle 12"/>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37" name="Rectangle 13"/>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38" name="Rectangle 14"/>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039" name="Group 15"/>
            <p:cNvGrpSpPr>
              <a:grpSpLocks/>
            </p:cNvGrpSpPr>
            <p:nvPr userDrawn="1"/>
          </p:nvGrpSpPr>
          <p:grpSpPr bwMode="auto">
            <a:xfrm>
              <a:off x="78" y="1872"/>
              <a:ext cx="777" cy="778"/>
              <a:chOff x="78" y="144"/>
              <a:chExt cx="777" cy="778"/>
            </a:xfrm>
          </p:grpSpPr>
          <p:sp>
            <p:nvSpPr>
              <p:cNvPr id="129040" name="Rectangle 16"/>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41" name="Rectangle 17"/>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42" name="Rectangle 18"/>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43" name="Rectangle 19"/>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44" name="Rectangle 20"/>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045" name="Group 21"/>
            <p:cNvGrpSpPr>
              <a:grpSpLocks/>
            </p:cNvGrpSpPr>
            <p:nvPr userDrawn="1"/>
          </p:nvGrpSpPr>
          <p:grpSpPr bwMode="auto">
            <a:xfrm>
              <a:off x="78" y="2736"/>
              <a:ext cx="777" cy="778"/>
              <a:chOff x="78" y="144"/>
              <a:chExt cx="777" cy="778"/>
            </a:xfrm>
          </p:grpSpPr>
          <p:sp>
            <p:nvSpPr>
              <p:cNvPr id="129046" name="Rectangle 22"/>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47" name="Rectangle 23"/>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48" name="Rectangle 24"/>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49" name="Rectangle 25"/>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50" name="Rectangle 26"/>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051" name="Group 27"/>
            <p:cNvGrpSpPr>
              <a:grpSpLocks/>
            </p:cNvGrpSpPr>
            <p:nvPr userDrawn="1"/>
          </p:nvGrpSpPr>
          <p:grpSpPr bwMode="auto">
            <a:xfrm>
              <a:off x="78" y="3600"/>
              <a:ext cx="777" cy="778"/>
              <a:chOff x="78" y="144"/>
              <a:chExt cx="777" cy="778"/>
            </a:xfrm>
          </p:grpSpPr>
          <p:sp>
            <p:nvSpPr>
              <p:cNvPr id="129052" name="Rectangle 28"/>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53" name="Rectangle 29"/>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54" name="Rectangle 30"/>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55" name="Rectangle 31"/>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56" name="Rectangle 32"/>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057" name="Group 33"/>
            <p:cNvGrpSpPr>
              <a:grpSpLocks/>
            </p:cNvGrpSpPr>
            <p:nvPr userDrawn="1"/>
          </p:nvGrpSpPr>
          <p:grpSpPr bwMode="auto">
            <a:xfrm>
              <a:off x="942" y="144"/>
              <a:ext cx="777" cy="4234"/>
              <a:chOff x="193" y="259"/>
              <a:chExt cx="777" cy="4234"/>
            </a:xfrm>
          </p:grpSpPr>
          <p:grpSp>
            <p:nvGrpSpPr>
              <p:cNvPr id="129058" name="Group 34"/>
              <p:cNvGrpSpPr>
                <a:grpSpLocks/>
              </p:cNvGrpSpPr>
              <p:nvPr/>
            </p:nvGrpSpPr>
            <p:grpSpPr bwMode="auto">
              <a:xfrm>
                <a:off x="193" y="259"/>
                <a:ext cx="777" cy="778"/>
                <a:chOff x="78" y="144"/>
                <a:chExt cx="777" cy="778"/>
              </a:xfrm>
            </p:grpSpPr>
            <p:sp>
              <p:nvSpPr>
                <p:cNvPr id="129059" name="Rectangle 35"/>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60" name="Rectangle 36"/>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61" name="Rectangle 37"/>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62" name="Rectangle 38"/>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63" name="Rectangle 39"/>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064" name="Group 40"/>
              <p:cNvGrpSpPr>
                <a:grpSpLocks/>
              </p:cNvGrpSpPr>
              <p:nvPr/>
            </p:nvGrpSpPr>
            <p:grpSpPr bwMode="auto">
              <a:xfrm>
                <a:off x="193" y="1123"/>
                <a:ext cx="777" cy="778"/>
                <a:chOff x="78" y="144"/>
                <a:chExt cx="777" cy="778"/>
              </a:xfrm>
            </p:grpSpPr>
            <p:sp>
              <p:nvSpPr>
                <p:cNvPr id="129065" name="Rectangle 41"/>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66" name="Rectangle 42"/>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67" name="Rectangle 43"/>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68" name="Rectangle 44"/>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69" name="Rectangle 45"/>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070" name="Group 46"/>
              <p:cNvGrpSpPr>
                <a:grpSpLocks/>
              </p:cNvGrpSpPr>
              <p:nvPr/>
            </p:nvGrpSpPr>
            <p:grpSpPr bwMode="auto">
              <a:xfrm>
                <a:off x="193" y="1987"/>
                <a:ext cx="777" cy="778"/>
                <a:chOff x="78" y="144"/>
                <a:chExt cx="777" cy="778"/>
              </a:xfrm>
            </p:grpSpPr>
            <p:sp>
              <p:nvSpPr>
                <p:cNvPr id="129071" name="Rectangle 47"/>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72" name="Rectangle 48"/>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73" name="Rectangle 49"/>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74" name="Rectangle 50"/>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75" name="Rectangle 51"/>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076" name="Group 52"/>
              <p:cNvGrpSpPr>
                <a:grpSpLocks/>
              </p:cNvGrpSpPr>
              <p:nvPr/>
            </p:nvGrpSpPr>
            <p:grpSpPr bwMode="auto">
              <a:xfrm>
                <a:off x="193" y="2851"/>
                <a:ext cx="777" cy="778"/>
                <a:chOff x="78" y="144"/>
                <a:chExt cx="777" cy="778"/>
              </a:xfrm>
            </p:grpSpPr>
            <p:sp>
              <p:nvSpPr>
                <p:cNvPr id="129077" name="Rectangle 53"/>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78" name="Rectangle 54"/>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79" name="Rectangle 55"/>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80" name="Rectangle 56"/>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81" name="Rectangle 57"/>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082" name="Group 58"/>
              <p:cNvGrpSpPr>
                <a:grpSpLocks/>
              </p:cNvGrpSpPr>
              <p:nvPr/>
            </p:nvGrpSpPr>
            <p:grpSpPr bwMode="auto">
              <a:xfrm>
                <a:off x="193" y="3715"/>
                <a:ext cx="777" cy="778"/>
                <a:chOff x="78" y="144"/>
                <a:chExt cx="777" cy="778"/>
              </a:xfrm>
            </p:grpSpPr>
            <p:sp>
              <p:nvSpPr>
                <p:cNvPr id="129083" name="Rectangle 59"/>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84" name="Rectangle 60"/>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85" name="Rectangle 61"/>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86" name="Rectangle 62"/>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87" name="Rectangle 63"/>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29088" name="Group 64"/>
            <p:cNvGrpSpPr>
              <a:grpSpLocks/>
            </p:cNvGrpSpPr>
            <p:nvPr userDrawn="1"/>
          </p:nvGrpSpPr>
          <p:grpSpPr bwMode="auto">
            <a:xfrm>
              <a:off x="1806" y="144"/>
              <a:ext cx="777" cy="4234"/>
              <a:chOff x="193" y="259"/>
              <a:chExt cx="777" cy="4234"/>
            </a:xfrm>
          </p:grpSpPr>
          <p:grpSp>
            <p:nvGrpSpPr>
              <p:cNvPr id="129089" name="Group 65"/>
              <p:cNvGrpSpPr>
                <a:grpSpLocks/>
              </p:cNvGrpSpPr>
              <p:nvPr/>
            </p:nvGrpSpPr>
            <p:grpSpPr bwMode="auto">
              <a:xfrm>
                <a:off x="193" y="259"/>
                <a:ext cx="777" cy="778"/>
                <a:chOff x="78" y="144"/>
                <a:chExt cx="777" cy="778"/>
              </a:xfrm>
            </p:grpSpPr>
            <p:sp>
              <p:nvSpPr>
                <p:cNvPr id="129090" name="Rectangle 66"/>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91" name="Rectangle 67"/>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92" name="Rectangle 68"/>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93" name="Rectangle 69"/>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94" name="Rectangle 70"/>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095" name="Group 71"/>
              <p:cNvGrpSpPr>
                <a:grpSpLocks/>
              </p:cNvGrpSpPr>
              <p:nvPr/>
            </p:nvGrpSpPr>
            <p:grpSpPr bwMode="auto">
              <a:xfrm>
                <a:off x="193" y="1123"/>
                <a:ext cx="777" cy="778"/>
                <a:chOff x="78" y="144"/>
                <a:chExt cx="777" cy="778"/>
              </a:xfrm>
            </p:grpSpPr>
            <p:sp>
              <p:nvSpPr>
                <p:cNvPr id="129096" name="Rectangle 72"/>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97" name="Rectangle 73"/>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98" name="Rectangle 74"/>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99" name="Rectangle 75"/>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00" name="Rectangle 76"/>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101" name="Group 77"/>
              <p:cNvGrpSpPr>
                <a:grpSpLocks/>
              </p:cNvGrpSpPr>
              <p:nvPr/>
            </p:nvGrpSpPr>
            <p:grpSpPr bwMode="auto">
              <a:xfrm>
                <a:off x="193" y="1987"/>
                <a:ext cx="777" cy="778"/>
                <a:chOff x="78" y="144"/>
                <a:chExt cx="777" cy="778"/>
              </a:xfrm>
            </p:grpSpPr>
            <p:sp>
              <p:nvSpPr>
                <p:cNvPr id="129102" name="Rectangle 78"/>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03" name="Rectangle 79"/>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04" name="Rectangle 80"/>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05" name="Rectangle 81"/>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06" name="Rectangle 82"/>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107" name="Group 83"/>
              <p:cNvGrpSpPr>
                <a:grpSpLocks/>
              </p:cNvGrpSpPr>
              <p:nvPr/>
            </p:nvGrpSpPr>
            <p:grpSpPr bwMode="auto">
              <a:xfrm>
                <a:off x="193" y="2851"/>
                <a:ext cx="777" cy="778"/>
                <a:chOff x="78" y="144"/>
                <a:chExt cx="777" cy="778"/>
              </a:xfrm>
            </p:grpSpPr>
            <p:sp>
              <p:nvSpPr>
                <p:cNvPr id="129108" name="Rectangle 84"/>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09" name="Rectangle 85"/>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10" name="Rectangle 86"/>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11" name="Rectangle 87"/>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12" name="Rectangle 88"/>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113" name="Group 89"/>
              <p:cNvGrpSpPr>
                <a:grpSpLocks/>
              </p:cNvGrpSpPr>
              <p:nvPr/>
            </p:nvGrpSpPr>
            <p:grpSpPr bwMode="auto">
              <a:xfrm>
                <a:off x="193" y="3715"/>
                <a:ext cx="777" cy="778"/>
                <a:chOff x="78" y="144"/>
                <a:chExt cx="777" cy="778"/>
              </a:xfrm>
            </p:grpSpPr>
            <p:sp>
              <p:nvSpPr>
                <p:cNvPr id="129114" name="Rectangle 90"/>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15" name="Rectangle 91"/>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16" name="Rectangle 92"/>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17" name="Rectangle 93"/>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18" name="Rectangle 94"/>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29119" name="Group 95"/>
            <p:cNvGrpSpPr>
              <a:grpSpLocks/>
            </p:cNvGrpSpPr>
            <p:nvPr userDrawn="1"/>
          </p:nvGrpSpPr>
          <p:grpSpPr bwMode="auto">
            <a:xfrm>
              <a:off x="2670" y="144"/>
              <a:ext cx="777" cy="4234"/>
              <a:chOff x="193" y="259"/>
              <a:chExt cx="777" cy="4234"/>
            </a:xfrm>
          </p:grpSpPr>
          <p:grpSp>
            <p:nvGrpSpPr>
              <p:cNvPr id="129120" name="Group 96"/>
              <p:cNvGrpSpPr>
                <a:grpSpLocks/>
              </p:cNvGrpSpPr>
              <p:nvPr/>
            </p:nvGrpSpPr>
            <p:grpSpPr bwMode="auto">
              <a:xfrm>
                <a:off x="193" y="259"/>
                <a:ext cx="777" cy="778"/>
                <a:chOff x="78" y="144"/>
                <a:chExt cx="777" cy="778"/>
              </a:xfrm>
            </p:grpSpPr>
            <p:sp>
              <p:nvSpPr>
                <p:cNvPr id="129121" name="Rectangle 97"/>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22" name="Rectangle 98"/>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23" name="Rectangle 99"/>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24" name="Rectangle 100"/>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25" name="Rectangle 101"/>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126" name="Group 102"/>
              <p:cNvGrpSpPr>
                <a:grpSpLocks/>
              </p:cNvGrpSpPr>
              <p:nvPr/>
            </p:nvGrpSpPr>
            <p:grpSpPr bwMode="auto">
              <a:xfrm>
                <a:off x="193" y="1123"/>
                <a:ext cx="777" cy="778"/>
                <a:chOff x="78" y="144"/>
                <a:chExt cx="777" cy="778"/>
              </a:xfrm>
            </p:grpSpPr>
            <p:sp>
              <p:nvSpPr>
                <p:cNvPr id="129127" name="Rectangle 103"/>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28" name="Rectangle 104"/>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29" name="Rectangle 105"/>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30" name="Rectangle 106"/>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31" name="Rectangle 107"/>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132" name="Group 108"/>
              <p:cNvGrpSpPr>
                <a:grpSpLocks/>
              </p:cNvGrpSpPr>
              <p:nvPr/>
            </p:nvGrpSpPr>
            <p:grpSpPr bwMode="auto">
              <a:xfrm>
                <a:off x="193" y="1987"/>
                <a:ext cx="777" cy="778"/>
                <a:chOff x="78" y="144"/>
                <a:chExt cx="777" cy="778"/>
              </a:xfrm>
            </p:grpSpPr>
            <p:sp>
              <p:nvSpPr>
                <p:cNvPr id="129133" name="Rectangle 109"/>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34" name="Rectangle 110"/>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35" name="Rectangle 111"/>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36" name="Rectangle 112"/>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37" name="Rectangle 113"/>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138" name="Group 114"/>
              <p:cNvGrpSpPr>
                <a:grpSpLocks/>
              </p:cNvGrpSpPr>
              <p:nvPr/>
            </p:nvGrpSpPr>
            <p:grpSpPr bwMode="auto">
              <a:xfrm>
                <a:off x="193" y="2851"/>
                <a:ext cx="777" cy="778"/>
                <a:chOff x="78" y="144"/>
                <a:chExt cx="777" cy="778"/>
              </a:xfrm>
            </p:grpSpPr>
            <p:sp>
              <p:nvSpPr>
                <p:cNvPr id="129139" name="Rectangle 115"/>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40" name="Rectangle 116"/>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41" name="Rectangle 117"/>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42" name="Rectangle 118"/>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43" name="Rectangle 119"/>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144" name="Group 120"/>
              <p:cNvGrpSpPr>
                <a:grpSpLocks/>
              </p:cNvGrpSpPr>
              <p:nvPr/>
            </p:nvGrpSpPr>
            <p:grpSpPr bwMode="auto">
              <a:xfrm>
                <a:off x="193" y="3715"/>
                <a:ext cx="777" cy="778"/>
                <a:chOff x="78" y="144"/>
                <a:chExt cx="777" cy="778"/>
              </a:xfrm>
            </p:grpSpPr>
            <p:sp>
              <p:nvSpPr>
                <p:cNvPr id="129145" name="Rectangle 121"/>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46" name="Rectangle 122"/>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47" name="Rectangle 123"/>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48" name="Rectangle 124"/>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49" name="Rectangle 125"/>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29150" name="Group 126"/>
            <p:cNvGrpSpPr>
              <a:grpSpLocks/>
            </p:cNvGrpSpPr>
            <p:nvPr userDrawn="1"/>
          </p:nvGrpSpPr>
          <p:grpSpPr bwMode="auto">
            <a:xfrm>
              <a:off x="3534" y="144"/>
              <a:ext cx="777" cy="4234"/>
              <a:chOff x="193" y="259"/>
              <a:chExt cx="777" cy="4234"/>
            </a:xfrm>
          </p:grpSpPr>
          <p:grpSp>
            <p:nvGrpSpPr>
              <p:cNvPr id="129151" name="Group 127"/>
              <p:cNvGrpSpPr>
                <a:grpSpLocks/>
              </p:cNvGrpSpPr>
              <p:nvPr/>
            </p:nvGrpSpPr>
            <p:grpSpPr bwMode="auto">
              <a:xfrm>
                <a:off x="193" y="259"/>
                <a:ext cx="777" cy="778"/>
                <a:chOff x="78" y="144"/>
                <a:chExt cx="777" cy="778"/>
              </a:xfrm>
            </p:grpSpPr>
            <p:sp>
              <p:nvSpPr>
                <p:cNvPr id="129152" name="Rectangle 128"/>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53" name="Rectangle 129"/>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54" name="Rectangle 130"/>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55" name="Rectangle 131"/>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56" name="Rectangle 132"/>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157" name="Group 133"/>
              <p:cNvGrpSpPr>
                <a:grpSpLocks/>
              </p:cNvGrpSpPr>
              <p:nvPr/>
            </p:nvGrpSpPr>
            <p:grpSpPr bwMode="auto">
              <a:xfrm>
                <a:off x="193" y="1123"/>
                <a:ext cx="777" cy="778"/>
                <a:chOff x="78" y="144"/>
                <a:chExt cx="777" cy="778"/>
              </a:xfrm>
            </p:grpSpPr>
            <p:sp>
              <p:nvSpPr>
                <p:cNvPr id="129158" name="Rectangle 134"/>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59" name="Rectangle 135"/>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60" name="Rectangle 136"/>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61" name="Rectangle 137"/>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62" name="Rectangle 138"/>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163" name="Group 139"/>
              <p:cNvGrpSpPr>
                <a:grpSpLocks/>
              </p:cNvGrpSpPr>
              <p:nvPr/>
            </p:nvGrpSpPr>
            <p:grpSpPr bwMode="auto">
              <a:xfrm>
                <a:off x="193" y="1987"/>
                <a:ext cx="777" cy="778"/>
                <a:chOff x="78" y="144"/>
                <a:chExt cx="777" cy="778"/>
              </a:xfrm>
            </p:grpSpPr>
            <p:sp>
              <p:nvSpPr>
                <p:cNvPr id="129164" name="Rectangle 140"/>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65" name="Rectangle 141"/>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66" name="Rectangle 142"/>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67" name="Rectangle 143"/>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68" name="Rectangle 144"/>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169" name="Group 145"/>
              <p:cNvGrpSpPr>
                <a:grpSpLocks/>
              </p:cNvGrpSpPr>
              <p:nvPr/>
            </p:nvGrpSpPr>
            <p:grpSpPr bwMode="auto">
              <a:xfrm>
                <a:off x="193" y="2851"/>
                <a:ext cx="777" cy="778"/>
                <a:chOff x="78" y="144"/>
                <a:chExt cx="777" cy="778"/>
              </a:xfrm>
            </p:grpSpPr>
            <p:sp>
              <p:nvSpPr>
                <p:cNvPr id="129170" name="Rectangle 146"/>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71" name="Rectangle 147"/>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72" name="Rectangle 148"/>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73" name="Rectangle 149"/>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74" name="Rectangle 150"/>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175" name="Group 151"/>
              <p:cNvGrpSpPr>
                <a:grpSpLocks/>
              </p:cNvGrpSpPr>
              <p:nvPr/>
            </p:nvGrpSpPr>
            <p:grpSpPr bwMode="auto">
              <a:xfrm>
                <a:off x="193" y="3715"/>
                <a:ext cx="777" cy="778"/>
                <a:chOff x="78" y="144"/>
                <a:chExt cx="777" cy="778"/>
              </a:xfrm>
            </p:grpSpPr>
            <p:sp>
              <p:nvSpPr>
                <p:cNvPr id="129176" name="Rectangle 152"/>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77" name="Rectangle 153"/>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78" name="Rectangle 154"/>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79" name="Rectangle 155"/>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80" name="Rectangle 156"/>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29181" name="Group 157"/>
            <p:cNvGrpSpPr>
              <a:grpSpLocks/>
            </p:cNvGrpSpPr>
            <p:nvPr userDrawn="1"/>
          </p:nvGrpSpPr>
          <p:grpSpPr bwMode="auto">
            <a:xfrm>
              <a:off x="4398" y="144"/>
              <a:ext cx="777" cy="4234"/>
              <a:chOff x="193" y="259"/>
              <a:chExt cx="777" cy="4234"/>
            </a:xfrm>
          </p:grpSpPr>
          <p:grpSp>
            <p:nvGrpSpPr>
              <p:cNvPr id="129182" name="Group 158"/>
              <p:cNvGrpSpPr>
                <a:grpSpLocks/>
              </p:cNvGrpSpPr>
              <p:nvPr/>
            </p:nvGrpSpPr>
            <p:grpSpPr bwMode="auto">
              <a:xfrm>
                <a:off x="193" y="259"/>
                <a:ext cx="777" cy="778"/>
                <a:chOff x="78" y="144"/>
                <a:chExt cx="777" cy="778"/>
              </a:xfrm>
            </p:grpSpPr>
            <p:sp>
              <p:nvSpPr>
                <p:cNvPr id="129183" name="Rectangle 159"/>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84" name="Rectangle 160"/>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85" name="Rectangle 161"/>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86" name="Rectangle 162"/>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87" name="Rectangle 163"/>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188" name="Group 164"/>
              <p:cNvGrpSpPr>
                <a:grpSpLocks/>
              </p:cNvGrpSpPr>
              <p:nvPr/>
            </p:nvGrpSpPr>
            <p:grpSpPr bwMode="auto">
              <a:xfrm>
                <a:off x="193" y="1123"/>
                <a:ext cx="777" cy="778"/>
                <a:chOff x="78" y="144"/>
                <a:chExt cx="777" cy="778"/>
              </a:xfrm>
            </p:grpSpPr>
            <p:sp>
              <p:nvSpPr>
                <p:cNvPr id="129189" name="Rectangle 165"/>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90" name="Rectangle 166"/>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91" name="Rectangle 167"/>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92" name="Rectangle 168"/>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93" name="Rectangle 169"/>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194" name="Group 170"/>
              <p:cNvGrpSpPr>
                <a:grpSpLocks/>
              </p:cNvGrpSpPr>
              <p:nvPr/>
            </p:nvGrpSpPr>
            <p:grpSpPr bwMode="auto">
              <a:xfrm>
                <a:off x="193" y="1987"/>
                <a:ext cx="777" cy="778"/>
                <a:chOff x="78" y="144"/>
                <a:chExt cx="777" cy="778"/>
              </a:xfrm>
            </p:grpSpPr>
            <p:sp>
              <p:nvSpPr>
                <p:cNvPr id="129195" name="Rectangle 171"/>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96" name="Rectangle 172"/>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97" name="Rectangle 173"/>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98" name="Rectangle 174"/>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99" name="Rectangle 175"/>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200" name="Group 176"/>
              <p:cNvGrpSpPr>
                <a:grpSpLocks/>
              </p:cNvGrpSpPr>
              <p:nvPr/>
            </p:nvGrpSpPr>
            <p:grpSpPr bwMode="auto">
              <a:xfrm>
                <a:off x="193" y="2851"/>
                <a:ext cx="777" cy="778"/>
                <a:chOff x="78" y="144"/>
                <a:chExt cx="777" cy="778"/>
              </a:xfrm>
            </p:grpSpPr>
            <p:sp>
              <p:nvSpPr>
                <p:cNvPr id="129201" name="Rectangle 177"/>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02" name="Rectangle 178"/>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03" name="Rectangle 179"/>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04" name="Rectangle 180"/>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05" name="Rectangle 181"/>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206" name="Group 182"/>
              <p:cNvGrpSpPr>
                <a:grpSpLocks/>
              </p:cNvGrpSpPr>
              <p:nvPr/>
            </p:nvGrpSpPr>
            <p:grpSpPr bwMode="auto">
              <a:xfrm>
                <a:off x="193" y="3715"/>
                <a:ext cx="777" cy="778"/>
                <a:chOff x="78" y="144"/>
                <a:chExt cx="777" cy="778"/>
              </a:xfrm>
            </p:grpSpPr>
            <p:sp>
              <p:nvSpPr>
                <p:cNvPr id="129207" name="Rectangle 183"/>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08" name="Rectangle 184"/>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09" name="Rectangle 185"/>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10" name="Rectangle 186"/>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11" name="Rectangle 187"/>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29212" name="Group 188"/>
            <p:cNvGrpSpPr>
              <a:grpSpLocks/>
            </p:cNvGrpSpPr>
            <p:nvPr userDrawn="1"/>
          </p:nvGrpSpPr>
          <p:grpSpPr bwMode="auto">
            <a:xfrm>
              <a:off x="5262" y="144"/>
              <a:ext cx="777" cy="4234"/>
              <a:chOff x="193" y="259"/>
              <a:chExt cx="777" cy="4234"/>
            </a:xfrm>
          </p:grpSpPr>
          <p:grpSp>
            <p:nvGrpSpPr>
              <p:cNvPr id="129213" name="Group 189"/>
              <p:cNvGrpSpPr>
                <a:grpSpLocks/>
              </p:cNvGrpSpPr>
              <p:nvPr/>
            </p:nvGrpSpPr>
            <p:grpSpPr bwMode="auto">
              <a:xfrm>
                <a:off x="193" y="259"/>
                <a:ext cx="777" cy="778"/>
                <a:chOff x="78" y="144"/>
                <a:chExt cx="777" cy="778"/>
              </a:xfrm>
            </p:grpSpPr>
            <p:sp>
              <p:nvSpPr>
                <p:cNvPr id="129214" name="Rectangle 190"/>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15" name="Rectangle 191"/>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16" name="Rectangle 192"/>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17" name="Rectangle 193"/>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18" name="Rectangle 194"/>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219" name="Group 195"/>
              <p:cNvGrpSpPr>
                <a:grpSpLocks/>
              </p:cNvGrpSpPr>
              <p:nvPr/>
            </p:nvGrpSpPr>
            <p:grpSpPr bwMode="auto">
              <a:xfrm>
                <a:off x="193" y="1123"/>
                <a:ext cx="777" cy="778"/>
                <a:chOff x="78" y="144"/>
                <a:chExt cx="777" cy="778"/>
              </a:xfrm>
            </p:grpSpPr>
            <p:sp>
              <p:nvSpPr>
                <p:cNvPr id="129220" name="Rectangle 196"/>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21" name="Rectangle 197"/>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22" name="Rectangle 198"/>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23" name="Rectangle 199"/>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24" name="Rectangle 200"/>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225" name="Group 201"/>
              <p:cNvGrpSpPr>
                <a:grpSpLocks/>
              </p:cNvGrpSpPr>
              <p:nvPr/>
            </p:nvGrpSpPr>
            <p:grpSpPr bwMode="auto">
              <a:xfrm>
                <a:off x="193" y="1987"/>
                <a:ext cx="777" cy="778"/>
                <a:chOff x="78" y="144"/>
                <a:chExt cx="777" cy="778"/>
              </a:xfrm>
            </p:grpSpPr>
            <p:sp>
              <p:nvSpPr>
                <p:cNvPr id="129226" name="Rectangle 202"/>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27" name="Rectangle 203"/>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28" name="Rectangle 204"/>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29" name="Rectangle 205"/>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30" name="Rectangle 206"/>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231" name="Group 207"/>
              <p:cNvGrpSpPr>
                <a:grpSpLocks/>
              </p:cNvGrpSpPr>
              <p:nvPr/>
            </p:nvGrpSpPr>
            <p:grpSpPr bwMode="auto">
              <a:xfrm>
                <a:off x="193" y="2851"/>
                <a:ext cx="777" cy="778"/>
                <a:chOff x="78" y="144"/>
                <a:chExt cx="777" cy="778"/>
              </a:xfrm>
            </p:grpSpPr>
            <p:sp>
              <p:nvSpPr>
                <p:cNvPr id="129232" name="Rectangle 208"/>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33" name="Rectangle 209"/>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34" name="Rectangle 210"/>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35" name="Rectangle 211"/>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36" name="Rectangle 212"/>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9237" name="Group 213"/>
              <p:cNvGrpSpPr>
                <a:grpSpLocks/>
              </p:cNvGrpSpPr>
              <p:nvPr/>
            </p:nvGrpSpPr>
            <p:grpSpPr bwMode="auto">
              <a:xfrm>
                <a:off x="193" y="3715"/>
                <a:ext cx="777" cy="778"/>
                <a:chOff x="78" y="144"/>
                <a:chExt cx="777" cy="778"/>
              </a:xfrm>
            </p:grpSpPr>
            <p:sp>
              <p:nvSpPr>
                <p:cNvPr id="129238" name="Rectangle 214"/>
                <p:cNvSpPr>
                  <a:spLocks noChangeArrowheads="1"/>
                </p:cNvSpPr>
                <p:nvPr/>
              </p:nvSpPr>
              <p:spPr bwMode="auto">
                <a:xfrm>
                  <a:off x="78"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39" name="Rectangle 215"/>
                <p:cNvSpPr>
                  <a:spLocks noChangeArrowheads="1"/>
                </p:cNvSpPr>
                <p:nvPr/>
              </p:nvSpPr>
              <p:spPr bwMode="auto">
                <a:xfrm>
                  <a:off x="510" y="144"/>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40" name="Rectangle 216"/>
                <p:cNvSpPr>
                  <a:spLocks noChangeArrowheads="1"/>
                </p:cNvSpPr>
                <p:nvPr/>
              </p:nvSpPr>
              <p:spPr bwMode="auto">
                <a:xfrm>
                  <a:off x="510" y="576"/>
                  <a:ext cx="345" cy="346"/>
                </a:xfrm>
                <a:prstGeom prst="rect">
                  <a:avLst/>
                </a:prstGeom>
                <a:noFill/>
                <a:ln w="952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41" name="Rectangle 217"/>
                <p:cNvSpPr>
                  <a:spLocks noChangeArrowheads="1"/>
                </p:cNvSpPr>
                <p:nvPr/>
              </p:nvSpPr>
              <p:spPr bwMode="auto">
                <a:xfrm>
                  <a:off x="78" y="576"/>
                  <a:ext cx="345" cy="346"/>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242" name="Rectangle 218"/>
                <p:cNvSpPr>
                  <a:spLocks noChangeArrowheads="1"/>
                </p:cNvSpPr>
                <p:nvPr/>
              </p:nvSpPr>
              <p:spPr bwMode="auto">
                <a:xfrm>
                  <a:off x="78" y="144"/>
                  <a:ext cx="777" cy="777"/>
                </a:xfrm>
                <a:prstGeom prst="rect">
                  <a:avLst/>
                </a:prstGeom>
                <a:noFill/>
                <a:ln w="9525">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29243" name="Rectangle 219"/>
          <p:cNvSpPr>
            <a:spLocks noGrp="1" noChangeArrowheads="1"/>
          </p:cNvSpPr>
          <p:nvPr>
            <p:ph type="body" idx="1"/>
          </p:nvPr>
        </p:nvSpPr>
        <p:spPr bwMode="auto">
          <a:xfrm>
            <a:off x="123825" y="1600200"/>
            <a:ext cx="9463088" cy="534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548" tIns="48774" rIns="97548" bIns="4877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9244" name="Rectangle 220"/>
          <p:cNvSpPr>
            <a:spLocks noGrp="1" noChangeArrowheads="1"/>
          </p:cNvSpPr>
          <p:nvPr>
            <p:ph type="title"/>
          </p:nvPr>
        </p:nvSpPr>
        <p:spPr bwMode="auto">
          <a:xfrm>
            <a:off x="123825" y="228600"/>
            <a:ext cx="9463088" cy="123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548" tIns="48774" rIns="97548" bIns="48774"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74725" rtl="0" fontAlgn="base">
        <a:spcBef>
          <a:spcPct val="0"/>
        </a:spcBef>
        <a:spcAft>
          <a:spcPct val="0"/>
        </a:spcAft>
        <a:defRPr sz="4700">
          <a:solidFill>
            <a:schemeClr val="tx2"/>
          </a:solidFill>
          <a:latin typeface="+mj-lt"/>
          <a:ea typeface="+mj-ea"/>
          <a:cs typeface="+mj-cs"/>
        </a:defRPr>
      </a:lvl1pPr>
      <a:lvl2pPr algn="ctr" defTabSz="974725" rtl="0" fontAlgn="base">
        <a:spcBef>
          <a:spcPct val="0"/>
        </a:spcBef>
        <a:spcAft>
          <a:spcPct val="0"/>
        </a:spcAft>
        <a:defRPr sz="4700">
          <a:solidFill>
            <a:schemeClr val="tx2"/>
          </a:solidFill>
          <a:latin typeface="Segoe" pitchFamily="34" charset="0"/>
        </a:defRPr>
      </a:lvl2pPr>
      <a:lvl3pPr algn="ctr" defTabSz="974725" rtl="0" fontAlgn="base">
        <a:spcBef>
          <a:spcPct val="0"/>
        </a:spcBef>
        <a:spcAft>
          <a:spcPct val="0"/>
        </a:spcAft>
        <a:defRPr sz="4700">
          <a:solidFill>
            <a:schemeClr val="tx2"/>
          </a:solidFill>
          <a:latin typeface="Segoe" pitchFamily="34" charset="0"/>
        </a:defRPr>
      </a:lvl3pPr>
      <a:lvl4pPr algn="ctr" defTabSz="974725" rtl="0" fontAlgn="base">
        <a:spcBef>
          <a:spcPct val="0"/>
        </a:spcBef>
        <a:spcAft>
          <a:spcPct val="0"/>
        </a:spcAft>
        <a:defRPr sz="4700">
          <a:solidFill>
            <a:schemeClr val="tx2"/>
          </a:solidFill>
          <a:latin typeface="Segoe" pitchFamily="34" charset="0"/>
        </a:defRPr>
      </a:lvl4pPr>
      <a:lvl5pPr algn="ctr" defTabSz="974725" rtl="0" fontAlgn="base">
        <a:spcBef>
          <a:spcPct val="0"/>
        </a:spcBef>
        <a:spcAft>
          <a:spcPct val="0"/>
        </a:spcAft>
        <a:defRPr sz="4700">
          <a:solidFill>
            <a:schemeClr val="tx2"/>
          </a:solidFill>
          <a:latin typeface="Segoe" pitchFamily="34" charset="0"/>
        </a:defRPr>
      </a:lvl5pPr>
      <a:lvl6pPr marL="457200" algn="ctr" defTabSz="974725" rtl="0" fontAlgn="base">
        <a:spcBef>
          <a:spcPct val="0"/>
        </a:spcBef>
        <a:spcAft>
          <a:spcPct val="0"/>
        </a:spcAft>
        <a:defRPr sz="4700">
          <a:solidFill>
            <a:schemeClr val="tx2"/>
          </a:solidFill>
          <a:latin typeface="Segoe" pitchFamily="34" charset="0"/>
        </a:defRPr>
      </a:lvl6pPr>
      <a:lvl7pPr marL="914400" algn="ctr" defTabSz="974725" rtl="0" fontAlgn="base">
        <a:spcBef>
          <a:spcPct val="0"/>
        </a:spcBef>
        <a:spcAft>
          <a:spcPct val="0"/>
        </a:spcAft>
        <a:defRPr sz="4700">
          <a:solidFill>
            <a:schemeClr val="tx2"/>
          </a:solidFill>
          <a:latin typeface="Segoe" pitchFamily="34" charset="0"/>
        </a:defRPr>
      </a:lvl7pPr>
      <a:lvl8pPr marL="1371600" algn="ctr" defTabSz="974725" rtl="0" fontAlgn="base">
        <a:spcBef>
          <a:spcPct val="0"/>
        </a:spcBef>
        <a:spcAft>
          <a:spcPct val="0"/>
        </a:spcAft>
        <a:defRPr sz="4700">
          <a:solidFill>
            <a:schemeClr val="tx2"/>
          </a:solidFill>
          <a:latin typeface="Segoe" pitchFamily="34" charset="0"/>
        </a:defRPr>
      </a:lvl8pPr>
      <a:lvl9pPr marL="1828800" algn="ctr" defTabSz="974725" rtl="0" fontAlgn="base">
        <a:spcBef>
          <a:spcPct val="0"/>
        </a:spcBef>
        <a:spcAft>
          <a:spcPct val="0"/>
        </a:spcAft>
        <a:defRPr sz="4700">
          <a:solidFill>
            <a:schemeClr val="tx2"/>
          </a:solidFill>
          <a:latin typeface="Segoe" pitchFamily="34" charset="0"/>
        </a:defRPr>
      </a:lvl9pPr>
    </p:titleStyle>
    <p:bodyStyle>
      <a:lvl1pPr marL="365125" indent="-365125" algn="l" defTabSz="974725" rtl="0" fontAlgn="base">
        <a:spcBef>
          <a:spcPct val="20000"/>
        </a:spcBef>
        <a:spcAft>
          <a:spcPct val="0"/>
        </a:spcAft>
        <a:buChar char="•"/>
        <a:defRPr sz="3400">
          <a:solidFill>
            <a:schemeClr val="tx1"/>
          </a:solidFill>
          <a:latin typeface="+mn-lt"/>
          <a:ea typeface="+mn-ea"/>
          <a:cs typeface="+mn-cs"/>
        </a:defRPr>
      </a:lvl1pPr>
      <a:lvl2pPr marL="792163" indent="-304800" algn="l" defTabSz="974725" rtl="0" fontAlgn="base">
        <a:spcBef>
          <a:spcPct val="20000"/>
        </a:spcBef>
        <a:spcAft>
          <a:spcPct val="0"/>
        </a:spcAft>
        <a:buChar char="–"/>
        <a:defRPr sz="3000">
          <a:solidFill>
            <a:schemeClr val="tx1"/>
          </a:solidFill>
          <a:latin typeface="+mn-lt"/>
        </a:defRPr>
      </a:lvl2pPr>
      <a:lvl3pPr marL="1219200" indent="-244475" algn="l" defTabSz="974725" rtl="0" fontAlgn="base">
        <a:spcBef>
          <a:spcPct val="20000"/>
        </a:spcBef>
        <a:spcAft>
          <a:spcPct val="0"/>
        </a:spcAft>
        <a:buChar char="•"/>
        <a:defRPr sz="2600">
          <a:solidFill>
            <a:schemeClr val="tx1"/>
          </a:solidFill>
          <a:latin typeface="+mn-lt"/>
        </a:defRPr>
      </a:lvl3pPr>
      <a:lvl4pPr marL="1706563" indent="-242888" algn="l" defTabSz="974725" rtl="0" fontAlgn="base">
        <a:spcBef>
          <a:spcPct val="20000"/>
        </a:spcBef>
        <a:spcAft>
          <a:spcPct val="0"/>
        </a:spcAft>
        <a:buChar char="–"/>
        <a:defRPr sz="2100">
          <a:solidFill>
            <a:schemeClr val="tx1"/>
          </a:solidFill>
          <a:latin typeface="+mn-lt"/>
        </a:defRPr>
      </a:lvl4pPr>
      <a:lvl5pPr marL="2195513" indent="-244475" algn="l" defTabSz="974725" rtl="0" fontAlgn="base">
        <a:spcBef>
          <a:spcPct val="20000"/>
        </a:spcBef>
        <a:spcAft>
          <a:spcPct val="0"/>
        </a:spcAft>
        <a:buChar char="»"/>
        <a:defRPr sz="2100">
          <a:solidFill>
            <a:schemeClr val="tx1"/>
          </a:solidFill>
          <a:latin typeface="+mn-lt"/>
        </a:defRPr>
      </a:lvl5pPr>
      <a:lvl6pPr marL="2652713" indent="-244475" algn="l" defTabSz="974725" rtl="0" fontAlgn="base">
        <a:spcBef>
          <a:spcPct val="20000"/>
        </a:spcBef>
        <a:spcAft>
          <a:spcPct val="0"/>
        </a:spcAft>
        <a:buChar char="»"/>
        <a:defRPr sz="2100">
          <a:solidFill>
            <a:schemeClr val="tx1"/>
          </a:solidFill>
          <a:latin typeface="+mn-lt"/>
        </a:defRPr>
      </a:lvl6pPr>
      <a:lvl7pPr marL="3109913" indent="-244475" algn="l" defTabSz="974725" rtl="0" fontAlgn="base">
        <a:spcBef>
          <a:spcPct val="20000"/>
        </a:spcBef>
        <a:spcAft>
          <a:spcPct val="0"/>
        </a:spcAft>
        <a:buChar char="»"/>
        <a:defRPr sz="2100">
          <a:solidFill>
            <a:schemeClr val="tx1"/>
          </a:solidFill>
          <a:latin typeface="+mn-lt"/>
        </a:defRPr>
      </a:lvl7pPr>
      <a:lvl8pPr marL="3567113" indent="-244475" algn="l" defTabSz="974725" rtl="0" fontAlgn="base">
        <a:spcBef>
          <a:spcPct val="20000"/>
        </a:spcBef>
        <a:spcAft>
          <a:spcPct val="0"/>
        </a:spcAft>
        <a:buChar char="»"/>
        <a:defRPr sz="2100">
          <a:solidFill>
            <a:schemeClr val="tx1"/>
          </a:solidFill>
          <a:latin typeface="+mn-lt"/>
        </a:defRPr>
      </a:lvl8pPr>
      <a:lvl9pPr marL="4024313" indent="-244475" algn="l" defTabSz="974725" rtl="0" fontAlgn="base">
        <a:spcBef>
          <a:spcPct val="20000"/>
        </a:spcBef>
        <a:spcAft>
          <a:spcPct val="0"/>
        </a:spcAft>
        <a:buChar char="»"/>
        <a:defRPr sz="21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wmf"/><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9.wmf"/><Relationship Id="rId11" Type="http://schemas.openxmlformats.org/officeDocument/2006/relationships/image" Target="../media/image24.png"/><Relationship Id="rId5" Type="http://schemas.openxmlformats.org/officeDocument/2006/relationships/image" Target="../media/image18.wmf"/><Relationship Id="rId10" Type="http://schemas.openxmlformats.org/officeDocument/2006/relationships/image" Target="../media/image23.png"/><Relationship Id="rId4" Type="http://schemas.openxmlformats.org/officeDocument/2006/relationships/image" Target="../media/image17.wmf"/><Relationship Id="rId9" Type="http://schemas.openxmlformats.org/officeDocument/2006/relationships/image" Target="../media/image22.png"/><Relationship Id="rId1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9.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0.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2.jpeg"/><Relationship Id="rId7"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63.png"/><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56.xml"/><Relationship Id="rId7" Type="http://schemas.openxmlformats.org/officeDocument/2006/relationships/image" Target="../media/image62.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1.png"/><Relationship Id="rId5" Type="http://schemas.openxmlformats.org/officeDocument/2006/relationships/image" Target="../media/image67.png"/><Relationship Id="rId4" Type="http://schemas.openxmlformats.org/officeDocument/2006/relationships/oleObject" Target="../embeddings/oleObject3.bin"/></Relationships>
</file>

<file path=ppt/slides/_rels/slide7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57.xml"/><Relationship Id="rId7" Type="http://schemas.openxmlformats.org/officeDocument/2006/relationships/image" Target="../media/image62.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61.png"/><Relationship Id="rId5" Type="http://schemas.openxmlformats.org/officeDocument/2006/relationships/image" Target="../media/image67.png"/><Relationship Id="rId4" Type="http://schemas.openxmlformats.org/officeDocument/2006/relationships/oleObject" Target="../embeddings/oleObject4.bin"/></Relationships>
</file>

<file path=ppt/slides/_rels/slide7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58.xml"/><Relationship Id="rId7" Type="http://schemas.openxmlformats.org/officeDocument/2006/relationships/image" Target="../media/image62.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61.png"/><Relationship Id="rId5" Type="http://schemas.openxmlformats.org/officeDocument/2006/relationships/image" Target="../media/image67.png"/><Relationship Id="rId4" Type="http://schemas.openxmlformats.org/officeDocument/2006/relationships/oleObject" Target="../embeddings/oleObject5.bin"/><Relationship Id="rId9" Type="http://schemas.openxmlformats.org/officeDocument/2006/relationships/image" Target="../media/image68.png"/></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1.png"/><Relationship Id="rId4" Type="http://schemas.openxmlformats.org/officeDocument/2006/relationships/image" Target="../media/image70.png"/></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1.png"/><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2.png"/><Relationship Id="rId7"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1.png"/><Relationship Id="rId4" Type="http://schemas.openxmlformats.org/officeDocument/2006/relationships/image" Target="../media/image70.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77.jpeg"/><Relationship Id="rId4" Type="http://schemas.openxmlformats.org/officeDocument/2006/relationships/image" Target="../media/image76.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84.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notesSlide" Target="../notesSlides/notesSlide68.xml"/><Relationship Id="rId7" Type="http://schemas.openxmlformats.org/officeDocument/2006/relationships/image" Target="../media/image82.jpe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8.jpeg"/></Relationships>
</file>

<file path=ppt/slides/_rels/slide85.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notesSlide" Target="../notesSlides/notesSlide69.xml"/><Relationship Id="rId7" Type="http://schemas.openxmlformats.org/officeDocument/2006/relationships/image" Target="../media/image82.jpeg"/><Relationship Id="rId12" Type="http://schemas.openxmlformats.org/officeDocument/2006/relationships/image" Target="../media/image86.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81.jpeg"/><Relationship Id="rId11" Type="http://schemas.openxmlformats.org/officeDocument/2006/relationships/image" Target="../media/image85.jpeg"/><Relationship Id="rId5" Type="http://schemas.openxmlformats.org/officeDocument/2006/relationships/image" Target="../media/image80.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88.png"/><Relationship Id="rId5" Type="http://schemas.openxmlformats.org/officeDocument/2006/relationships/image" Target="../media/image4.jpeg"/><Relationship Id="rId4" Type="http://schemas.openxmlformats.org/officeDocument/2006/relationships/image" Target="../media/image87.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92.jpe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descr="s2004BlueBk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755187" cy="731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7" name="Rectangle 13"/>
          <p:cNvSpPr>
            <a:spLocks noChangeArrowheads="1"/>
          </p:cNvSpPr>
          <p:nvPr/>
        </p:nvSpPr>
        <p:spPr bwMode="auto">
          <a:xfrm>
            <a:off x="0" y="3095625"/>
            <a:ext cx="9756775" cy="4219575"/>
          </a:xfrm>
          <a:prstGeom prst="rect">
            <a:avLst/>
          </a:prstGeom>
          <a:solidFill>
            <a:srgbClr val="4D59A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6" name="Rectangle 2"/>
          <p:cNvSpPr>
            <a:spLocks noGrp="1" noChangeArrowheads="1"/>
          </p:cNvSpPr>
          <p:nvPr>
            <p:ph type="ctrTitle"/>
          </p:nvPr>
        </p:nvSpPr>
        <p:spPr>
          <a:xfrm>
            <a:off x="552450" y="2271713"/>
            <a:ext cx="8896350" cy="1568450"/>
          </a:xfrm>
          <a:effectLst>
            <a:outerShdw dist="35921" dir="2700000" algn="ctr" rotWithShape="0">
              <a:schemeClr val="tx1"/>
            </a:outerShdw>
          </a:effectLst>
        </p:spPr>
        <p:txBody>
          <a:bodyPr/>
          <a:lstStyle/>
          <a:p>
            <a:r>
              <a:rPr lang="en-US" sz="4500" b="0">
                <a:solidFill>
                  <a:srgbClr val="EAEAEA"/>
                </a:solidFill>
              </a:rPr>
              <a:t>Digital Photography with </a:t>
            </a:r>
            <a:br>
              <a:rPr lang="en-US" sz="4500" b="0">
                <a:solidFill>
                  <a:srgbClr val="EAEAEA"/>
                </a:solidFill>
              </a:rPr>
            </a:br>
            <a:r>
              <a:rPr lang="en-US" sz="4500" b="0">
                <a:solidFill>
                  <a:srgbClr val="EAEAEA"/>
                </a:solidFill>
              </a:rPr>
              <a:t>Flash and No-Flash Image Pairs</a:t>
            </a:r>
          </a:p>
        </p:txBody>
      </p:sp>
      <p:sp>
        <p:nvSpPr>
          <p:cNvPr id="6150" name="Rectangle 6"/>
          <p:cNvSpPr>
            <a:spLocks noChangeArrowheads="1"/>
          </p:cNvSpPr>
          <p:nvPr/>
        </p:nvSpPr>
        <p:spPr bwMode="auto">
          <a:xfrm>
            <a:off x="704850" y="4025900"/>
            <a:ext cx="7821613" cy="16637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lIns="0" tIns="0" rIns="0" bIns="0" anchor="ctr"/>
          <a:lstStyle/>
          <a:p>
            <a:pPr defTabSz="974725"/>
            <a:r>
              <a:rPr lang="en-US" sz="2400">
                <a:solidFill>
                  <a:srgbClr val="EAEAEA"/>
                </a:solidFill>
                <a:effectLst/>
              </a:rPr>
              <a:t>Georg Petschnigg, Maneesh Agrawala,  Hugues Hoppe, Richard Szeliski, Michael Cohen, Kentaro Toyama</a:t>
            </a:r>
          </a:p>
          <a:p>
            <a:pPr defTabSz="974725"/>
            <a:r>
              <a:rPr lang="en-US" sz="2400">
                <a:solidFill>
                  <a:srgbClr val="EAEAEA"/>
                </a:solidFill>
                <a:effectLst/>
              </a:rPr>
              <a:t/>
            </a:r>
            <a:br>
              <a:rPr lang="en-US" sz="2400">
                <a:solidFill>
                  <a:srgbClr val="EAEAEA"/>
                </a:solidFill>
                <a:effectLst/>
              </a:rPr>
            </a:br>
            <a:r>
              <a:rPr lang="en-US" sz="2400">
                <a:solidFill>
                  <a:srgbClr val="EAEAEA"/>
                </a:solidFill>
                <a:effectLst/>
              </a:rPr>
              <a:t>Microsoft Corporation</a:t>
            </a:r>
          </a:p>
          <a:p>
            <a:pPr defTabSz="974725"/>
            <a:endParaRPr lang="en-US" sz="2400">
              <a:solidFill>
                <a:srgbClr val="EAEAEA"/>
              </a:solidFill>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p:txBody>
          <a:bodyPr/>
          <a:lstStyle/>
          <a:p>
            <a:endParaRPr lang="en-US"/>
          </a:p>
        </p:txBody>
      </p:sp>
      <p:sp>
        <p:nvSpPr>
          <p:cNvPr id="404483" name="Rectangle 3"/>
          <p:cNvSpPr>
            <a:spLocks noGrp="1" noChangeArrowheads="1"/>
          </p:cNvSpPr>
          <p:nvPr>
            <p:ph type="body" idx="1"/>
          </p:nvPr>
        </p:nvSpPr>
        <p:spPr/>
        <p:txBody>
          <a:bodyPr/>
          <a:lstStyle/>
          <a:p>
            <a:r>
              <a:rPr lang="en-US"/>
              <a:t>Show a larger result here</a:t>
            </a:r>
          </a:p>
        </p:txBody>
      </p:sp>
      <p:pic>
        <p:nvPicPr>
          <p:cNvPr id="404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4487" name="Text Box 7"/>
          <p:cNvSpPr txBox="1">
            <a:spLocks noChangeArrowheads="1"/>
          </p:cNvSpPr>
          <p:nvPr/>
        </p:nvSpPr>
        <p:spPr bwMode="auto">
          <a:xfrm>
            <a:off x="628650" y="6219825"/>
            <a:ext cx="1677988" cy="54927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3000">
                <a:solidFill>
                  <a:schemeClr val="bg1"/>
                </a:solidFill>
                <a:effectLst/>
              </a:rPr>
              <a:t>No-Flash</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8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588"/>
            <a:ext cx="9756775" cy="731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3889" name="Text Box 17"/>
          <p:cNvSpPr txBox="1">
            <a:spLocks noChangeArrowheads="1"/>
          </p:cNvSpPr>
          <p:nvPr/>
        </p:nvSpPr>
        <p:spPr bwMode="auto">
          <a:xfrm>
            <a:off x="628650" y="6219825"/>
            <a:ext cx="2962275" cy="54927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3000">
                <a:solidFill>
                  <a:schemeClr val="bg1"/>
                </a:solidFill>
                <a:effectLst/>
              </a:rPr>
              <a:t>Denoising Result</a:t>
            </a:r>
          </a:p>
        </p:txBody>
      </p:sp>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r>
              <a:rPr lang="en-US" b="0"/>
              <a:t>Applications</a:t>
            </a:r>
          </a:p>
        </p:txBody>
      </p:sp>
      <p:sp>
        <p:nvSpPr>
          <p:cNvPr id="8223" name="Rectangle 31"/>
          <p:cNvSpPr>
            <a:spLocks noChangeArrowheads="1"/>
          </p:cNvSpPr>
          <p:nvPr/>
        </p:nvSpPr>
        <p:spPr bwMode="auto">
          <a:xfrm>
            <a:off x="855663" y="2271713"/>
            <a:ext cx="7742237"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548" tIns="48774" rIns="97548" bIns="48774" anchor="ctr"/>
          <a:lstStyle/>
          <a:p>
            <a:pPr defTabSz="974725"/>
            <a:r>
              <a:rPr lang="en-US" sz="3900" b="1">
                <a:solidFill>
                  <a:srgbClr val="336699"/>
                </a:solidFill>
                <a:effectLst/>
                <a:latin typeface="Segoe Semibold" pitchFamily="34" charset="0"/>
              </a:rPr>
              <a:t>1. Denoising and Detail Transfer</a:t>
            </a:r>
            <a:br>
              <a:rPr lang="en-US" sz="3900" b="1">
                <a:solidFill>
                  <a:srgbClr val="336699"/>
                </a:solidFill>
                <a:effectLst/>
                <a:latin typeface="Segoe Semibold" pitchFamily="34" charset="0"/>
              </a:rPr>
            </a:br>
            <a:r>
              <a:rPr lang="en-US" sz="3900" b="1">
                <a:solidFill>
                  <a:srgbClr val="336699"/>
                </a:solidFill>
                <a:effectLst/>
                <a:latin typeface="Segoe Semibold" pitchFamily="34" charset="0"/>
              </a:rPr>
              <a:t>2. White Balancing </a:t>
            </a:r>
            <a:br>
              <a:rPr lang="en-US" sz="3900" b="1">
                <a:solidFill>
                  <a:srgbClr val="336699"/>
                </a:solidFill>
                <a:effectLst/>
                <a:latin typeface="Segoe Semibold" pitchFamily="34" charset="0"/>
              </a:rPr>
            </a:br>
            <a:r>
              <a:rPr lang="en-US" sz="3900" b="1">
                <a:solidFill>
                  <a:srgbClr val="336699"/>
                </a:solidFill>
                <a:effectLst/>
                <a:latin typeface="Segoe Semibold" pitchFamily="34" charset="0"/>
              </a:rPr>
              <a:t>3. Red Eye Removal</a:t>
            </a:r>
            <a:br>
              <a:rPr lang="en-US" sz="3900" b="1">
                <a:solidFill>
                  <a:srgbClr val="336699"/>
                </a:solidFill>
                <a:effectLst/>
                <a:latin typeface="Segoe Semibold" pitchFamily="34" charset="0"/>
              </a:rPr>
            </a:br>
            <a:r>
              <a:rPr lang="en-US" sz="3900" b="1">
                <a:solidFill>
                  <a:srgbClr val="336699"/>
                </a:solidFill>
                <a:effectLst/>
                <a:latin typeface="Segoe Semibold" pitchFamily="34" charset="0"/>
              </a:rPr>
              <a:t>4. Continuous Flash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453" name="Picture 501" descr="thExterior 02-23-03 001 T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100" y="1852613"/>
            <a:ext cx="3532188"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6454" name="Text Box 502"/>
          <p:cNvSpPr txBox="1">
            <a:spLocks noChangeArrowheads="1"/>
          </p:cNvSpPr>
          <p:nvPr/>
        </p:nvSpPr>
        <p:spPr bwMode="auto">
          <a:xfrm>
            <a:off x="6723063" y="1776413"/>
            <a:ext cx="2571750" cy="19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rIns="0" bIns="0">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600" b="1">
                <a:effectLst/>
                <a:latin typeface="Segoe Semibold" pitchFamily="34" charset="0"/>
              </a:rPr>
              <a:t>Vary Exposure</a:t>
            </a:r>
          </a:p>
          <a:p>
            <a:r>
              <a:rPr lang="en-US" sz="2600">
                <a:effectLst/>
              </a:rPr>
              <a:t>Debevec97</a:t>
            </a:r>
          </a:p>
          <a:p>
            <a:r>
              <a:rPr lang="en-US" sz="2600">
                <a:effectLst/>
              </a:rPr>
              <a:t>Kang03</a:t>
            </a:r>
          </a:p>
          <a:p>
            <a:endParaRPr lang="en-US" sz="2600">
              <a:effectLst/>
            </a:endParaRPr>
          </a:p>
          <a:p>
            <a:endParaRPr lang="en-US" sz="2600">
              <a:effectLst/>
            </a:endParaRPr>
          </a:p>
        </p:txBody>
      </p:sp>
      <p:sp>
        <p:nvSpPr>
          <p:cNvPr id="126457" name="Rectangle 505"/>
          <p:cNvSpPr>
            <a:spLocks noGrp="1" noChangeArrowheads="1"/>
          </p:cNvSpPr>
          <p:nvPr>
            <p:ph type="title"/>
          </p:nvPr>
        </p:nvSpPr>
        <p:spPr/>
        <p:txBody>
          <a:bodyPr/>
          <a:lstStyle/>
          <a:p>
            <a:r>
              <a:rPr lang="en-US"/>
              <a:t>Related Work</a:t>
            </a:r>
          </a:p>
        </p:txBody>
      </p:sp>
      <p:grpSp>
        <p:nvGrpSpPr>
          <p:cNvPr id="126461" name="Group 509"/>
          <p:cNvGrpSpPr>
            <a:grpSpLocks/>
          </p:cNvGrpSpPr>
          <p:nvPr/>
        </p:nvGrpSpPr>
        <p:grpSpPr bwMode="auto">
          <a:xfrm>
            <a:off x="654050" y="4568825"/>
            <a:ext cx="5837238" cy="1908175"/>
            <a:chOff x="194" y="2878"/>
            <a:chExt cx="4410" cy="1441"/>
          </a:xfrm>
        </p:grpSpPr>
        <p:pic>
          <p:nvPicPr>
            <p:cNvPr id="126458" name="Picture 506" descr="2 original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 y="2885"/>
              <a:ext cx="2928" cy="1434"/>
            </a:xfrm>
            <a:prstGeom prst="rect">
              <a:avLst/>
            </a:prstGeom>
            <a:noFill/>
            <a:extLst>
              <a:ext uri="{909E8E84-426E-40DD-AFC4-6F175D3DCCD1}">
                <a14:hiddenFill xmlns:a14="http://schemas.microsoft.com/office/drawing/2010/main">
                  <a:solidFill>
                    <a:srgbClr val="FFFFFF"/>
                  </a:solidFill>
                </a14:hiddenFill>
              </a:ext>
            </a:extLst>
          </p:spPr>
        </p:pic>
        <p:pic>
          <p:nvPicPr>
            <p:cNvPr id="126459" name="Picture 507" descr="Final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0" y="2878"/>
              <a:ext cx="1434" cy="1434"/>
            </a:xfrm>
            <a:prstGeom prst="rect">
              <a:avLst/>
            </a:prstGeom>
            <a:noFill/>
            <a:extLst>
              <a:ext uri="{909E8E84-426E-40DD-AFC4-6F175D3DCCD1}">
                <a14:hiddenFill xmlns:a14="http://schemas.microsoft.com/office/drawing/2010/main">
                  <a:solidFill>
                    <a:srgbClr val="FFFFFF"/>
                  </a:solidFill>
                </a14:hiddenFill>
              </a:ext>
            </a:extLst>
          </p:spPr>
        </p:pic>
      </p:grpSp>
      <p:sp>
        <p:nvSpPr>
          <p:cNvPr id="126460" name="Text Box 508"/>
          <p:cNvSpPr txBox="1">
            <a:spLocks noChangeArrowheads="1"/>
          </p:cNvSpPr>
          <p:nvPr/>
        </p:nvSpPr>
        <p:spPr bwMode="auto">
          <a:xfrm>
            <a:off x="6723063" y="4537075"/>
            <a:ext cx="2725737"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rIns="0" bIns="0">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600" b="1">
                <a:effectLst/>
                <a:latin typeface="Segoe Semibold" pitchFamily="34" charset="0"/>
              </a:rPr>
              <a:t>Vary Focus &amp; Aperture</a:t>
            </a:r>
          </a:p>
          <a:p>
            <a:r>
              <a:rPr lang="en-US" sz="2600">
                <a:effectLst/>
              </a:rPr>
              <a:t>Haeberli94</a:t>
            </a:r>
          </a:p>
          <a:p>
            <a:endParaRPr lang="en-US" sz="2600">
              <a:effectLst/>
            </a:endParaRPr>
          </a:p>
          <a:p>
            <a:endParaRPr lang="en-US" sz="2600">
              <a:effectLst/>
            </a:endParaRPr>
          </a:p>
          <a:p>
            <a:endParaRPr lang="en-US" sz="2600">
              <a:effectLst/>
            </a:endParaRPr>
          </a:p>
        </p:txBody>
      </p:sp>
      <p:pic>
        <p:nvPicPr>
          <p:cNvPr id="126450" name="Picture 498" descr="thExterior 02-23-03 0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113" y="1852613"/>
            <a:ext cx="137160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6451" name="Picture 499" descr="thExterior 02-23-03 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4250" y="2706688"/>
            <a:ext cx="13716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6452" name="Picture 500" descr="thExterior 02-23-03 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4450" y="3541713"/>
            <a:ext cx="13716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6472" name="Rectangle 520"/>
          <p:cNvSpPr>
            <a:spLocks noChangeArrowheads="1"/>
          </p:cNvSpPr>
          <p:nvPr/>
        </p:nvSpPr>
        <p:spPr bwMode="auto">
          <a:xfrm>
            <a:off x="654050" y="2536825"/>
            <a:ext cx="1371600" cy="73025"/>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473" name="Rectangle 521"/>
          <p:cNvSpPr>
            <a:spLocks noChangeArrowheads="1"/>
          </p:cNvSpPr>
          <p:nvPr/>
        </p:nvSpPr>
        <p:spPr bwMode="auto">
          <a:xfrm>
            <a:off x="984250" y="3379788"/>
            <a:ext cx="1371600" cy="73025"/>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474" name="Rectangle 522"/>
          <p:cNvSpPr>
            <a:spLocks noChangeArrowheads="1"/>
          </p:cNvSpPr>
          <p:nvPr/>
        </p:nvSpPr>
        <p:spPr bwMode="auto">
          <a:xfrm>
            <a:off x="1314450" y="4217988"/>
            <a:ext cx="1371600" cy="73025"/>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475" name="Rectangle 523"/>
          <p:cNvSpPr>
            <a:spLocks noChangeArrowheads="1"/>
          </p:cNvSpPr>
          <p:nvPr/>
        </p:nvSpPr>
        <p:spPr bwMode="auto">
          <a:xfrm>
            <a:off x="2959100" y="4216400"/>
            <a:ext cx="3532188"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476" name="Rectangle 524"/>
          <p:cNvSpPr>
            <a:spLocks noChangeArrowheads="1"/>
          </p:cNvSpPr>
          <p:nvPr/>
        </p:nvSpPr>
        <p:spPr bwMode="auto">
          <a:xfrm>
            <a:off x="654050" y="6477000"/>
            <a:ext cx="1911350"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478" name="Rectangle 526"/>
          <p:cNvSpPr>
            <a:spLocks noChangeArrowheads="1"/>
          </p:cNvSpPr>
          <p:nvPr/>
        </p:nvSpPr>
        <p:spPr bwMode="auto">
          <a:xfrm>
            <a:off x="2617788" y="6477000"/>
            <a:ext cx="1911350"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479" name="Rectangle 527"/>
          <p:cNvSpPr>
            <a:spLocks noChangeArrowheads="1"/>
          </p:cNvSpPr>
          <p:nvPr/>
        </p:nvSpPr>
        <p:spPr bwMode="auto">
          <a:xfrm>
            <a:off x="4579938" y="6467475"/>
            <a:ext cx="1911350"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221" name="Rectangle 53"/>
          <p:cNvSpPr>
            <a:spLocks noChangeArrowheads="1"/>
          </p:cNvSpPr>
          <p:nvPr/>
        </p:nvSpPr>
        <p:spPr bwMode="auto">
          <a:xfrm>
            <a:off x="615950" y="5205413"/>
            <a:ext cx="501650" cy="73025"/>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22" name="Rectangle 54"/>
          <p:cNvSpPr>
            <a:spLocks noChangeArrowheads="1"/>
          </p:cNvSpPr>
          <p:nvPr/>
        </p:nvSpPr>
        <p:spPr bwMode="auto">
          <a:xfrm>
            <a:off x="1169988" y="5194300"/>
            <a:ext cx="501650" cy="73025"/>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23" name="Rectangle 55"/>
          <p:cNvSpPr>
            <a:spLocks noChangeArrowheads="1"/>
          </p:cNvSpPr>
          <p:nvPr/>
        </p:nvSpPr>
        <p:spPr bwMode="auto">
          <a:xfrm>
            <a:off x="1187450" y="6002338"/>
            <a:ext cx="501650" cy="73025"/>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24" name="Rectangle 56"/>
          <p:cNvSpPr>
            <a:spLocks noChangeArrowheads="1"/>
          </p:cNvSpPr>
          <p:nvPr/>
        </p:nvSpPr>
        <p:spPr bwMode="auto">
          <a:xfrm>
            <a:off x="615950" y="6002338"/>
            <a:ext cx="501650" cy="73025"/>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25" name="Rectangle 57"/>
          <p:cNvSpPr>
            <a:spLocks noChangeArrowheads="1"/>
          </p:cNvSpPr>
          <p:nvPr/>
        </p:nvSpPr>
        <p:spPr bwMode="auto">
          <a:xfrm>
            <a:off x="615950" y="6845300"/>
            <a:ext cx="501650" cy="73025"/>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26" name="Rectangle 58"/>
          <p:cNvSpPr>
            <a:spLocks noChangeArrowheads="1"/>
          </p:cNvSpPr>
          <p:nvPr/>
        </p:nvSpPr>
        <p:spPr bwMode="auto">
          <a:xfrm>
            <a:off x="1187450" y="6845300"/>
            <a:ext cx="501650" cy="73025"/>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15" name="Rectangle 47"/>
          <p:cNvSpPr>
            <a:spLocks noChangeArrowheads="1"/>
          </p:cNvSpPr>
          <p:nvPr/>
        </p:nvSpPr>
        <p:spPr bwMode="auto">
          <a:xfrm>
            <a:off x="654050" y="2935288"/>
            <a:ext cx="1035050" cy="74612"/>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16" name="Rectangle 48"/>
          <p:cNvSpPr>
            <a:spLocks noChangeArrowheads="1"/>
          </p:cNvSpPr>
          <p:nvPr/>
        </p:nvSpPr>
        <p:spPr bwMode="auto">
          <a:xfrm>
            <a:off x="2439988" y="2935288"/>
            <a:ext cx="1035050" cy="74612"/>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17" name="Rectangle 49"/>
          <p:cNvSpPr>
            <a:spLocks noChangeArrowheads="1"/>
          </p:cNvSpPr>
          <p:nvPr/>
        </p:nvSpPr>
        <p:spPr bwMode="auto">
          <a:xfrm>
            <a:off x="5173663" y="2935288"/>
            <a:ext cx="1011237" cy="73025"/>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174" name="Text Box 6"/>
          <p:cNvSpPr txBox="1">
            <a:spLocks noChangeArrowheads="1"/>
          </p:cNvSpPr>
          <p:nvPr/>
        </p:nvSpPr>
        <p:spPr bwMode="auto">
          <a:xfrm>
            <a:off x="6723063" y="1776413"/>
            <a:ext cx="3071812" cy="317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rIns="0" bIns="0">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600" b="1">
                <a:effectLst/>
              </a:rPr>
              <a:t>Vary Orientation and Direction </a:t>
            </a:r>
            <a:r>
              <a:rPr lang="en-US" sz="2600">
                <a:effectLst/>
              </a:rPr>
              <a:t>Levoy96</a:t>
            </a:r>
          </a:p>
          <a:p>
            <a:r>
              <a:rPr lang="en-US" sz="2600">
                <a:effectLst/>
              </a:rPr>
              <a:t>Gortler96</a:t>
            </a:r>
          </a:p>
          <a:p>
            <a:r>
              <a:rPr lang="en-US" sz="2600">
                <a:effectLst/>
              </a:rPr>
              <a:t>Szeliski97</a:t>
            </a:r>
          </a:p>
          <a:p>
            <a:endParaRPr lang="en-US" sz="2600">
              <a:effectLst/>
            </a:endParaRPr>
          </a:p>
          <a:p>
            <a:endParaRPr lang="en-US" sz="2600">
              <a:effectLst/>
            </a:endParaRPr>
          </a:p>
          <a:p>
            <a:endParaRPr lang="en-US" sz="2600">
              <a:effectLst/>
            </a:endParaRPr>
          </a:p>
        </p:txBody>
      </p:sp>
      <p:sp>
        <p:nvSpPr>
          <p:cNvPr id="135175" name="Rectangle 7"/>
          <p:cNvSpPr>
            <a:spLocks noGrp="1" noChangeArrowheads="1"/>
          </p:cNvSpPr>
          <p:nvPr>
            <p:ph type="title"/>
          </p:nvPr>
        </p:nvSpPr>
        <p:spPr/>
        <p:txBody>
          <a:bodyPr/>
          <a:lstStyle/>
          <a:p>
            <a:r>
              <a:rPr lang="en-US"/>
              <a:t>Related Work</a:t>
            </a:r>
          </a:p>
        </p:txBody>
      </p:sp>
      <p:sp>
        <p:nvSpPr>
          <p:cNvPr id="135179" name="Text Box 11"/>
          <p:cNvSpPr txBox="1">
            <a:spLocks noChangeArrowheads="1"/>
          </p:cNvSpPr>
          <p:nvPr/>
        </p:nvSpPr>
        <p:spPr bwMode="auto">
          <a:xfrm>
            <a:off x="6723063" y="4537075"/>
            <a:ext cx="3071812" cy="19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rIns="0" bIns="0">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600" b="1">
                <a:effectLst/>
              </a:rPr>
              <a:t>Vary Lighting</a:t>
            </a:r>
          </a:p>
          <a:p>
            <a:r>
              <a:rPr lang="en-US" sz="2600">
                <a:effectLst/>
              </a:rPr>
              <a:t>Debevec00</a:t>
            </a:r>
          </a:p>
          <a:p>
            <a:r>
              <a:rPr lang="en-US" sz="2600">
                <a:effectLst/>
              </a:rPr>
              <a:t>Akers03</a:t>
            </a:r>
          </a:p>
          <a:p>
            <a:r>
              <a:rPr lang="en-US" sz="2600">
                <a:effectLst/>
              </a:rPr>
              <a:t>Eisemann04</a:t>
            </a:r>
          </a:p>
          <a:p>
            <a:r>
              <a:rPr lang="en-US" sz="2600">
                <a:effectLst/>
              </a:rPr>
              <a:t>Raskar04</a:t>
            </a:r>
          </a:p>
        </p:txBody>
      </p:sp>
      <p:pic>
        <p:nvPicPr>
          <p:cNvPr id="135181" name="Picture 13"/>
          <p:cNvPicPr>
            <a:picLocks noChangeArrowheads="1"/>
          </p:cNvPicPr>
          <p:nvPr/>
        </p:nvPicPr>
        <p:blipFill>
          <a:blip r:embed="rId3">
            <a:extLst>
              <a:ext uri="{28A0092B-C50C-407E-A947-70E740481C1C}">
                <a14:useLocalDpi xmlns:a14="http://schemas.microsoft.com/office/drawing/2010/main" val="0"/>
              </a:ext>
            </a:extLst>
          </a:blip>
          <a:srcRect l="462" t="1036" r="505" b="2827"/>
          <a:stretch>
            <a:fillRect/>
          </a:stretch>
        </p:blipFill>
        <p:spPr bwMode="auto">
          <a:xfrm>
            <a:off x="654050" y="3136900"/>
            <a:ext cx="5915025"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82" name="Picture 14"/>
          <p:cNvPicPr>
            <a:picLocks noChangeArrowheads="1"/>
          </p:cNvPicPr>
          <p:nvPr/>
        </p:nvPicPr>
        <p:blipFill>
          <a:blip r:embed="rId4">
            <a:extLst>
              <a:ext uri="{28A0092B-C50C-407E-A947-70E740481C1C}">
                <a14:useLocalDpi xmlns:a14="http://schemas.microsoft.com/office/drawing/2010/main" val="0"/>
              </a:ext>
            </a:extLst>
          </a:blip>
          <a:srcRect l="674" r="1801" b="1485"/>
          <a:stretch>
            <a:fillRect/>
          </a:stretch>
        </p:blipFill>
        <p:spPr bwMode="auto">
          <a:xfrm>
            <a:off x="654050" y="1698625"/>
            <a:ext cx="1017588" cy="12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83" name="Picture 15"/>
          <p:cNvPicPr>
            <a:picLocks noChangeArrowheads="1"/>
          </p:cNvPicPr>
          <p:nvPr/>
        </p:nvPicPr>
        <p:blipFill>
          <a:blip r:embed="rId5">
            <a:extLst>
              <a:ext uri="{28A0092B-C50C-407E-A947-70E740481C1C}">
                <a14:useLocalDpi xmlns:a14="http://schemas.microsoft.com/office/drawing/2010/main" val="0"/>
              </a:ext>
            </a:extLst>
          </a:blip>
          <a:srcRect l="676" r="2478" b="1855"/>
          <a:stretch>
            <a:fillRect/>
          </a:stretch>
        </p:blipFill>
        <p:spPr bwMode="auto">
          <a:xfrm>
            <a:off x="2439988" y="1698625"/>
            <a:ext cx="1017587" cy="12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84" name="Picture 16"/>
          <p:cNvPicPr>
            <a:picLocks noChangeArrowheads="1"/>
          </p:cNvPicPr>
          <p:nvPr/>
        </p:nvPicPr>
        <p:blipFill>
          <a:blip r:embed="rId6">
            <a:extLst>
              <a:ext uri="{28A0092B-C50C-407E-A947-70E740481C1C}">
                <a14:useLocalDpi xmlns:a14="http://schemas.microsoft.com/office/drawing/2010/main" val="0"/>
              </a:ext>
            </a:extLst>
          </a:blip>
          <a:srcRect l="633" r="2533" b="1982"/>
          <a:stretch>
            <a:fillRect/>
          </a:stretch>
        </p:blipFill>
        <p:spPr bwMode="auto">
          <a:xfrm>
            <a:off x="5173663" y="1698625"/>
            <a:ext cx="1011237" cy="12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86" name="Text Box 18"/>
          <p:cNvSpPr txBox="1">
            <a:spLocks noChangeArrowheads="1"/>
          </p:cNvSpPr>
          <p:nvPr/>
        </p:nvSpPr>
        <p:spPr bwMode="auto">
          <a:xfrm>
            <a:off x="1819275" y="2043113"/>
            <a:ext cx="4095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600">
                <a:effectLst/>
              </a:rPr>
              <a:t>+</a:t>
            </a:r>
          </a:p>
        </p:txBody>
      </p:sp>
      <p:sp>
        <p:nvSpPr>
          <p:cNvPr id="135187" name="Text Box 19"/>
          <p:cNvSpPr txBox="1">
            <a:spLocks noChangeArrowheads="1"/>
          </p:cNvSpPr>
          <p:nvPr/>
        </p:nvSpPr>
        <p:spPr bwMode="auto">
          <a:xfrm>
            <a:off x="3705225" y="2043113"/>
            <a:ext cx="121126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600">
                <a:effectLst/>
              </a:rPr>
              <a:t>+ . . . +</a:t>
            </a:r>
          </a:p>
        </p:txBody>
      </p:sp>
      <p:pic>
        <p:nvPicPr>
          <p:cNvPr id="135196"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8788" y="4540250"/>
            <a:ext cx="2381250" cy="237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97" name="Picture 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950" y="4694238"/>
            <a:ext cx="50165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98" name="Picture 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71575" y="4692650"/>
            <a:ext cx="50165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99" name="Picture 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950" y="5500688"/>
            <a:ext cx="50165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200" name="Picture 3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87450" y="5500688"/>
            <a:ext cx="50165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201" name="Picture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538" y="6343650"/>
            <a:ext cx="50165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202" name="Picture 3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87450" y="6345238"/>
            <a:ext cx="50165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218" name="Rectangle 50"/>
          <p:cNvSpPr>
            <a:spLocks noChangeArrowheads="1"/>
          </p:cNvSpPr>
          <p:nvPr/>
        </p:nvSpPr>
        <p:spPr bwMode="auto">
          <a:xfrm>
            <a:off x="654050" y="4224338"/>
            <a:ext cx="5915025" cy="73025"/>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220" name="Rectangle 52"/>
          <p:cNvSpPr>
            <a:spLocks noChangeArrowheads="1"/>
          </p:cNvSpPr>
          <p:nvPr/>
        </p:nvSpPr>
        <p:spPr bwMode="auto">
          <a:xfrm>
            <a:off x="1728788" y="6919913"/>
            <a:ext cx="2382837" cy="73025"/>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5195" name="Picture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86238" y="4540250"/>
            <a:ext cx="2403475" cy="239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219" name="Rectangle 51"/>
          <p:cNvSpPr>
            <a:spLocks noChangeArrowheads="1"/>
          </p:cNvSpPr>
          <p:nvPr/>
        </p:nvSpPr>
        <p:spPr bwMode="auto">
          <a:xfrm>
            <a:off x="4186238" y="6926263"/>
            <a:ext cx="2382837" cy="73025"/>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Image Acquisition</a:t>
            </a:r>
          </a:p>
        </p:txBody>
      </p:sp>
      <p:sp>
        <p:nvSpPr>
          <p:cNvPr id="32834" name="Line 66"/>
          <p:cNvSpPr>
            <a:spLocks noChangeShapeType="1"/>
          </p:cNvSpPr>
          <p:nvPr/>
        </p:nvSpPr>
        <p:spPr bwMode="auto">
          <a:xfrm flipV="1">
            <a:off x="900113" y="2497138"/>
            <a:ext cx="0" cy="11382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36" name="Line 68"/>
          <p:cNvSpPr>
            <a:spLocks noChangeShapeType="1"/>
          </p:cNvSpPr>
          <p:nvPr/>
        </p:nvSpPr>
        <p:spPr bwMode="auto">
          <a:xfrm>
            <a:off x="900113" y="3554413"/>
            <a:ext cx="804862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40" name="AutoShape 72"/>
          <p:cNvSpPr>
            <a:spLocks noChangeArrowheads="1"/>
          </p:cNvSpPr>
          <p:nvPr/>
        </p:nvSpPr>
        <p:spPr bwMode="auto">
          <a:xfrm>
            <a:off x="900113" y="2741613"/>
            <a:ext cx="1789112" cy="812800"/>
          </a:xfrm>
          <a:prstGeom prst="roundRect">
            <a:avLst>
              <a:gd name="adj" fmla="val 16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8774" tIns="0" rIns="0" bIns="0"/>
          <a:lstStyle/>
          <a:p>
            <a:pPr defTabSz="974725"/>
            <a:r>
              <a:rPr lang="en-US" sz="2100">
                <a:effectLst/>
              </a:rPr>
              <a:t>Lock Focus</a:t>
            </a:r>
          </a:p>
          <a:p>
            <a:pPr defTabSz="974725"/>
            <a:r>
              <a:rPr lang="en-US" sz="2100">
                <a:effectLst/>
              </a:rPr>
              <a:t>&amp; Aperture</a:t>
            </a:r>
          </a:p>
        </p:txBody>
      </p:sp>
      <p:sp>
        <p:nvSpPr>
          <p:cNvPr id="32845" name="Oval 77"/>
          <p:cNvSpPr>
            <a:spLocks noChangeArrowheads="1"/>
          </p:cNvSpPr>
          <p:nvPr/>
        </p:nvSpPr>
        <p:spPr bwMode="auto">
          <a:xfrm>
            <a:off x="655638" y="2254250"/>
            <a:ext cx="488950" cy="487363"/>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defTabSz="974725"/>
            <a:r>
              <a:rPr lang="en-US" sz="1900">
                <a:effectLst/>
              </a:rPr>
              <a:t>1</a:t>
            </a:r>
          </a:p>
        </p:txBody>
      </p:sp>
      <p:sp>
        <p:nvSpPr>
          <p:cNvPr id="32846" name="Text Box 78"/>
          <p:cNvSpPr txBox="1">
            <a:spLocks noChangeArrowheads="1"/>
          </p:cNvSpPr>
          <p:nvPr/>
        </p:nvSpPr>
        <p:spPr bwMode="auto">
          <a:xfrm>
            <a:off x="8201025" y="3516313"/>
            <a:ext cx="66675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48" tIns="48774" rIns="97548" bIns="48774">
            <a:spAutoFit/>
          </a:bodyPr>
          <a:lstStyle>
            <a:lvl1pPr defTabSz="974725">
              <a:defRPr>
                <a:solidFill>
                  <a:schemeClr val="tx1"/>
                </a:solidFill>
                <a:latin typeface="Segoe" pitchFamily="34" charset="0"/>
              </a:defRPr>
            </a:lvl1pPr>
            <a:lvl2pPr marL="487363" defTabSz="974725">
              <a:defRPr>
                <a:solidFill>
                  <a:schemeClr val="tx1"/>
                </a:solidFill>
                <a:latin typeface="Segoe" pitchFamily="34" charset="0"/>
              </a:defRPr>
            </a:lvl2pPr>
            <a:lvl3pPr marL="974725" defTabSz="974725">
              <a:defRPr>
                <a:solidFill>
                  <a:schemeClr val="tx1"/>
                </a:solidFill>
                <a:latin typeface="Segoe" pitchFamily="34" charset="0"/>
              </a:defRPr>
            </a:lvl3pPr>
            <a:lvl4pPr marL="1463675" defTabSz="974725">
              <a:defRPr>
                <a:solidFill>
                  <a:schemeClr val="tx1"/>
                </a:solidFill>
                <a:latin typeface="Segoe" pitchFamily="34" charset="0"/>
              </a:defRPr>
            </a:lvl4pPr>
            <a:lvl5pPr marL="1951038" defTabSz="974725">
              <a:defRPr>
                <a:solidFill>
                  <a:schemeClr val="tx1"/>
                </a:solidFill>
                <a:latin typeface="Segoe" pitchFamily="34" charset="0"/>
              </a:defRPr>
            </a:lvl5pPr>
            <a:lvl6pPr marL="2408238" defTabSz="974725" fontAlgn="base">
              <a:spcBef>
                <a:spcPct val="0"/>
              </a:spcBef>
              <a:spcAft>
                <a:spcPct val="0"/>
              </a:spcAft>
              <a:defRPr>
                <a:solidFill>
                  <a:schemeClr val="tx1"/>
                </a:solidFill>
                <a:latin typeface="Segoe" pitchFamily="34" charset="0"/>
              </a:defRPr>
            </a:lvl6pPr>
            <a:lvl7pPr marL="2865438" defTabSz="974725" fontAlgn="base">
              <a:spcBef>
                <a:spcPct val="0"/>
              </a:spcBef>
              <a:spcAft>
                <a:spcPct val="0"/>
              </a:spcAft>
              <a:defRPr>
                <a:solidFill>
                  <a:schemeClr val="tx1"/>
                </a:solidFill>
                <a:latin typeface="Segoe" pitchFamily="34" charset="0"/>
              </a:defRPr>
            </a:lvl7pPr>
            <a:lvl8pPr marL="3322638" defTabSz="974725" fontAlgn="base">
              <a:spcBef>
                <a:spcPct val="0"/>
              </a:spcBef>
              <a:spcAft>
                <a:spcPct val="0"/>
              </a:spcAft>
              <a:defRPr>
                <a:solidFill>
                  <a:schemeClr val="tx1"/>
                </a:solidFill>
                <a:latin typeface="Segoe" pitchFamily="34" charset="0"/>
              </a:defRPr>
            </a:lvl8pPr>
            <a:lvl9pPr marL="3779838" defTabSz="974725" fontAlgn="base">
              <a:spcBef>
                <a:spcPct val="0"/>
              </a:spcBef>
              <a:spcAft>
                <a:spcPct val="0"/>
              </a:spcAft>
              <a:defRPr>
                <a:solidFill>
                  <a:schemeClr val="tx1"/>
                </a:solidFill>
                <a:latin typeface="Segoe" pitchFamily="34" charset="0"/>
              </a:defRPr>
            </a:lvl9pPr>
          </a:lstStyle>
          <a:p>
            <a:r>
              <a:rPr lang="en-US" sz="1900">
                <a:effectLst/>
              </a:rPr>
              <a:t>time</a:t>
            </a:r>
          </a:p>
        </p:txBody>
      </p:sp>
      <p:sp>
        <p:nvSpPr>
          <p:cNvPr id="32850" name="Photo"/>
          <p:cNvSpPr>
            <a:spLocks noEditPoints="1" noChangeArrowheads="1"/>
          </p:cNvSpPr>
          <p:nvPr/>
        </p:nvSpPr>
        <p:spPr bwMode="auto">
          <a:xfrm>
            <a:off x="1225550" y="2090738"/>
            <a:ext cx="731838" cy="550862"/>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chemeClr val="bg2"/>
          </a:solidFill>
          <a:ln w="9525">
            <a:solidFill>
              <a:schemeClr val="bg1"/>
            </a:solidFill>
            <a:miter lim="800000"/>
            <a:headEnd/>
            <a:tailEnd/>
          </a:ln>
        </p:spPr>
        <p:txBody>
          <a:bodyPr/>
          <a:lstStyle/>
          <a:p>
            <a:endParaRPr lang="en-US"/>
          </a:p>
        </p:txBody>
      </p:sp>
      <p:sp>
        <p:nvSpPr>
          <p:cNvPr id="32851" name="Arc 83"/>
          <p:cNvSpPr>
            <a:spLocks/>
          </p:cNvSpPr>
          <p:nvPr/>
        </p:nvSpPr>
        <p:spPr bwMode="auto">
          <a:xfrm flipH="1">
            <a:off x="1347788" y="2152650"/>
            <a:ext cx="242887" cy="2428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0">
            <a:solidFill>
              <a:schemeClr val="tx1"/>
            </a:solidFill>
            <a:round/>
            <a:headEnd/>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52" name="Arc 84"/>
          <p:cNvSpPr>
            <a:spLocks/>
          </p:cNvSpPr>
          <p:nvPr/>
        </p:nvSpPr>
        <p:spPr bwMode="auto">
          <a:xfrm>
            <a:off x="1590675" y="2152650"/>
            <a:ext cx="244475" cy="2428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0">
            <a:solidFill>
              <a:schemeClr val="tx1"/>
            </a:solidFill>
            <a:round/>
            <a:headEnd/>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59" name="Rectangle 91"/>
          <p:cNvSpPr>
            <a:spLocks noChangeArrowheads="1"/>
          </p:cNvSpPr>
          <p:nvPr/>
        </p:nvSpPr>
        <p:spPr bwMode="auto">
          <a:xfrm>
            <a:off x="269875" y="1304925"/>
            <a:ext cx="9313863" cy="2444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60" name="Rectangle 92"/>
          <p:cNvSpPr>
            <a:spLocks noChangeArrowheads="1"/>
          </p:cNvSpPr>
          <p:nvPr/>
        </p:nvSpPr>
        <p:spPr bwMode="auto">
          <a:xfrm>
            <a:off x="885825" y="3554413"/>
            <a:ext cx="7997825"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4" name="Rectangle 4"/>
          <p:cNvSpPr>
            <a:spLocks noGrp="1" noChangeArrowheads="1"/>
          </p:cNvSpPr>
          <p:nvPr>
            <p:ph type="title"/>
          </p:nvPr>
        </p:nvSpPr>
        <p:spPr/>
        <p:txBody>
          <a:bodyPr/>
          <a:lstStyle/>
          <a:p>
            <a:r>
              <a:rPr lang="en-US"/>
              <a:t>Image Acquisition</a:t>
            </a:r>
          </a:p>
        </p:txBody>
      </p:sp>
      <p:sp>
        <p:nvSpPr>
          <p:cNvPr id="245787" name="Line 27"/>
          <p:cNvSpPr>
            <a:spLocks noChangeShapeType="1"/>
          </p:cNvSpPr>
          <p:nvPr/>
        </p:nvSpPr>
        <p:spPr bwMode="auto">
          <a:xfrm flipV="1">
            <a:off x="900113" y="2497138"/>
            <a:ext cx="0" cy="11382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89" name="Line 29"/>
          <p:cNvSpPr>
            <a:spLocks noChangeShapeType="1"/>
          </p:cNvSpPr>
          <p:nvPr/>
        </p:nvSpPr>
        <p:spPr bwMode="auto">
          <a:xfrm>
            <a:off x="900113" y="3554413"/>
            <a:ext cx="804862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90" name="AutoShape 30"/>
          <p:cNvSpPr>
            <a:spLocks noChangeArrowheads="1"/>
          </p:cNvSpPr>
          <p:nvPr/>
        </p:nvSpPr>
        <p:spPr bwMode="auto">
          <a:xfrm>
            <a:off x="2690813" y="3635375"/>
            <a:ext cx="2925762" cy="812800"/>
          </a:xfrm>
          <a:prstGeom prst="roundRect">
            <a:avLst>
              <a:gd name="adj" fmla="val 16667"/>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48" tIns="48774" rIns="97548" bIns="48774" anchor="ctr"/>
          <a:lstStyle/>
          <a:p>
            <a:pPr algn="ctr" defTabSz="974725"/>
            <a:r>
              <a:rPr lang="en-US" sz="1900">
                <a:effectLst/>
              </a:rPr>
              <a:t>1/30 s</a:t>
            </a:r>
          </a:p>
          <a:p>
            <a:pPr algn="ctr" defTabSz="974725"/>
            <a:r>
              <a:rPr lang="en-US" sz="1900">
                <a:effectLst/>
              </a:rPr>
              <a:t>ISO 3200</a:t>
            </a:r>
          </a:p>
        </p:txBody>
      </p:sp>
      <p:sp>
        <p:nvSpPr>
          <p:cNvPr id="245792" name="AutoShape 32"/>
          <p:cNvSpPr>
            <a:spLocks noChangeArrowheads="1"/>
          </p:cNvSpPr>
          <p:nvPr/>
        </p:nvSpPr>
        <p:spPr bwMode="auto">
          <a:xfrm>
            <a:off x="2689225" y="2741613"/>
            <a:ext cx="2682875" cy="731837"/>
          </a:xfrm>
          <a:prstGeom prst="roundRect">
            <a:avLst>
              <a:gd name="adj" fmla="val 16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8774" tIns="0" rIns="0" bIns="0"/>
          <a:lstStyle/>
          <a:p>
            <a:pPr defTabSz="974725"/>
            <a:r>
              <a:rPr lang="en-US" sz="2100">
                <a:effectLst/>
              </a:rPr>
              <a:t>No-Flash Image</a:t>
            </a:r>
          </a:p>
          <a:p>
            <a:pPr defTabSz="974725"/>
            <a:endParaRPr lang="en-US" sz="2100">
              <a:effectLst/>
            </a:endParaRPr>
          </a:p>
        </p:txBody>
      </p:sp>
      <p:sp>
        <p:nvSpPr>
          <p:cNvPr id="245793" name="AutoShape 33"/>
          <p:cNvSpPr>
            <a:spLocks noChangeArrowheads="1"/>
          </p:cNvSpPr>
          <p:nvPr/>
        </p:nvSpPr>
        <p:spPr bwMode="auto">
          <a:xfrm>
            <a:off x="900113" y="2741613"/>
            <a:ext cx="1789112" cy="812800"/>
          </a:xfrm>
          <a:prstGeom prst="roundRect">
            <a:avLst>
              <a:gd name="adj" fmla="val 16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8774" tIns="0" rIns="0" bIns="0"/>
          <a:lstStyle/>
          <a:p>
            <a:pPr defTabSz="974725"/>
            <a:r>
              <a:rPr lang="en-US" sz="2100">
                <a:effectLst/>
              </a:rPr>
              <a:t>Lock Focus</a:t>
            </a:r>
          </a:p>
          <a:p>
            <a:pPr defTabSz="974725"/>
            <a:r>
              <a:rPr lang="en-US" sz="2100">
                <a:effectLst/>
              </a:rPr>
              <a:t>&amp; Aperture</a:t>
            </a:r>
          </a:p>
        </p:txBody>
      </p:sp>
      <p:sp>
        <p:nvSpPr>
          <p:cNvPr id="245795" name="Line 35"/>
          <p:cNvSpPr>
            <a:spLocks noChangeShapeType="1"/>
          </p:cNvSpPr>
          <p:nvPr/>
        </p:nvSpPr>
        <p:spPr bwMode="auto">
          <a:xfrm flipV="1">
            <a:off x="2689225" y="2497138"/>
            <a:ext cx="0" cy="11382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96" name="Oval 36"/>
          <p:cNvSpPr>
            <a:spLocks noChangeArrowheads="1"/>
          </p:cNvSpPr>
          <p:nvPr/>
        </p:nvSpPr>
        <p:spPr bwMode="auto">
          <a:xfrm>
            <a:off x="2444750" y="2254250"/>
            <a:ext cx="487363" cy="487363"/>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defTabSz="974725"/>
            <a:r>
              <a:rPr lang="en-US" sz="1900">
                <a:effectLst/>
              </a:rPr>
              <a:t>2</a:t>
            </a:r>
          </a:p>
        </p:txBody>
      </p:sp>
      <p:sp>
        <p:nvSpPr>
          <p:cNvPr id="245798" name="Oval 38"/>
          <p:cNvSpPr>
            <a:spLocks noChangeArrowheads="1"/>
          </p:cNvSpPr>
          <p:nvPr/>
        </p:nvSpPr>
        <p:spPr bwMode="auto">
          <a:xfrm>
            <a:off x="655638" y="2254250"/>
            <a:ext cx="488950" cy="487363"/>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defTabSz="974725"/>
            <a:r>
              <a:rPr lang="en-US" sz="1900">
                <a:effectLst/>
              </a:rPr>
              <a:t>1</a:t>
            </a:r>
          </a:p>
        </p:txBody>
      </p:sp>
      <p:sp>
        <p:nvSpPr>
          <p:cNvPr id="245799" name="Text Box 39"/>
          <p:cNvSpPr txBox="1">
            <a:spLocks noChangeArrowheads="1"/>
          </p:cNvSpPr>
          <p:nvPr/>
        </p:nvSpPr>
        <p:spPr bwMode="auto">
          <a:xfrm>
            <a:off x="8201025" y="3516313"/>
            <a:ext cx="66675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48" tIns="48774" rIns="97548" bIns="48774">
            <a:spAutoFit/>
          </a:bodyPr>
          <a:lstStyle>
            <a:lvl1pPr defTabSz="974725">
              <a:defRPr>
                <a:solidFill>
                  <a:schemeClr val="tx1"/>
                </a:solidFill>
                <a:latin typeface="Segoe" pitchFamily="34" charset="0"/>
              </a:defRPr>
            </a:lvl1pPr>
            <a:lvl2pPr marL="487363" defTabSz="974725">
              <a:defRPr>
                <a:solidFill>
                  <a:schemeClr val="tx1"/>
                </a:solidFill>
                <a:latin typeface="Segoe" pitchFamily="34" charset="0"/>
              </a:defRPr>
            </a:lvl2pPr>
            <a:lvl3pPr marL="974725" defTabSz="974725">
              <a:defRPr>
                <a:solidFill>
                  <a:schemeClr val="tx1"/>
                </a:solidFill>
                <a:latin typeface="Segoe" pitchFamily="34" charset="0"/>
              </a:defRPr>
            </a:lvl3pPr>
            <a:lvl4pPr marL="1463675" defTabSz="974725">
              <a:defRPr>
                <a:solidFill>
                  <a:schemeClr val="tx1"/>
                </a:solidFill>
                <a:latin typeface="Segoe" pitchFamily="34" charset="0"/>
              </a:defRPr>
            </a:lvl4pPr>
            <a:lvl5pPr marL="1951038" defTabSz="974725">
              <a:defRPr>
                <a:solidFill>
                  <a:schemeClr val="tx1"/>
                </a:solidFill>
                <a:latin typeface="Segoe" pitchFamily="34" charset="0"/>
              </a:defRPr>
            </a:lvl5pPr>
            <a:lvl6pPr marL="2408238" defTabSz="974725" fontAlgn="base">
              <a:spcBef>
                <a:spcPct val="0"/>
              </a:spcBef>
              <a:spcAft>
                <a:spcPct val="0"/>
              </a:spcAft>
              <a:defRPr>
                <a:solidFill>
                  <a:schemeClr val="tx1"/>
                </a:solidFill>
                <a:latin typeface="Segoe" pitchFamily="34" charset="0"/>
              </a:defRPr>
            </a:lvl6pPr>
            <a:lvl7pPr marL="2865438" defTabSz="974725" fontAlgn="base">
              <a:spcBef>
                <a:spcPct val="0"/>
              </a:spcBef>
              <a:spcAft>
                <a:spcPct val="0"/>
              </a:spcAft>
              <a:defRPr>
                <a:solidFill>
                  <a:schemeClr val="tx1"/>
                </a:solidFill>
                <a:latin typeface="Segoe" pitchFamily="34" charset="0"/>
              </a:defRPr>
            </a:lvl7pPr>
            <a:lvl8pPr marL="3322638" defTabSz="974725" fontAlgn="base">
              <a:spcBef>
                <a:spcPct val="0"/>
              </a:spcBef>
              <a:spcAft>
                <a:spcPct val="0"/>
              </a:spcAft>
              <a:defRPr>
                <a:solidFill>
                  <a:schemeClr val="tx1"/>
                </a:solidFill>
                <a:latin typeface="Segoe" pitchFamily="34" charset="0"/>
              </a:defRPr>
            </a:lvl8pPr>
            <a:lvl9pPr marL="3779838" defTabSz="974725" fontAlgn="base">
              <a:spcBef>
                <a:spcPct val="0"/>
              </a:spcBef>
              <a:spcAft>
                <a:spcPct val="0"/>
              </a:spcAft>
              <a:defRPr>
                <a:solidFill>
                  <a:schemeClr val="tx1"/>
                </a:solidFill>
                <a:latin typeface="Segoe" pitchFamily="34" charset="0"/>
              </a:defRPr>
            </a:lvl9pPr>
          </a:lstStyle>
          <a:p>
            <a:r>
              <a:rPr lang="en-US" sz="1900">
                <a:effectLst/>
              </a:rPr>
              <a:t>time</a:t>
            </a:r>
          </a:p>
        </p:txBody>
      </p:sp>
      <p:sp>
        <p:nvSpPr>
          <p:cNvPr id="245801" name="Photo"/>
          <p:cNvSpPr>
            <a:spLocks noEditPoints="1" noChangeArrowheads="1"/>
          </p:cNvSpPr>
          <p:nvPr/>
        </p:nvSpPr>
        <p:spPr bwMode="auto">
          <a:xfrm>
            <a:off x="3095625" y="2090738"/>
            <a:ext cx="731838" cy="550862"/>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chemeClr val="bg2"/>
          </a:solidFill>
          <a:ln w="9525">
            <a:solidFill>
              <a:schemeClr val="bg1"/>
            </a:solidFill>
            <a:miter lim="800000"/>
            <a:headEnd/>
            <a:tailEnd/>
          </a:ln>
        </p:spPr>
        <p:txBody>
          <a:bodyPr/>
          <a:lstStyle/>
          <a:p>
            <a:endParaRPr lang="en-US"/>
          </a:p>
        </p:txBody>
      </p:sp>
      <p:sp>
        <p:nvSpPr>
          <p:cNvPr id="245803" name="Photo"/>
          <p:cNvSpPr>
            <a:spLocks noEditPoints="1" noChangeArrowheads="1"/>
          </p:cNvSpPr>
          <p:nvPr/>
        </p:nvSpPr>
        <p:spPr bwMode="auto">
          <a:xfrm>
            <a:off x="1225550" y="2090738"/>
            <a:ext cx="731838" cy="550862"/>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chemeClr val="bg2"/>
          </a:solidFill>
          <a:ln w="9525">
            <a:solidFill>
              <a:schemeClr val="bg1"/>
            </a:solidFill>
            <a:miter lim="800000"/>
            <a:headEnd/>
            <a:tailEnd/>
          </a:ln>
        </p:spPr>
        <p:txBody>
          <a:bodyPr/>
          <a:lstStyle/>
          <a:p>
            <a:endParaRPr lang="en-US"/>
          </a:p>
        </p:txBody>
      </p:sp>
      <p:sp>
        <p:nvSpPr>
          <p:cNvPr id="245804" name="Arc 44"/>
          <p:cNvSpPr>
            <a:spLocks/>
          </p:cNvSpPr>
          <p:nvPr/>
        </p:nvSpPr>
        <p:spPr bwMode="auto">
          <a:xfrm flipH="1">
            <a:off x="1347788" y="2152650"/>
            <a:ext cx="242887" cy="2428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0">
            <a:solidFill>
              <a:schemeClr val="tx1"/>
            </a:solidFill>
            <a:round/>
            <a:headEnd/>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05" name="Arc 45"/>
          <p:cNvSpPr>
            <a:spLocks/>
          </p:cNvSpPr>
          <p:nvPr/>
        </p:nvSpPr>
        <p:spPr bwMode="auto">
          <a:xfrm>
            <a:off x="1590675" y="2152650"/>
            <a:ext cx="244475" cy="2428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0">
            <a:solidFill>
              <a:schemeClr val="tx1"/>
            </a:solidFill>
            <a:round/>
            <a:headEnd/>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06" name="Line 46"/>
          <p:cNvSpPr>
            <a:spLocks noChangeShapeType="1"/>
          </p:cNvSpPr>
          <p:nvPr/>
        </p:nvSpPr>
        <p:spPr bwMode="auto">
          <a:xfrm>
            <a:off x="3176588" y="1847850"/>
            <a:ext cx="0" cy="242888"/>
          </a:xfrm>
          <a:prstGeom prst="line">
            <a:avLst/>
          </a:prstGeom>
          <a:noFill/>
          <a:ln w="635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5808" name="Picture 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0813" y="4638675"/>
            <a:ext cx="2681287" cy="201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11" name="Rectangle 51"/>
          <p:cNvSpPr>
            <a:spLocks noChangeArrowheads="1"/>
          </p:cNvSpPr>
          <p:nvPr/>
        </p:nvSpPr>
        <p:spPr bwMode="auto">
          <a:xfrm>
            <a:off x="269875" y="1304925"/>
            <a:ext cx="9313863" cy="2444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12" name="Rectangle 52"/>
          <p:cNvSpPr>
            <a:spLocks noChangeArrowheads="1"/>
          </p:cNvSpPr>
          <p:nvPr/>
        </p:nvSpPr>
        <p:spPr bwMode="auto">
          <a:xfrm>
            <a:off x="2690813" y="6651625"/>
            <a:ext cx="2681287"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13" name="Rectangle 53"/>
          <p:cNvSpPr>
            <a:spLocks noChangeArrowheads="1"/>
          </p:cNvSpPr>
          <p:nvPr/>
        </p:nvSpPr>
        <p:spPr bwMode="auto">
          <a:xfrm>
            <a:off x="885825" y="3554413"/>
            <a:ext cx="7997825"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2" name="Rectangle 4"/>
          <p:cNvSpPr>
            <a:spLocks noGrp="1" noChangeArrowheads="1"/>
          </p:cNvSpPr>
          <p:nvPr>
            <p:ph type="title"/>
          </p:nvPr>
        </p:nvSpPr>
        <p:spPr/>
        <p:txBody>
          <a:bodyPr/>
          <a:lstStyle/>
          <a:p>
            <a:r>
              <a:rPr lang="en-US"/>
              <a:t>Image Acquisition</a:t>
            </a:r>
          </a:p>
        </p:txBody>
      </p:sp>
      <p:sp>
        <p:nvSpPr>
          <p:cNvPr id="247852" name="Line 44"/>
          <p:cNvSpPr>
            <a:spLocks noChangeShapeType="1"/>
          </p:cNvSpPr>
          <p:nvPr/>
        </p:nvSpPr>
        <p:spPr bwMode="auto">
          <a:xfrm flipV="1">
            <a:off x="900113" y="2497138"/>
            <a:ext cx="0" cy="11382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853" name="Line 45"/>
          <p:cNvSpPr>
            <a:spLocks noChangeShapeType="1"/>
          </p:cNvSpPr>
          <p:nvPr/>
        </p:nvSpPr>
        <p:spPr bwMode="auto">
          <a:xfrm flipV="1">
            <a:off x="5616575" y="2497138"/>
            <a:ext cx="0" cy="11382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854" name="Line 46"/>
          <p:cNvSpPr>
            <a:spLocks noChangeShapeType="1"/>
          </p:cNvSpPr>
          <p:nvPr/>
        </p:nvSpPr>
        <p:spPr bwMode="auto">
          <a:xfrm>
            <a:off x="900113" y="3554413"/>
            <a:ext cx="804862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855" name="AutoShape 47"/>
          <p:cNvSpPr>
            <a:spLocks noChangeArrowheads="1"/>
          </p:cNvSpPr>
          <p:nvPr/>
        </p:nvSpPr>
        <p:spPr bwMode="auto">
          <a:xfrm>
            <a:off x="2690813" y="3635375"/>
            <a:ext cx="2925762" cy="812800"/>
          </a:xfrm>
          <a:prstGeom prst="roundRect">
            <a:avLst>
              <a:gd name="adj" fmla="val 16667"/>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48" tIns="48774" rIns="97548" bIns="48774" anchor="ctr"/>
          <a:lstStyle/>
          <a:p>
            <a:pPr algn="ctr" defTabSz="974725"/>
            <a:r>
              <a:rPr lang="en-US" sz="1900">
                <a:effectLst/>
              </a:rPr>
              <a:t>1/30 s</a:t>
            </a:r>
          </a:p>
          <a:p>
            <a:pPr algn="ctr" defTabSz="974725"/>
            <a:r>
              <a:rPr lang="en-US" sz="1900">
                <a:effectLst/>
              </a:rPr>
              <a:t>ISO 3200</a:t>
            </a:r>
          </a:p>
        </p:txBody>
      </p:sp>
      <p:sp>
        <p:nvSpPr>
          <p:cNvPr id="247856" name="AutoShape 48"/>
          <p:cNvSpPr>
            <a:spLocks noChangeArrowheads="1"/>
          </p:cNvSpPr>
          <p:nvPr/>
        </p:nvSpPr>
        <p:spPr bwMode="auto">
          <a:xfrm>
            <a:off x="5616575" y="3635375"/>
            <a:ext cx="974725" cy="812800"/>
          </a:xfrm>
          <a:prstGeom prst="roundRect">
            <a:avLst>
              <a:gd name="adj" fmla="val 16667"/>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48" tIns="48774" rIns="97548" bIns="48774" anchor="ctr"/>
          <a:lstStyle/>
          <a:p>
            <a:pPr algn="ctr" defTabSz="974725"/>
            <a:r>
              <a:rPr lang="en-US" sz="1900">
                <a:effectLst/>
              </a:rPr>
              <a:t>1/125 s</a:t>
            </a:r>
          </a:p>
          <a:p>
            <a:pPr algn="ctr" defTabSz="974725"/>
            <a:r>
              <a:rPr lang="en-US" sz="1900">
                <a:effectLst/>
              </a:rPr>
              <a:t>ISO 200</a:t>
            </a:r>
          </a:p>
        </p:txBody>
      </p:sp>
      <p:sp>
        <p:nvSpPr>
          <p:cNvPr id="247857" name="AutoShape 49"/>
          <p:cNvSpPr>
            <a:spLocks noChangeArrowheads="1"/>
          </p:cNvSpPr>
          <p:nvPr/>
        </p:nvSpPr>
        <p:spPr bwMode="auto">
          <a:xfrm>
            <a:off x="2689225" y="2741613"/>
            <a:ext cx="2682875" cy="731837"/>
          </a:xfrm>
          <a:prstGeom prst="roundRect">
            <a:avLst>
              <a:gd name="adj" fmla="val 16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8774" tIns="0" rIns="0" bIns="0"/>
          <a:lstStyle/>
          <a:p>
            <a:pPr defTabSz="974725"/>
            <a:r>
              <a:rPr lang="en-US" sz="2100">
                <a:effectLst/>
              </a:rPr>
              <a:t>No-Flash Image</a:t>
            </a:r>
          </a:p>
          <a:p>
            <a:pPr defTabSz="974725"/>
            <a:endParaRPr lang="en-US" sz="2100">
              <a:effectLst/>
            </a:endParaRPr>
          </a:p>
        </p:txBody>
      </p:sp>
      <p:sp>
        <p:nvSpPr>
          <p:cNvPr id="247858" name="AutoShape 50"/>
          <p:cNvSpPr>
            <a:spLocks noChangeArrowheads="1"/>
          </p:cNvSpPr>
          <p:nvPr/>
        </p:nvSpPr>
        <p:spPr bwMode="auto">
          <a:xfrm>
            <a:off x="900113" y="2741613"/>
            <a:ext cx="1789112" cy="812800"/>
          </a:xfrm>
          <a:prstGeom prst="roundRect">
            <a:avLst>
              <a:gd name="adj" fmla="val 16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8774" tIns="0" rIns="0" bIns="0"/>
          <a:lstStyle/>
          <a:p>
            <a:pPr defTabSz="974725"/>
            <a:r>
              <a:rPr lang="en-US" sz="2100">
                <a:effectLst/>
              </a:rPr>
              <a:t>Lock Focus</a:t>
            </a:r>
          </a:p>
          <a:p>
            <a:pPr defTabSz="974725"/>
            <a:r>
              <a:rPr lang="en-US" sz="2100">
                <a:effectLst/>
              </a:rPr>
              <a:t>&amp; Aperture</a:t>
            </a:r>
          </a:p>
        </p:txBody>
      </p:sp>
      <p:sp>
        <p:nvSpPr>
          <p:cNvPr id="247859" name="AutoShape 51"/>
          <p:cNvSpPr>
            <a:spLocks noChangeArrowheads="1"/>
          </p:cNvSpPr>
          <p:nvPr/>
        </p:nvSpPr>
        <p:spPr bwMode="auto">
          <a:xfrm>
            <a:off x="5616575" y="2741613"/>
            <a:ext cx="2438400" cy="731837"/>
          </a:xfrm>
          <a:prstGeom prst="roundRect">
            <a:avLst>
              <a:gd name="adj" fmla="val 16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8774" tIns="0" rIns="0" bIns="0"/>
          <a:lstStyle/>
          <a:p>
            <a:pPr defTabSz="974725"/>
            <a:r>
              <a:rPr lang="en-US" sz="2100">
                <a:effectLst/>
              </a:rPr>
              <a:t>Flash Image</a:t>
            </a:r>
          </a:p>
          <a:p>
            <a:pPr defTabSz="974725"/>
            <a:endParaRPr lang="en-US" sz="2100">
              <a:effectLst/>
            </a:endParaRPr>
          </a:p>
        </p:txBody>
      </p:sp>
      <p:sp>
        <p:nvSpPr>
          <p:cNvPr id="247860" name="Line 52"/>
          <p:cNvSpPr>
            <a:spLocks noChangeShapeType="1"/>
          </p:cNvSpPr>
          <p:nvPr/>
        </p:nvSpPr>
        <p:spPr bwMode="auto">
          <a:xfrm flipV="1">
            <a:off x="2689225" y="2497138"/>
            <a:ext cx="0" cy="11382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861" name="Oval 53"/>
          <p:cNvSpPr>
            <a:spLocks noChangeArrowheads="1"/>
          </p:cNvSpPr>
          <p:nvPr/>
        </p:nvSpPr>
        <p:spPr bwMode="auto">
          <a:xfrm>
            <a:off x="2444750" y="2254250"/>
            <a:ext cx="487363" cy="487363"/>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defTabSz="974725"/>
            <a:r>
              <a:rPr lang="en-US" sz="1900">
                <a:effectLst/>
              </a:rPr>
              <a:t>2</a:t>
            </a:r>
          </a:p>
        </p:txBody>
      </p:sp>
      <p:sp>
        <p:nvSpPr>
          <p:cNvPr id="247862" name="Oval 54"/>
          <p:cNvSpPr>
            <a:spLocks noChangeArrowheads="1"/>
          </p:cNvSpPr>
          <p:nvPr/>
        </p:nvSpPr>
        <p:spPr bwMode="auto">
          <a:xfrm>
            <a:off x="5372100" y="2254250"/>
            <a:ext cx="487363" cy="487363"/>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defTabSz="974725"/>
            <a:r>
              <a:rPr lang="en-US" sz="1900">
                <a:effectLst/>
              </a:rPr>
              <a:t>3</a:t>
            </a:r>
          </a:p>
        </p:txBody>
      </p:sp>
      <p:sp>
        <p:nvSpPr>
          <p:cNvPr id="247863" name="Oval 55"/>
          <p:cNvSpPr>
            <a:spLocks noChangeArrowheads="1"/>
          </p:cNvSpPr>
          <p:nvPr/>
        </p:nvSpPr>
        <p:spPr bwMode="auto">
          <a:xfrm>
            <a:off x="655638" y="2254250"/>
            <a:ext cx="488950" cy="487363"/>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defTabSz="974725"/>
            <a:r>
              <a:rPr lang="en-US" sz="1900">
                <a:effectLst/>
              </a:rPr>
              <a:t>1</a:t>
            </a:r>
          </a:p>
        </p:txBody>
      </p:sp>
      <p:sp>
        <p:nvSpPr>
          <p:cNvPr id="247864" name="Text Box 56"/>
          <p:cNvSpPr txBox="1">
            <a:spLocks noChangeArrowheads="1"/>
          </p:cNvSpPr>
          <p:nvPr/>
        </p:nvSpPr>
        <p:spPr bwMode="auto">
          <a:xfrm>
            <a:off x="8201025" y="3516313"/>
            <a:ext cx="66675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48" tIns="48774" rIns="97548" bIns="48774">
            <a:spAutoFit/>
          </a:bodyPr>
          <a:lstStyle>
            <a:lvl1pPr defTabSz="974725">
              <a:defRPr>
                <a:solidFill>
                  <a:schemeClr val="tx1"/>
                </a:solidFill>
                <a:latin typeface="Segoe" pitchFamily="34" charset="0"/>
              </a:defRPr>
            </a:lvl1pPr>
            <a:lvl2pPr marL="487363" defTabSz="974725">
              <a:defRPr>
                <a:solidFill>
                  <a:schemeClr val="tx1"/>
                </a:solidFill>
                <a:latin typeface="Segoe" pitchFamily="34" charset="0"/>
              </a:defRPr>
            </a:lvl2pPr>
            <a:lvl3pPr marL="974725" defTabSz="974725">
              <a:defRPr>
                <a:solidFill>
                  <a:schemeClr val="tx1"/>
                </a:solidFill>
                <a:latin typeface="Segoe" pitchFamily="34" charset="0"/>
              </a:defRPr>
            </a:lvl3pPr>
            <a:lvl4pPr marL="1463675" defTabSz="974725">
              <a:defRPr>
                <a:solidFill>
                  <a:schemeClr val="tx1"/>
                </a:solidFill>
                <a:latin typeface="Segoe" pitchFamily="34" charset="0"/>
              </a:defRPr>
            </a:lvl4pPr>
            <a:lvl5pPr marL="1951038" defTabSz="974725">
              <a:defRPr>
                <a:solidFill>
                  <a:schemeClr val="tx1"/>
                </a:solidFill>
                <a:latin typeface="Segoe" pitchFamily="34" charset="0"/>
              </a:defRPr>
            </a:lvl5pPr>
            <a:lvl6pPr marL="2408238" defTabSz="974725" fontAlgn="base">
              <a:spcBef>
                <a:spcPct val="0"/>
              </a:spcBef>
              <a:spcAft>
                <a:spcPct val="0"/>
              </a:spcAft>
              <a:defRPr>
                <a:solidFill>
                  <a:schemeClr val="tx1"/>
                </a:solidFill>
                <a:latin typeface="Segoe" pitchFamily="34" charset="0"/>
              </a:defRPr>
            </a:lvl6pPr>
            <a:lvl7pPr marL="2865438" defTabSz="974725" fontAlgn="base">
              <a:spcBef>
                <a:spcPct val="0"/>
              </a:spcBef>
              <a:spcAft>
                <a:spcPct val="0"/>
              </a:spcAft>
              <a:defRPr>
                <a:solidFill>
                  <a:schemeClr val="tx1"/>
                </a:solidFill>
                <a:latin typeface="Segoe" pitchFamily="34" charset="0"/>
              </a:defRPr>
            </a:lvl7pPr>
            <a:lvl8pPr marL="3322638" defTabSz="974725" fontAlgn="base">
              <a:spcBef>
                <a:spcPct val="0"/>
              </a:spcBef>
              <a:spcAft>
                <a:spcPct val="0"/>
              </a:spcAft>
              <a:defRPr>
                <a:solidFill>
                  <a:schemeClr val="tx1"/>
                </a:solidFill>
                <a:latin typeface="Segoe" pitchFamily="34" charset="0"/>
              </a:defRPr>
            </a:lvl8pPr>
            <a:lvl9pPr marL="3779838" defTabSz="974725" fontAlgn="base">
              <a:spcBef>
                <a:spcPct val="0"/>
              </a:spcBef>
              <a:spcAft>
                <a:spcPct val="0"/>
              </a:spcAft>
              <a:defRPr>
                <a:solidFill>
                  <a:schemeClr val="tx1"/>
                </a:solidFill>
                <a:latin typeface="Segoe" pitchFamily="34" charset="0"/>
              </a:defRPr>
            </a:lvl9pPr>
          </a:lstStyle>
          <a:p>
            <a:r>
              <a:rPr lang="en-US" sz="1900">
                <a:effectLst/>
              </a:rPr>
              <a:t>time</a:t>
            </a:r>
          </a:p>
        </p:txBody>
      </p:sp>
      <p:sp>
        <p:nvSpPr>
          <p:cNvPr id="247865" name="Photo"/>
          <p:cNvSpPr>
            <a:spLocks noEditPoints="1" noChangeArrowheads="1"/>
          </p:cNvSpPr>
          <p:nvPr/>
        </p:nvSpPr>
        <p:spPr bwMode="auto">
          <a:xfrm>
            <a:off x="6035675" y="2090738"/>
            <a:ext cx="731838" cy="550862"/>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chemeClr val="bg2"/>
          </a:solidFill>
          <a:ln w="9525">
            <a:solidFill>
              <a:schemeClr val="bg1"/>
            </a:solidFill>
            <a:miter lim="800000"/>
            <a:headEnd/>
            <a:tailEnd/>
          </a:ln>
        </p:spPr>
        <p:txBody>
          <a:bodyPr/>
          <a:lstStyle/>
          <a:p>
            <a:endParaRPr lang="en-US"/>
          </a:p>
        </p:txBody>
      </p:sp>
      <p:sp>
        <p:nvSpPr>
          <p:cNvPr id="247866" name="Photo"/>
          <p:cNvSpPr>
            <a:spLocks noEditPoints="1" noChangeArrowheads="1"/>
          </p:cNvSpPr>
          <p:nvPr/>
        </p:nvSpPr>
        <p:spPr bwMode="auto">
          <a:xfrm>
            <a:off x="3095625" y="2090738"/>
            <a:ext cx="731838" cy="550862"/>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chemeClr val="bg2"/>
          </a:solidFill>
          <a:ln w="9525">
            <a:solidFill>
              <a:schemeClr val="bg1"/>
            </a:solidFill>
            <a:miter lim="800000"/>
            <a:headEnd/>
            <a:tailEnd/>
          </a:ln>
        </p:spPr>
        <p:txBody>
          <a:bodyPr/>
          <a:lstStyle/>
          <a:p>
            <a:endParaRPr lang="en-US"/>
          </a:p>
        </p:txBody>
      </p:sp>
      <p:sp>
        <p:nvSpPr>
          <p:cNvPr id="247867" name="Freeform 59"/>
          <p:cNvSpPr>
            <a:spLocks/>
          </p:cNvSpPr>
          <p:nvPr/>
        </p:nvSpPr>
        <p:spPr bwMode="auto">
          <a:xfrm rot="10664072">
            <a:off x="6429375" y="1847850"/>
            <a:ext cx="814388" cy="542925"/>
          </a:xfrm>
          <a:custGeom>
            <a:avLst/>
            <a:gdLst>
              <a:gd name="T0" fmla="*/ 576 w 1200"/>
              <a:gd name="T1" fmla="*/ 144 h 912"/>
              <a:gd name="T2" fmla="*/ 720 w 1200"/>
              <a:gd name="T3" fmla="*/ 336 h 912"/>
              <a:gd name="T4" fmla="*/ 912 w 1200"/>
              <a:gd name="T5" fmla="*/ 48 h 912"/>
              <a:gd name="T6" fmla="*/ 864 w 1200"/>
              <a:gd name="T7" fmla="*/ 336 h 912"/>
              <a:gd name="T8" fmla="*/ 1200 w 1200"/>
              <a:gd name="T9" fmla="*/ 384 h 912"/>
              <a:gd name="T10" fmla="*/ 912 w 1200"/>
              <a:gd name="T11" fmla="*/ 528 h 912"/>
              <a:gd name="T12" fmla="*/ 1056 w 1200"/>
              <a:gd name="T13" fmla="*/ 768 h 912"/>
              <a:gd name="T14" fmla="*/ 720 w 1200"/>
              <a:gd name="T15" fmla="*/ 576 h 912"/>
              <a:gd name="T16" fmla="*/ 624 w 1200"/>
              <a:gd name="T17" fmla="*/ 912 h 912"/>
              <a:gd name="T18" fmla="*/ 576 w 1200"/>
              <a:gd name="T19" fmla="*/ 576 h 912"/>
              <a:gd name="T20" fmla="*/ 288 w 1200"/>
              <a:gd name="T21" fmla="*/ 768 h 912"/>
              <a:gd name="T22" fmla="*/ 480 w 1200"/>
              <a:gd name="T23" fmla="*/ 432 h 912"/>
              <a:gd name="T24" fmla="*/ 0 w 1200"/>
              <a:gd name="T25" fmla="*/ 432 h 912"/>
              <a:gd name="T26" fmla="*/ 480 w 1200"/>
              <a:gd name="T27" fmla="*/ 336 h 912"/>
              <a:gd name="T28" fmla="*/ 240 w 1200"/>
              <a:gd name="T29" fmla="*/ 0 h 912"/>
              <a:gd name="T30" fmla="*/ 576 w 1200"/>
              <a:gd name="T31" fmla="*/ 288 h 912"/>
              <a:gd name="T32" fmla="*/ 576 w 1200"/>
              <a:gd name="T33" fmla="*/ 14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0" h="912">
                <a:moveTo>
                  <a:pt x="576" y="144"/>
                </a:moveTo>
                <a:lnTo>
                  <a:pt x="720" y="336"/>
                </a:lnTo>
                <a:lnTo>
                  <a:pt x="912" y="48"/>
                </a:lnTo>
                <a:lnTo>
                  <a:pt x="864" y="336"/>
                </a:lnTo>
                <a:lnTo>
                  <a:pt x="1200" y="384"/>
                </a:lnTo>
                <a:lnTo>
                  <a:pt x="912" y="528"/>
                </a:lnTo>
                <a:lnTo>
                  <a:pt x="1056" y="768"/>
                </a:lnTo>
                <a:lnTo>
                  <a:pt x="720" y="576"/>
                </a:lnTo>
                <a:lnTo>
                  <a:pt x="624" y="912"/>
                </a:lnTo>
                <a:lnTo>
                  <a:pt x="576" y="576"/>
                </a:lnTo>
                <a:lnTo>
                  <a:pt x="288" y="768"/>
                </a:lnTo>
                <a:lnTo>
                  <a:pt x="480" y="432"/>
                </a:lnTo>
                <a:lnTo>
                  <a:pt x="0" y="432"/>
                </a:lnTo>
                <a:lnTo>
                  <a:pt x="480" y="336"/>
                </a:lnTo>
                <a:lnTo>
                  <a:pt x="240" y="0"/>
                </a:lnTo>
                <a:lnTo>
                  <a:pt x="576" y="288"/>
                </a:lnTo>
                <a:lnTo>
                  <a:pt x="576" y="144"/>
                </a:lnTo>
                <a:close/>
              </a:path>
            </a:pathLst>
          </a:custGeom>
          <a:solidFill>
            <a:schemeClr val="accent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868" name="Photo"/>
          <p:cNvSpPr>
            <a:spLocks noEditPoints="1" noChangeArrowheads="1"/>
          </p:cNvSpPr>
          <p:nvPr/>
        </p:nvSpPr>
        <p:spPr bwMode="auto">
          <a:xfrm>
            <a:off x="1225550" y="2090738"/>
            <a:ext cx="731838" cy="550862"/>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chemeClr val="bg2"/>
          </a:solidFill>
          <a:ln w="9525">
            <a:solidFill>
              <a:schemeClr val="bg1"/>
            </a:solidFill>
            <a:miter lim="800000"/>
            <a:headEnd/>
            <a:tailEnd/>
          </a:ln>
        </p:spPr>
        <p:txBody>
          <a:bodyPr/>
          <a:lstStyle/>
          <a:p>
            <a:endParaRPr lang="en-US"/>
          </a:p>
        </p:txBody>
      </p:sp>
      <p:sp>
        <p:nvSpPr>
          <p:cNvPr id="247869" name="Arc 61"/>
          <p:cNvSpPr>
            <a:spLocks/>
          </p:cNvSpPr>
          <p:nvPr/>
        </p:nvSpPr>
        <p:spPr bwMode="auto">
          <a:xfrm flipH="1">
            <a:off x="1347788" y="2152650"/>
            <a:ext cx="242887" cy="2428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0">
            <a:solidFill>
              <a:schemeClr val="tx1"/>
            </a:solidFill>
            <a:round/>
            <a:headEnd/>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870" name="Arc 62"/>
          <p:cNvSpPr>
            <a:spLocks/>
          </p:cNvSpPr>
          <p:nvPr/>
        </p:nvSpPr>
        <p:spPr bwMode="auto">
          <a:xfrm>
            <a:off x="1590675" y="2152650"/>
            <a:ext cx="244475" cy="2428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0">
            <a:solidFill>
              <a:schemeClr val="tx1"/>
            </a:solidFill>
            <a:round/>
            <a:headEnd/>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871" name="Line 63"/>
          <p:cNvSpPr>
            <a:spLocks noChangeShapeType="1"/>
          </p:cNvSpPr>
          <p:nvPr/>
        </p:nvSpPr>
        <p:spPr bwMode="auto">
          <a:xfrm>
            <a:off x="3176588" y="1847850"/>
            <a:ext cx="0" cy="242888"/>
          </a:xfrm>
          <a:prstGeom prst="line">
            <a:avLst/>
          </a:prstGeom>
          <a:noFill/>
          <a:ln w="635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872" name="Line 64"/>
          <p:cNvSpPr>
            <a:spLocks noChangeShapeType="1"/>
          </p:cNvSpPr>
          <p:nvPr/>
        </p:nvSpPr>
        <p:spPr bwMode="auto">
          <a:xfrm>
            <a:off x="6103938" y="1847850"/>
            <a:ext cx="0" cy="242888"/>
          </a:xfrm>
          <a:prstGeom prst="line">
            <a:avLst/>
          </a:prstGeom>
          <a:noFill/>
          <a:ln w="635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7873" name="Picture 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0813" y="4638675"/>
            <a:ext cx="2681287" cy="201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7874" name="Picture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575" y="4638675"/>
            <a:ext cx="2678113"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7875" name="Rectangle 67"/>
          <p:cNvSpPr>
            <a:spLocks noChangeArrowheads="1"/>
          </p:cNvSpPr>
          <p:nvPr/>
        </p:nvSpPr>
        <p:spPr bwMode="auto">
          <a:xfrm>
            <a:off x="269875" y="1304925"/>
            <a:ext cx="9313863" cy="2444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876" name="Rectangle 68"/>
          <p:cNvSpPr>
            <a:spLocks noChangeArrowheads="1"/>
          </p:cNvSpPr>
          <p:nvPr/>
        </p:nvSpPr>
        <p:spPr bwMode="auto">
          <a:xfrm>
            <a:off x="2690813" y="6651625"/>
            <a:ext cx="2681287"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877" name="Rectangle 69"/>
          <p:cNvSpPr>
            <a:spLocks noChangeArrowheads="1"/>
          </p:cNvSpPr>
          <p:nvPr/>
        </p:nvSpPr>
        <p:spPr bwMode="auto">
          <a:xfrm>
            <a:off x="5613400" y="6651625"/>
            <a:ext cx="2681288"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878" name="Rectangle 70"/>
          <p:cNvSpPr>
            <a:spLocks noChangeArrowheads="1"/>
          </p:cNvSpPr>
          <p:nvPr/>
        </p:nvSpPr>
        <p:spPr bwMode="auto">
          <a:xfrm>
            <a:off x="885825" y="3554413"/>
            <a:ext cx="7997825"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noChangeArrowheads="1"/>
          </p:cNvSpPr>
          <p:nvPr>
            <p:ph type="ctrTitle"/>
          </p:nvPr>
        </p:nvSpPr>
        <p:spPr>
          <a:xfrm>
            <a:off x="855663" y="2271713"/>
            <a:ext cx="7742237" cy="2676525"/>
          </a:xfrm>
        </p:spPr>
        <p:txBody>
          <a:bodyPr/>
          <a:lstStyle/>
          <a:p>
            <a:r>
              <a:rPr lang="en-US" sz="3900"/>
              <a:t>1. Denoising and Detail Transfer</a:t>
            </a:r>
            <a:br>
              <a:rPr lang="en-US" sz="3900"/>
            </a:br>
            <a:r>
              <a:rPr lang="en-US" sz="3900">
                <a:solidFill>
                  <a:srgbClr val="DDDDDD"/>
                </a:solidFill>
              </a:rPr>
              <a:t>2. White Balancing </a:t>
            </a:r>
            <a:br>
              <a:rPr lang="en-US" sz="3900">
                <a:solidFill>
                  <a:srgbClr val="DDDDDD"/>
                </a:solidFill>
              </a:rPr>
            </a:br>
            <a:r>
              <a:rPr lang="en-US" sz="3900">
                <a:solidFill>
                  <a:srgbClr val="DDDDDD"/>
                </a:solidFill>
              </a:rPr>
              <a:t>3. Red Eye Removal</a:t>
            </a:r>
            <a:br>
              <a:rPr lang="en-US" sz="3900">
                <a:solidFill>
                  <a:srgbClr val="DDDDDD"/>
                </a:solidFill>
              </a:rPr>
            </a:br>
            <a:r>
              <a:rPr lang="en-US" sz="3900">
                <a:solidFill>
                  <a:srgbClr val="DDDDDD"/>
                </a:solidFill>
              </a:rPr>
              <a:t>4. Continuous Flash</a:t>
            </a:r>
            <a:r>
              <a:rPr lang="en-US" sz="3900"/>
              <a:t> </a:t>
            </a:r>
          </a:p>
        </p:txBody>
      </p:sp>
      <p:sp>
        <p:nvSpPr>
          <p:cNvPr id="453635" name="Rectangle 3"/>
          <p:cNvSpPr>
            <a:spLocks noChangeArrowheads="1"/>
          </p:cNvSpPr>
          <p:nvPr/>
        </p:nvSpPr>
        <p:spPr bwMode="auto">
          <a:xfrm>
            <a:off x="153988" y="1200150"/>
            <a:ext cx="9448800" cy="72866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p:txBody>
          <a:bodyPr/>
          <a:lstStyle/>
          <a:p>
            <a:r>
              <a:rPr lang="en-US"/>
              <a:t>CCD Signal and Noise</a:t>
            </a:r>
          </a:p>
        </p:txBody>
      </p:sp>
      <p:pic>
        <p:nvPicPr>
          <p:cNvPr id="31437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6166" b="9428"/>
          <a:stretch>
            <a:fillRect/>
          </a:stretch>
        </p:blipFill>
        <p:spPr bwMode="auto">
          <a:xfrm>
            <a:off x="1185863" y="2146300"/>
            <a:ext cx="6910387" cy="443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4372" name="Line 4"/>
          <p:cNvSpPr>
            <a:spLocks noChangeShapeType="1"/>
          </p:cNvSpPr>
          <p:nvPr/>
        </p:nvSpPr>
        <p:spPr bwMode="auto">
          <a:xfrm flipH="1">
            <a:off x="3284538" y="5472113"/>
            <a:ext cx="534987" cy="381000"/>
          </a:xfrm>
          <a:prstGeom prst="line">
            <a:avLst/>
          </a:prstGeom>
          <a:noFill/>
          <a:ln w="28575">
            <a:solidFill>
              <a:srgbClr val="FF852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373" name="Rectangle 5"/>
          <p:cNvSpPr>
            <a:spLocks noChangeArrowheads="1"/>
          </p:cNvSpPr>
          <p:nvPr/>
        </p:nvSpPr>
        <p:spPr bwMode="auto">
          <a:xfrm>
            <a:off x="1885950" y="2184400"/>
            <a:ext cx="6084888" cy="4059238"/>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374" name="Freeform 6"/>
          <p:cNvSpPr>
            <a:spLocks/>
          </p:cNvSpPr>
          <p:nvPr/>
        </p:nvSpPr>
        <p:spPr bwMode="auto">
          <a:xfrm>
            <a:off x="2068513" y="2252663"/>
            <a:ext cx="5894387" cy="3981450"/>
          </a:xfrm>
          <a:custGeom>
            <a:avLst/>
            <a:gdLst>
              <a:gd name="T0" fmla="*/ 3713 w 3713"/>
              <a:gd name="T1" fmla="*/ 2508 h 2508"/>
              <a:gd name="T2" fmla="*/ 3713 w 3713"/>
              <a:gd name="T3" fmla="*/ 0 h 2508"/>
              <a:gd name="T4" fmla="*/ 3088 w 3713"/>
              <a:gd name="T5" fmla="*/ 0 h 2508"/>
              <a:gd name="T6" fmla="*/ 0 w 3713"/>
              <a:gd name="T7" fmla="*/ 2503 h 2508"/>
              <a:gd name="T8" fmla="*/ 3713 w 3713"/>
              <a:gd name="T9" fmla="*/ 2508 h 2508"/>
            </a:gdLst>
            <a:ahLst/>
            <a:cxnLst>
              <a:cxn ang="0">
                <a:pos x="T0" y="T1"/>
              </a:cxn>
              <a:cxn ang="0">
                <a:pos x="T2" y="T3"/>
              </a:cxn>
              <a:cxn ang="0">
                <a:pos x="T4" y="T5"/>
              </a:cxn>
              <a:cxn ang="0">
                <a:pos x="T6" y="T7"/>
              </a:cxn>
              <a:cxn ang="0">
                <a:pos x="T8" y="T9"/>
              </a:cxn>
            </a:cxnLst>
            <a:rect l="0" t="0" r="r" b="b"/>
            <a:pathLst>
              <a:path w="3713" h="2508">
                <a:moveTo>
                  <a:pt x="3713" y="2508"/>
                </a:moveTo>
                <a:lnTo>
                  <a:pt x="3713" y="0"/>
                </a:lnTo>
                <a:lnTo>
                  <a:pt x="3088" y="0"/>
                </a:lnTo>
                <a:lnTo>
                  <a:pt x="0" y="2503"/>
                </a:lnTo>
                <a:cubicBezTo>
                  <a:pt x="1857" y="2505"/>
                  <a:pt x="3713" y="2508"/>
                  <a:pt x="3713" y="2508"/>
                </a:cubicBezTo>
                <a:close/>
              </a:path>
            </a:pathLst>
          </a:custGeom>
          <a:solidFill>
            <a:srgbClr val="FF852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4375" name="Group 7"/>
          <p:cNvGrpSpPr>
            <a:grpSpLocks/>
          </p:cNvGrpSpPr>
          <p:nvPr/>
        </p:nvGrpSpPr>
        <p:grpSpPr bwMode="auto">
          <a:xfrm>
            <a:off x="1893888" y="5691188"/>
            <a:ext cx="6069012" cy="542925"/>
            <a:chOff x="1373" y="2990"/>
            <a:chExt cx="3583" cy="432"/>
          </a:xfrm>
        </p:grpSpPr>
        <p:sp>
          <p:nvSpPr>
            <p:cNvPr id="314376" name="Rectangle 8"/>
            <p:cNvSpPr>
              <a:spLocks noChangeArrowheads="1"/>
            </p:cNvSpPr>
            <p:nvPr/>
          </p:nvSpPr>
          <p:spPr bwMode="auto">
            <a:xfrm>
              <a:off x="1373" y="2990"/>
              <a:ext cx="3583" cy="43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377" name="Text Box 9"/>
            <p:cNvSpPr txBox="1">
              <a:spLocks noChangeArrowheads="1"/>
            </p:cNvSpPr>
            <p:nvPr/>
          </p:nvSpPr>
          <p:spPr bwMode="auto">
            <a:xfrm>
              <a:off x="1944" y="3101"/>
              <a:ext cx="2943"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548" tIns="48774" rIns="97548" bIns="48774">
              <a:spAutoFit/>
            </a:bodyPr>
            <a:lstStyle>
              <a:lvl1pPr defTabSz="974725">
                <a:defRPr>
                  <a:solidFill>
                    <a:schemeClr val="tx1"/>
                  </a:solidFill>
                  <a:latin typeface="Segoe" pitchFamily="34" charset="0"/>
                </a:defRPr>
              </a:lvl1pPr>
              <a:lvl2pPr marL="487363" defTabSz="974725">
                <a:defRPr>
                  <a:solidFill>
                    <a:schemeClr val="tx1"/>
                  </a:solidFill>
                  <a:latin typeface="Segoe" pitchFamily="34" charset="0"/>
                </a:defRPr>
              </a:lvl2pPr>
              <a:lvl3pPr marL="974725" defTabSz="974725">
                <a:defRPr>
                  <a:solidFill>
                    <a:schemeClr val="tx1"/>
                  </a:solidFill>
                  <a:latin typeface="Segoe" pitchFamily="34" charset="0"/>
                </a:defRPr>
              </a:lvl3pPr>
              <a:lvl4pPr marL="1463675" defTabSz="974725">
                <a:defRPr>
                  <a:solidFill>
                    <a:schemeClr val="tx1"/>
                  </a:solidFill>
                  <a:latin typeface="Segoe" pitchFamily="34" charset="0"/>
                </a:defRPr>
              </a:lvl4pPr>
              <a:lvl5pPr marL="1951038" defTabSz="974725">
                <a:defRPr>
                  <a:solidFill>
                    <a:schemeClr val="tx1"/>
                  </a:solidFill>
                  <a:latin typeface="Segoe" pitchFamily="34" charset="0"/>
                </a:defRPr>
              </a:lvl5pPr>
              <a:lvl6pPr marL="2408238" defTabSz="974725" fontAlgn="base">
                <a:spcBef>
                  <a:spcPct val="0"/>
                </a:spcBef>
                <a:spcAft>
                  <a:spcPct val="0"/>
                </a:spcAft>
                <a:defRPr>
                  <a:solidFill>
                    <a:schemeClr val="tx1"/>
                  </a:solidFill>
                  <a:latin typeface="Segoe" pitchFamily="34" charset="0"/>
                </a:defRPr>
              </a:lvl6pPr>
              <a:lvl7pPr marL="2865438" defTabSz="974725" fontAlgn="base">
                <a:spcBef>
                  <a:spcPct val="0"/>
                </a:spcBef>
                <a:spcAft>
                  <a:spcPct val="0"/>
                </a:spcAft>
                <a:defRPr>
                  <a:solidFill>
                    <a:schemeClr val="tx1"/>
                  </a:solidFill>
                  <a:latin typeface="Segoe" pitchFamily="34" charset="0"/>
                </a:defRPr>
              </a:lvl7pPr>
              <a:lvl8pPr marL="3322638" defTabSz="974725" fontAlgn="base">
                <a:spcBef>
                  <a:spcPct val="0"/>
                </a:spcBef>
                <a:spcAft>
                  <a:spcPct val="0"/>
                </a:spcAft>
                <a:defRPr>
                  <a:solidFill>
                    <a:schemeClr val="tx1"/>
                  </a:solidFill>
                  <a:latin typeface="Segoe" pitchFamily="34" charset="0"/>
                </a:defRPr>
              </a:lvl8pPr>
              <a:lvl9pPr marL="3779838" defTabSz="974725" fontAlgn="base">
                <a:spcBef>
                  <a:spcPct val="0"/>
                </a:spcBef>
                <a:spcAft>
                  <a:spcPct val="0"/>
                </a:spcAft>
                <a:defRPr>
                  <a:solidFill>
                    <a:schemeClr val="tx1"/>
                  </a:solidFill>
                  <a:latin typeface="Segoe" pitchFamily="34" charset="0"/>
                </a:defRPr>
              </a:lvl9pPr>
            </a:lstStyle>
            <a:p>
              <a:pPr algn="r"/>
              <a:r>
                <a:rPr lang="en-US" sz="1900">
                  <a:solidFill>
                    <a:schemeClr val="bg1"/>
                  </a:solidFill>
                  <a:effectLst/>
                </a:rPr>
                <a:t>Sensor Noise</a:t>
              </a:r>
            </a:p>
          </p:txBody>
        </p:sp>
      </p:grpSp>
      <p:sp>
        <p:nvSpPr>
          <p:cNvPr id="314378" name="Rectangle 10"/>
          <p:cNvSpPr>
            <a:spLocks noChangeArrowheads="1"/>
          </p:cNvSpPr>
          <p:nvPr/>
        </p:nvSpPr>
        <p:spPr bwMode="auto">
          <a:xfrm>
            <a:off x="5240338" y="3621088"/>
            <a:ext cx="106362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48" tIns="48774" rIns="97548" bIns="48774" anchor="ctr">
            <a:spAutoFit/>
          </a:bodyPr>
          <a:lstStyle/>
          <a:p>
            <a:pPr defTabSz="974725"/>
            <a:r>
              <a:rPr lang="en-US" sz="2600">
                <a:effectLst/>
              </a:rPr>
              <a:t>Signal</a:t>
            </a:r>
          </a:p>
        </p:txBody>
      </p:sp>
      <p:sp>
        <p:nvSpPr>
          <p:cNvPr id="314379" name="Text Box 11"/>
          <p:cNvSpPr txBox="1">
            <a:spLocks noChangeArrowheads="1"/>
          </p:cNvSpPr>
          <p:nvPr/>
        </p:nvSpPr>
        <p:spPr bwMode="auto">
          <a:xfrm>
            <a:off x="269875" y="1549400"/>
            <a:ext cx="2870200" cy="4953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48" tIns="48774" rIns="97548" bIns="48774">
            <a:spAutoFit/>
          </a:bodyPr>
          <a:lstStyle>
            <a:lvl1pPr defTabSz="974725">
              <a:defRPr>
                <a:solidFill>
                  <a:schemeClr val="tx1"/>
                </a:solidFill>
                <a:latin typeface="Segoe" pitchFamily="34" charset="0"/>
              </a:defRPr>
            </a:lvl1pPr>
            <a:lvl2pPr marL="487363" defTabSz="974725">
              <a:defRPr>
                <a:solidFill>
                  <a:schemeClr val="tx1"/>
                </a:solidFill>
                <a:latin typeface="Segoe" pitchFamily="34" charset="0"/>
              </a:defRPr>
            </a:lvl2pPr>
            <a:lvl3pPr marL="974725" defTabSz="974725">
              <a:defRPr>
                <a:solidFill>
                  <a:schemeClr val="tx1"/>
                </a:solidFill>
                <a:latin typeface="Segoe" pitchFamily="34" charset="0"/>
              </a:defRPr>
            </a:lvl3pPr>
            <a:lvl4pPr marL="1463675" defTabSz="974725">
              <a:defRPr>
                <a:solidFill>
                  <a:schemeClr val="tx1"/>
                </a:solidFill>
                <a:latin typeface="Segoe" pitchFamily="34" charset="0"/>
              </a:defRPr>
            </a:lvl4pPr>
            <a:lvl5pPr marL="1951038" defTabSz="974725">
              <a:defRPr>
                <a:solidFill>
                  <a:schemeClr val="tx1"/>
                </a:solidFill>
                <a:latin typeface="Segoe" pitchFamily="34" charset="0"/>
              </a:defRPr>
            </a:lvl5pPr>
            <a:lvl6pPr marL="2408238" defTabSz="974725" fontAlgn="base">
              <a:spcBef>
                <a:spcPct val="0"/>
              </a:spcBef>
              <a:spcAft>
                <a:spcPct val="0"/>
              </a:spcAft>
              <a:defRPr>
                <a:solidFill>
                  <a:schemeClr val="tx1"/>
                </a:solidFill>
                <a:latin typeface="Segoe" pitchFamily="34" charset="0"/>
              </a:defRPr>
            </a:lvl6pPr>
            <a:lvl7pPr marL="2865438" defTabSz="974725" fontAlgn="base">
              <a:spcBef>
                <a:spcPct val="0"/>
              </a:spcBef>
              <a:spcAft>
                <a:spcPct val="0"/>
              </a:spcAft>
              <a:defRPr>
                <a:solidFill>
                  <a:schemeClr val="tx1"/>
                </a:solidFill>
                <a:latin typeface="Segoe" pitchFamily="34" charset="0"/>
              </a:defRPr>
            </a:lvl7pPr>
            <a:lvl8pPr marL="3322638" defTabSz="974725" fontAlgn="base">
              <a:spcBef>
                <a:spcPct val="0"/>
              </a:spcBef>
              <a:spcAft>
                <a:spcPct val="0"/>
              </a:spcAft>
              <a:defRPr>
                <a:solidFill>
                  <a:schemeClr val="tx1"/>
                </a:solidFill>
                <a:latin typeface="Segoe" pitchFamily="34" charset="0"/>
              </a:defRPr>
            </a:lvl8pPr>
            <a:lvl9pPr marL="3779838" defTabSz="974725" fontAlgn="base">
              <a:spcBef>
                <a:spcPct val="0"/>
              </a:spcBef>
              <a:spcAft>
                <a:spcPct val="0"/>
              </a:spcAft>
              <a:defRPr>
                <a:solidFill>
                  <a:schemeClr val="tx1"/>
                </a:solidFill>
                <a:latin typeface="Segoe" pitchFamily="34" charset="0"/>
              </a:defRPr>
            </a:lvl9pPr>
          </a:lstStyle>
          <a:p>
            <a:r>
              <a:rPr lang="en-US" sz="2600" b="1">
                <a:effectLst/>
              </a:rPr>
              <a:t>Sensor Signal [e</a:t>
            </a:r>
            <a:r>
              <a:rPr lang="en-US" sz="2600" b="1" baseline="30000">
                <a:effectLst/>
              </a:rPr>
              <a:t>-</a:t>
            </a:r>
            <a:r>
              <a:rPr lang="en-US" sz="2600" b="1">
                <a:effectLst/>
              </a:rPr>
              <a:t>]</a:t>
            </a:r>
          </a:p>
        </p:txBody>
      </p:sp>
      <p:grpSp>
        <p:nvGrpSpPr>
          <p:cNvPr id="314383" name="Group 15"/>
          <p:cNvGrpSpPr>
            <a:grpSpLocks/>
          </p:cNvGrpSpPr>
          <p:nvPr/>
        </p:nvGrpSpPr>
        <p:grpSpPr bwMode="auto">
          <a:xfrm>
            <a:off x="1870075" y="3849688"/>
            <a:ext cx="6092825" cy="1881187"/>
            <a:chOff x="1178" y="2425"/>
            <a:chExt cx="3838" cy="1185"/>
          </a:xfrm>
        </p:grpSpPr>
        <p:sp>
          <p:nvSpPr>
            <p:cNvPr id="314380" name="Freeform 12"/>
            <p:cNvSpPr>
              <a:spLocks/>
            </p:cNvSpPr>
            <p:nvPr/>
          </p:nvSpPr>
          <p:spPr bwMode="auto">
            <a:xfrm>
              <a:off x="1178" y="2425"/>
              <a:ext cx="3838" cy="1185"/>
            </a:xfrm>
            <a:custGeom>
              <a:avLst/>
              <a:gdLst>
                <a:gd name="T0" fmla="*/ 0 w 3852"/>
                <a:gd name="T1" fmla="*/ 868 h 878"/>
                <a:gd name="T2" fmla="*/ 3852 w 3852"/>
                <a:gd name="T3" fmla="*/ 878 h 878"/>
                <a:gd name="T4" fmla="*/ 3852 w 3852"/>
                <a:gd name="T5" fmla="*/ 0 h 878"/>
                <a:gd name="T6" fmla="*/ 3140 w 3852"/>
                <a:gd name="T7" fmla="*/ 0 h 878"/>
                <a:gd name="T8" fmla="*/ 0 w 3852"/>
                <a:gd name="T9" fmla="*/ 868 h 878"/>
              </a:gdLst>
              <a:ahLst/>
              <a:cxnLst>
                <a:cxn ang="0">
                  <a:pos x="T0" y="T1"/>
                </a:cxn>
                <a:cxn ang="0">
                  <a:pos x="T2" y="T3"/>
                </a:cxn>
                <a:cxn ang="0">
                  <a:pos x="T4" y="T5"/>
                </a:cxn>
                <a:cxn ang="0">
                  <a:pos x="T6" y="T7"/>
                </a:cxn>
                <a:cxn ang="0">
                  <a:pos x="T8" y="T9"/>
                </a:cxn>
              </a:cxnLst>
              <a:rect l="0" t="0" r="r" b="b"/>
              <a:pathLst>
                <a:path w="3852" h="878">
                  <a:moveTo>
                    <a:pt x="0" y="868"/>
                  </a:moveTo>
                  <a:cubicBezTo>
                    <a:pt x="1926" y="871"/>
                    <a:pt x="3852" y="878"/>
                    <a:pt x="3852" y="878"/>
                  </a:cubicBezTo>
                  <a:lnTo>
                    <a:pt x="3852" y="0"/>
                  </a:lnTo>
                  <a:cubicBezTo>
                    <a:pt x="3852" y="0"/>
                    <a:pt x="3496" y="0"/>
                    <a:pt x="3140" y="0"/>
                  </a:cubicBezTo>
                  <a:lnTo>
                    <a:pt x="0" y="868"/>
                  </a:lnTo>
                  <a:close/>
                </a:path>
              </a:pathLst>
            </a:custGeom>
            <a:gradFill rotWithShape="1">
              <a:gsLst>
                <a:gs pos="0">
                  <a:schemeClr val="tx2">
                    <a:gamma/>
                    <a:tint val="39216"/>
                    <a:invGamma/>
                  </a:schemeClr>
                </a:gs>
                <a:gs pos="100000">
                  <a:schemeClr val="tx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381" name="Text Box 13"/>
            <p:cNvSpPr txBox="1">
              <a:spLocks noChangeArrowheads="1"/>
            </p:cNvSpPr>
            <p:nvPr/>
          </p:nvSpPr>
          <p:spPr bwMode="auto">
            <a:xfrm>
              <a:off x="3998" y="2886"/>
              <a:ext cx="990" cy="426"/>
            </a:xfrm>
            <a:prstGeom prst="rect">
              <a:avLst/>
            </a:prstGeom>
            <a:noFill/>
            <a:ln>
              <a:noFill/>
            </a:ln>
            <a:effectLst/>
            <a:extLst>
              <a:ext uri="{909E8E84-426E-40DD-AFC4-6F175D3DCCD1}">
                <a14:hiddenFill xmlns:a14="http://schemas.microsoft.com/office/drawing/2010/main">
                  <a:gradFill rotWithShape="1">
                    <a:gsLst>
                      <a:gs pos="0">
                        <a:schemeClr val="tx2">
                          <a:gamma/>
                          <a:tint val="39216"/>
                          <a:invGamma/>
                        </a:schemeClr>
                      </a:gs>
                      <a:gs pos="100000">
                        <a:schemeClr val="tx2"/>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548" tIns="48774" rIns="97548" bIns="48774">
              <a:spAutoFit/>
            </a:bodyPr>
            <a:lstStyle>
              <a:lvl1pPr defTabSz="974725">
                <a:defRPr>
                  <a:solidFill>
                    <a:schemeClr val="tx1"/>
                  </a:solidFill>
                  <a:latin typeface="Segoe" pitchFamily="34" charset="0"/>
                </a:defRPr>
              </a:lvl1pPr>
              <a:lvl2pPr marL="487363" defTabSz="974725">
                <a:defRPr>
                  <a:solidFill>
                    <a:schemeClr val="tx1"/>
                  </a:solidFill>
                  <a:latin typeface="Segoe" pitchFamily="34" charset="0"/>
                </a:defRPr>
              </a:lvl2pPr>
              <a:lvl3pPr marL="974725" defTabSz="974725">
                <a:defRPr>
                  <a:solidFill>
                    <a:schemeClr val="tx1"/>
                  </a:solidFill>
                  <a:latin typeface="Segoe" pitchFamily="34" charset="0"/>
                </a:defRPr>
              </a:lvl3pPr>
              <a:lvl4pPr marL="1463675" defTabSz="974725">
                <a:defRPr>
                  <a:solidFill>
                    <a:schemeClr val="tx1"/>
                  </a:solidFill>
                  <a:latin typeface="Segoe" pitchFamily="34" charset="0"/>
                </a:defRPr>
              </a:lvl4pPr>
              <a:lvl5pPr marL="1951038" defTabSz="974725">
                <a:defRPr>
                  <a:solidFill>
                    <a:schemeClr val="tx1"/>
                  </a:solidFill>
                  <a:latin typeface="Segoe" pitchFamily="34" charset="0"/>
                </a:defRPr>
              </a:lvl5pPr>
              <a:lvl6pPr marL="2408238" defTabSz="974725" fontAlgn="base">
                <a:spcBef>
                  <a:spcPct val="0"/>
                </a:spcBef>
                <a:spcAft>
                  <a:spcPct val="0"/>
                </a:spcAft>
                <a:defRPr>
                  <a:solidFill>
                    <a:schemeClr val="tx1"/>
                  </a:solidFill>
                  <a:latin typeface="Segoe" pitchFamily="34" charset="0"/>
                </a:defRPr>
              </a:lvl6pPr>
              <a:lvl7pPr marL="2865438" defTabSz="974725" fontAlgn="base">
                <a:spcBef>
                  <a:spcPct val="0"/>
                </a:spcBef>
                <a:spcAft>
                  <a:spcPct val="0"/>
                </a:spcAft>
                <a:defRPr>
                  <a:solidFill>
                    <a:schemeClr val="tx1"/>
                  </a:solidFill>
                  <a:latin typeface="Segoe" pitchFamily="34" charset="0"/>
                </a:defRPr>
              </a:lvl7pPr>
              <a:lvl8pPr marL="3322638" defTabSz="974725" fontAlgn="base">
                <a:spcBef>
                  <a:spcPct val="0"/>
                </a:spcBef>
                <a:spcAft>
                  <a:spcPct val="0"/>
                </a:spcAft>
                <a:defRPr>
                  <a:solidFill>
                    <a:schemeClr val="tx1"/>
                  </a:solidFill>
                  <a:latin typeface="Segoe" pitchFamily="34" charset="0"/>
                </a:defRPr>
              </a:lvl8pPr>
              <a:lvl9pPr marL="3779838" defTabSz="974725" fontAlgn="base">
                <a:spcBef>
                  <a:spcPct val="0"/>
                </a:spcBef>
                <a:spcAft>
                  <a:spcPct val="0"/>
                </a:spcAft>
                <a:defRPr>
                  <a:solidFill>
                    <a:schemeClr val="tx1"/>
                  </a:solidFill>
                  <a:latin typeface="Segoe" pitchFamily="34" charset="0"/>
                </a:defRPr>
              </a:lvl9pPr>
            </a:lstStyle>
            <a:p>
              <a:r>
                <a:rPr lang="en-US" sz="1900">
                  <a:solidFill>
                    <a:schemeClr val="bg1"/>
                  </a:solidFill>
                  <a:effectLst/>
                </a:rPr>
                <a:t>Photon Noise</a:t>
              </a:r>
            </a:p>
          </p:txBody>
        </p:sp>
      </p:grpSp>
      <p:sp>
        <p:nvSpPr>
          <p:cNvPr id="314382" name="Text Box 14"/>
          <p:cNvSpPr txBox="1">
            <a:spLocks noChangeArrowheads="1"/>
          </p:cNvSpPr>
          <p:nvPr/>
        </p:nvSpPr>
        <p:spPr bwMode="auto">
          <a:xfrm>
            <a:off x="3611563" y="6580188"/>
            <a:ext cx="2994025" cy="4953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48" tIns="48774" rIns="97548" bIns="48774">
            <a:spAutoFit/>
          </a:bodyPr>
          <a:lstStyle>
            <a:lvl1pPr defTabSz="974725">
              <a:defRPr>
                <a:solidFill>
                  <a:schemeClr val="tx1"/>
                </a:solidFill>
                <a:latin typeface="Segoe" pitchFamily="34" charset="0"/>
              </a:defRPr>
            </a:lvl1pPr>
            <a:lvl2pPr marL="487363" defTabSz="974725">
              <a:defRPr>
                <a:solidFill>
                  <a:schemeClr val="tx1"/>
                </a:solidFill>
                <a:latin typeface="Segoe" pitchFamily="34" charset="0"/>
              </a:defRPr>
            </a:lvl2pPr>
            <a:lvl3pPr marL="974725" defTabSz="974725">
              <a:defRPr>
                <a:solidFill>
                  <a:schemeClr val="tx1"/>
                </a:solidFill>
                <a:latin typeface="Segoe" pitchFamily="34" charset="0"/>
              </a:defRPr>
            </a:lvl3pPr>
            <a:lvl4pPr marL="1463675" defTabSz="974725">
              <a:defRPr>
                <a:solidFill>
                  <a:schemeClr val="tx1"/>
                </a:solidFill>
                <a:latin typeface="Segoe" pitchFamily="34" charset="0"/>
              </a:defRPr>
            </a:lvl4pPr>
            <a:lvl5pPr marL="1951038" defTabSz="974725">
              <a:defRPr>
                <a:solidFill>
                  <a:schemeClr val="tx1"/>
                </a:solidFill>
                <a:latin typeface="Segoe" pitchFamily="34" charset="0"/>
              </a:defRPr>
            </a:lvl5pPr>
            <a:lvl6pPr marL="2408238" defTabSz="974725" fontAlgn="base">
              <a:spcBef>
                <a:spcPct val="0"/>
              </a:spcBef>
              <a:spcAft>
                <a:spcPct val="0"/>
              </a:spcAft>
              <a:defRPr>
                <a:solidFill>
                  <a:schemeClr val="tx1"/>
                </a:solidFill>
                <a:latin typeface="Segoe" pitchFamily="34" charset="0"/>
              </a:defRPr>
            </a:lvl6pPr>
            <a:lvl7pPr marL="2865438" defTabSz="974725" fontAlgn="base">
              <a:spcBef>
                <a:spcPct val="0"/>
              </a:spcBef>
              <a:spcAft>
                <a:spcPct val="0"/>
              </a:spcAft>
              <a:defRPr>
                <a:solidFill>
                  <a:schemeClr val="tx1"/>
                </a:solidFill>
                <a:latin typeface="Segoe" pitchFamily="34" charset="0"/>
              </a:defRPr>
            </a:lvl7pPr>
            <a:lvl8pPr marL="3322638" defTabSz="974725" fontAlgn="base">
              <a:spcBef>
                <a:spcPct val="0"/>
              </a:spcBef>
              <a:spcAft>
                <a:spcPct val="0"/>
              </a:spcAft>
              <a:defRPr>
                <a:solidFill>
                  <a:schemeClr val="tx1"/>
                </a:solidFill>
                <a:latin typeface="Segoe" pitchFamily="34" charset="0"/>
              </a:defRPr>
            </a:lvl8pPr>
            <a:lvl9pPr marL="3779838" defTabSz="974725" fontAlgn="base">
              <a:spcBef>
                <a:spcPct val="0"/>
              </a:spcBef>
              <a:spcAft>
                <a:spcPct val="0"/>
              </a:spcAft>
              <a:defRPr>
                <a:solidFill>
                  <a:schemeClr val="tx1"/>
                </a:solidFill>
                <a:latin typeface="Segoe" pitchFamily="34" charset="0"/>
              </a:defRPr>
            </a:lvl9pPr>
          </a:lstStyle>
          <a:p>
            <a:r>
              <a:rPr lang="en-US" sz="2600" b="1">
                <a:effectLst/>
              </a:rPr>
              <a:t>Irradiance [W/m</a:t>
            </a:r>
            <a:r>
              <a:rPr lang="en-US" sz="2600" b="1" baseline="30000">
                <a:effectLst/>
              </a:rPr>
              <a:t>2</a:t>
            </a:r>
            <a:r>
              <a:rPr lang="en-US" sz="2600" b="1">
                <a:effectLst/>
              </a:rPr>
              <a:t>]</a:t>
            </a:r>
          </a:p>
        </p:txBody>
      </p:sp>
      <p:sp>
        <p:nvSpPr>
          <p:cNvPr id="314384" name="Rectangle 16"/>
          <p:cNvSpPr>
            <a:spLocks noChangeArrowheads="1"/>
          </p:cNvSpPr>
          <p:nvPr/>
        </p:nvSpPr>
        <p:spPr bwMode="auto">
          <a:xfrm>
            <a:off x="269875" y="1304925"/>
            <a:ext cx="9313863" cy="2444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14375"/>
                                        </p:tgtEl>
                                        <p:attrNameLst>
                                          <p:attrName>style.visibility</p:attrName>
                                        </p:attrNameLst>
                                      </p:cBhvr>
                                      <p:to>
                                        <p:strVal val="visible"/>
                                      </p:to>
                                    </p:set>
                                    <p:animEffect transition="in" filter="wipe(down)">
                                      <p:cBhvr>
                                        <p:cTn id="7" dur="300"/>
                                        <p:tgtEl>
                                          <p:spTgt spid="3143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14383"/>
                                        </p:tgtEl>
                                        <p:attrNameLst>
                                          <p:attrName>style.visibility</p:attrName>
                                        </p:attrNameLst>
                                      </p:cBhvr>
                                      <p:to>
                                        <p:strVal val="visible"/>
                                      </p:to>
                                    </p:set>
                                    <p:animEffect transition="in" filter="wipe(down)">
                                      <p:cBhvr>
                                        <p:cTn id="12" dur="500"/>
                                        <p:tgtEl>
                                          <p:spTgt spid="314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endParaRPr lang="en-US"/>
          </a:p>
        </p:txBody>
      </p:sp>
      <p:sp>
        <p:nvSpPr>
          <p:cNvPr id="81923" name="Rectangle 3"/>
          <p:cNvSpPr>
            <a:spLocks noGrp="1" noChangeArrowheads="1"/>
          </p:cNvSpPr>
          <p:nvPr>
            <p:ph type="body" idx="1"/>
          </p:nvPr>
        </p:nvSpPr>
        <p:spPr/>
        <p:txBody>
          <a:bodyPr/>
          <a:lstStyle/>
          <a:p>
            <a:endParaRPr lang="en-US"/>
          </a:p>
        </p:txBody>
      </p:sp>
      <p:pic>
        <p:nvPicPr>
          <p:cNvPr id="81924" name="Picture 4" descr="DSCN09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6775" cy="7315200"/>
          </a:xfrm>
          <a:prstGeom prst="rect">
            <a:avLst/>
          </a:prstGeom>
          <a:noFill/>
          <a:extLst>
            <a:ext uri="{909E8E84-426E-40DD-AFC4-6F175D3DCCD1}">
              <a14:hiddenFill xmlns:a14="http://schemas.microsoft.com/office/drawing/2010/main">
                <a:solidFill>
                  <a:srgbClr val="FFFFFF"/>
                </a:solidFill>
              </a14:hiddenFill>
            </a:ext>
          </a:extLst>
        </p:spPr>
      </p:pic>
      <p:sp>
        <p:nvSpPr>
          <p:cNvPr id="81925" name="AutoShape 5"/>
          <p:cNvSpPr>
            <a:spLocks noChangeArrowheads="1"/>
          </p:cNvSpPr>
          <p:nvPr/>
        </p:nvSpPr>
        <p:spPr bwMode="auto">
          <a:xfrm>
            <a:off x="3937000" y="6062663"/>
            <a:ext cx="2279650" cy="896937"/>
          </a:xfrm>
          <a:prstGeom prst="roundRect">
            <a:avLst>
              <a:gd name="adj" fmla="val 16667"/>
            </a:avLst>
          </a:prstGeom>
          <a:solidFill>
            <a:srgbClr val="FFFFFF">
              <a:alpha val="75000"/>
            </a:srgbClr>
          </a:solidFill>
          <a:ln w="38100">
            <a:solidFill>
              <a:srgbClr val="C0C0C0">
                <a:alpha val="50000"/>
              </a:srgb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48" tIns="48774" rIns="97548" bIns="48774">
            <a:spAutoFit/>
          </a:bodyPr>
          <a:lstStyle/>
          <a:p>
            <a:pPr algn="ctr" defTabSz="974725"/>
            <a:r>
              <a:rPr lang="en-US" sz="4500">
                <a:effectLst/>
              </a:rPr>
              <a:t>Red Eye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6407" b="8038"/>
          <a:stretch>
            <a:fillRect/>
          </a:stretch>
        </p:blipFill>
        <p:spPr bwMode="auto">
          <a:xfrm>
            <a:off x="1185863" y="2159000"/>
            <a:ext cx="6910387" cy="449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7" name="Rectangle 5"/>
          <p:cNvSpPr>
            <a:spLocks noChangeArrowheads="1"/>
          </p:cNvSpPr>
          <p:nvPr/>
        </p:nvSpPr>
        <p:spPr bwMode="auto">
          <a:xfrm>
            <a:off x="1885950" y="2184400"/>
            <a:ext cx="6084888" cy="4059238"/>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42" name="Freeform 50"/>
          <p:cNvSpPr>
            <a:spLocks/>
          </p:cNvSpPr>
          <p:nvPr/>
        </p:nvSpPr>
        <p:spPr bwMode="auto">
          <a:xfrm>
            <a:off x="2068513" y="2252663"/>
            <a:ext cx="5894387" cy="3981450"/>
          </a:xfrm>
          <a:custGeom>
            <a:avLst/>
            <a:gdLst>
              <a:gd name="T0" fmla="*/ 3713 w 3713"/>
              <a:gd name="T1" fmla="*/ 2508 h 2508"/>
              <a:gd name="T2" fmla="*/ 3713 w 3713"/>
              <a:gd name="T3" fmla="*/ 0 h 2508"/>
              <a:gd name="T4" fmla="*/ 3088 w 3713"/>
              <a:gd name="T5" fmla="*/ 0 h 2508"/>
              <a:gd name="T6" fmla="*/ 0 w 3713"/>
              <a:gd name="T7" fmla="*/ 2503 h 2508"/>
              <a:gd name="T8" fmla="*/ 3713 w 3713"/>
              <a:gd name="T9" fmla="*/ 2508 h 2508"/>
            </a:gdLst>
            <a:ahLst/>
            <a:cxnLst>
              <a:cxn ang="0">
                <a:pos x="T0" y="T1"/>
              </a:cxn>
              <a:cxn ang="0">
                <a:pos x="T2" y="T3"/>
              </a:cxn>
              <a:cxn ang="0">
                <a:pos x="T4" y="T5"/>
              </a:cxn>
              <a:cxn ang="0">
                <a:pos x="T6" y="T7"/>
              </a:cxn>
              <a:cxn ang="0">
                <a:pos x="T8" y="T9"/>
              </a:cxn>
            </a:cxnLst>
            <a:rect l="0" t="0" r="r" b="b"/>
            <a:pathLst>
              <a:path w="3713" h="2508">
                <a:moveTo>
                  <a:pt x="3713" y="2508"/>
                </a:moveTo>
                <a:lnTo>
                  <a:pt x="3713" y="0"/>
                </a:lnTo>
                <a:lnTo>
                  <a:pt x="3088" y="0"/>
                </a:lnTo>
                <a:lnTo>
                  <a:pt x="0" y="2503"/>
                </a:lnTo>
                <a:cubicBezTo>
                  <a:pt x="1857" y="2505"/>
                  <a:pt x="3713" y="2508"/>
                  <a:pt x="3713" y="2508"/>
                </a:cubicBezTo>
                <a:close/>
              </a:path>
            </a:pathLst>
          </a:custGeom>
          <a:solidFill>
            <a:srgbClr val="FF852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394" name="Rectangle 2"/>
          <p:cNvSpPr>
            <a:spLocks noGrp="1" noChangeArrowheads="1"/>
          </p:cNvSpPr>
          <p:nvPr>
            <p:ph type="title"/>
          </p:nvPr>
        </p:nvSpPr>
        <p:spPr/>
        <p:txBody>
          <a:bodyPr/>
          <a:lstStyle/>
          <a:p>
            <a:r>
              <a:rPr lang="en-US"/>
              <a:t>CCD Signal and Noise</a:t>
            </a:r>
          </a:p>
        </p:txBody>
      </p:sp>
      <p:sp>
        <p:nvSpPr>
          <p:cNvPr id="59409" name="Oval 17"/>
          <p:cNvSpPr>
            <a:spLocks noChangeArrowheads="1"/>
          </p:cNvSpPr>
          <p:nvPr/>
        </p:nvSpPr>
        <p:spPr bwMode="auto">
          <a:xfrm>
            <a:off x="4054475" y="4487863"/>
            <a:ext cx="146050" cy="1460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0" name="Text Box 18"/>
          <p:cNvSpPr txBox="1">
            <a:spLocks noChangeArrowheads="1"/>
          </p:cNvSpPr>
          <p:nvPr/>
        </p:nvSpPr>
        <p:spPr bwMode="auto">
          <a:xfrm>
            <a:off x="3490913" y="3457575"/>
            <a:ext cx="12890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48" tIns="48774" rIns="97548" bIns="48774">
            <a:spAutoFit/>
          </a:bodyPr>
          <a:lstStyle>
            <a:lvl1pPr defTabSz="974725">
              <a:defRPr>
                <a:solidFill>
                  <a:schemeClr val="tx1"/>
                </a:solidFill>
                <a:latin typeface="Segoe" pitchFamily="34" charset="0"/>
              </a:defRPr>
            </a:lvl1pPr>
            <a:lvl2pPr marL="487363" defTabSz="974725">
              <a:defRPr>
                <a:solidFill>
                  <a:schemeClr val="tx1"/>
                </a:solidFill>
                <a:latin typeface="Segoe" pitchFamily="34" charset="0"/>
              </a:defRPr>
            </a:lvl2pPr>
            <a:lvl3pPr marL="974725" defTabSz="974725">
              <a:defRPr>
                <a:solidFill>
                  <a:schemeClr val="tx1"/>
                </a:solidFill>
                <a:latin typeface="Segoe" pitchFamily="34" charset="0"/>
              </a:defRPr>
            </a:lvl3pPr>
            <a:lvl4pPr marL="1463675" defTabSz="974725">
              <a:defRPr>
                <a:solidFill>
                  <a:schemeClr val="tx1"/>
                </a:solidFill>
                <a:latin typeface="Segoe" pitchFamily="34" charset="0"/>
              </a:defRPr>
            </a:lvl4pPr>
            <a:lvl5pPr marL="1951038" defTabSz="974725">
              <a:defRPr>
                <a:solidFill>
                  <a:schemeClr val="tx1"/>
                </a:solidFill>
                <a:latin typeface="Segoe" pitchFamily="34" charset="0"/>
              </a:defRPr>
            </a:lvl5pPr>
            <a:lvl6pPr marL="2408238" defTabSz="974725" fontAlgn="base">
              <a:spcBef>
                <a:spcPct val="0"/>
              </a:spcBef>
              <a:spcAft>
                <a:spcPct val="0"/>
              </a:spcAft>
              <a:defRPr>
                <a:solidFill>
                  <a:schemeClr val="tx1"/>
                </a:solidFill>
                <a:latin typeface="Segoe" pitchFamily="34" charset="0"/>
              </a:defRPr>
            </a:lvl6pPr>
            <a:lvl7pPr marL="2865438" defTabSz="974725" fontAlgn="base">
              <a:spcBef>
                <a:spcPct val="0"/>
              </a:spcBef>
              <a:spcAft>
                <a:spcPct val="0"/>
              </a:spcAft>
              <a:defRPr>
                <a:solidFill>
                  <a:schemeClr val="tx1"/>
                </a:solidFill>
                <a:latin typeface="Segoe" pitchFamily="34" charset="0"/>
              </a:defRPr>
            </a:lvl7pPr>
            <a:lvl8pPr marL="3322638" defTabSz="974725" fontAlgn="base">
              <a:spcBef>
                <a:spcPct val="0"/>
              </a:spcBef>
              <a:spcAft>
                <a:spcPct val="0"/>
              </a:spcAft>
              <a:defRPr>
                <a:solidFill>
                  <a:schemeClr val="tx1"/>
                </a:solidFill>
                <a:latin typeface="Segoe" pitchFamily="34" charset="0"/>
              </a:defRPr>
            </a:lvl8pPr>
            <a:lvl9pPr marL="3779838" defTabSz="974725" fontAlgn="base">
              <a:spcBef>
                <a:spcPct val="0"/>
              </a:spcBef>
              <a:spcAft>
                <a:spcPct val="0"/>
              </a:spcAft>
              <a:defRPr>
                <a:solidFill>
                  <a:schemeClr val="tx1"/>
                </a:solidFill>
                <a:latin typeface="Segoe" pitchFamily="34" charset="0"/>
              </a:defRPr>
            </a:lvl9pPr>
          </a:lstStyle>
          <a:p>
            <a:pPr algn="ctr"/>
            <a:r>
              <a:rPr lang="en-US" sz="1900">
                <a:effectLst/>
              </a:rPr>
              <a:t>Ambient</a:t>
            </a:r>
          </a:p>
          <a:p>
            <a:pPr algn="ctr"/>
            <a:r>
              <a:rPr lang="en-US" sz="1900">
                <a:effectLst/>
              </a:rPr>
              <a:t>Light Only</a:t>
            </a:r>
          </a:p>
        </p:txBody>
      </p:sp>
      <p:sp>
        <p:nvSpPr>
          <p:cNvPr id="59418" name="Photo"/>
          <p:cNvSpPr>
            <a:spLocks noEditPoints="1" noChangeArrowheads="1"/>
          </p:cNvSpPr>
          <p:nvPr/>
        </p:nvSpPr>
        <p:spPr bwMode="auto">
          <a:xfrm>
            <a:off x="3776663" y="2251075"/>
            <a:ext cx="730250" cy="549275"/>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chemeClr val="bg2"/>
          </a:solidFill>
          <a:ln w="9525">
            <a:solidFill>
              <a:schemeClr val="bg1"/>
            </a:solidFill>
            <a:miter lim="800000"/>
            <a:headEnd/>
            <a:tailEnd/>
          </a:ln>
        </p:spPr>
        <p:txBody>
          <a:bodyPr/>
          <a:lstStyle/>
          <a:p>
            <a:endParaRPr lang="en-US"/>
          </a:p>
        </p:txBody>
      </p:sp>
      <p:sp>
        <p:nvSpPr>
          <p:cNvPr id="59434" name="Text Box 42"/>
          <p:cNvSpPr txBox="1">
            <a:spLocks noChangeArrowheads="1"/>
          </p:cNvSpPr>
          <p:nvPr/>
        </p:nvSpPr>
        <p:spPr bwMode="auto">
          <a:xfrm>
            <a:off x="269875" y="1549400"/>
            <a:ext cx="2870200" cy="4953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48" tIns="48774" rIns="97548" bIns="48774">
            <a:spAutoFit/>
          </a:bodyPr>
          <a:lstStyle>
            <a:lvl1pPr defTabSz="974725">
              <a:defRPr>
                <a:solidFill>
                  <a:schemeClr val="tx1"/>
                </a:solidFill>
                <a:latin typeface="Segoe" pitchFamily="34" charset="0"/>
              </a:defRPr>
            </a:lvl1pPr>
            <a:lvl2pPr marL="487363" defTabSz="974725">
              <a:defRPr>
                <a:solidFill>
                  <a:schemeClr val="tx1"/>
                </a:solidFill>
                <a:latin typeface="Segoe" pitchFamily="34" charset="0"/>
              </a:defRPr>
            </a:lvl2pPr>
            <a:lvl3pPr marL="974725" defTabSz="974725">
              <a:defRPr>
                <a:solidFill>
                  <a:schemeClr val="tx1"/>
                </a:solidFill>
                <a:latin typeface="Segoe" pitchFamily="34" charset="0"/>
              </a:defRPr>
            </a:lvl3pPr>
            <a:lvl4pPr marL="1463675" defTabSz="974725">
              <a:defRPr>
                <a:solidFill>
                  <a:schemeClr val="tx1"/>
                </a:solidFill>
                <a:latin typeface="Segoe" pitchFamily="34" charset="0"/>
              </a:defRPr>
            </a:lvl4pPr>
            <a:lvl5pPr marL="1951038" defTabSz="974725">
              <a:defRPr>
                <a:solidFill>
                  <a:schemeClr val="tx1"/>
                </a:solidFill>
                <a:latin typeface="Segoe" pitchFamily="34" charset="0"/>
              </a:defRPr>
            </a:lvl5pPr>
            <a:lvl6pPr marL="2408238" defTabSz="974725" fontAlgn="base">
              <a:spcBef>
                <a:spcPct val="0"/>
              </a:spcBef>
              <a:spcAft>
                <a:spcPct val="0"/>
              </a:spcAft>
              <a:defRPr>
                <a:solidFill>
                  <a:schemeClr val="tx1"/>
                </a:solidFill>
                <a:latin typeface="Segoe" pitchFamily="34" charset="0"/>
              </a:defRPr>
            </a:lvl6pPr>
            <a:lvl7pPr marL="2865438" defTabSz="974725" fontAlgn="base">
              <a:spcBef>
                <a:spcPct val="0"/>
              </a:spcBef>
              <a:spcAft>
                <a:spcPct val="0"/>
              </a:spcAft>
              <a:defRPr>
                <a:solidFill>
                  <a:schemeClr val="tx1"/>
                </a:solidFill>
                <a:latin typeface="Segoe" pitchFamily="34" charset="0"/>
              </a:defRPr>
            </a:lvl7pPr>
            <a:lvl8pPr marL="3322638" defTabSz="974725" fontAlgn="base">
              <a:spcBef>
                <a:spcPct val="0"/>
              </a:spcBef>
              <a:spcAft>
                <a:spcPct val="0"/>
              </a:spcAft>
              <a:defRPr>
                <a:solidFill>
                  <a:schemeClr val="tx1"/>
                </a:solidFill>
                <a:latin typeface="Segoe" pitchFamily="34" charset="0"/>
              </a:defRPr>
            </a:lvl8pPr>
            <a:lvl9pPr marL="3779838" defTabSz="974725" fontAlgn="base">
              <a:spcBef>
                <a:spcPct val="0"/>
              </a:spcBef>
              <a:spcAft>
                <a:spcPct val="0"/>
              </a:spcAft>
              <a:defRPr>
                <a:solidFill>
                  <a:schemeClr val="tx1"/>
                </a:solidFill>
                <a:latin typeface="Segoe" pitchFamily="34" charset="0"/>
              </a:defRPr>
            </a:lvl9pPr>
          </a:lstStyle>
          <a:p>
            <a:r>
              <a:rPr lang="en-US" sz="2600" b="1">
                <a:effectLst/>
              </a:rPr>
              <a:t>Sensor Signal [e</a:t>
            </a:r>
            <a:r>
              <a:rPr lang="en-US" sz="2600" b="1" baseline="30000">
                <a:effectLst/>
              </a:rPr>
              <a:t>-</a:t>
            </a:r>
            <a:r>
              <a:rPr lang="en-US" sz="2600" b="1">
                <a:effectLst/>
              </a:rPr>
              <a:t>]</a:t>
            </a:r>
          </a:p>
        </p:txBody>
      </p:sp>
      <p:sp>
        <p:nvSpPr>
          <p:cNvPr id="59435" name="Text Box 43"/>
          <p:cNvSpPr txBox="1">
            <a:spLocks noChangeArrowheads="1"/>
          </p:cNvSpPr>
          <p:nvPr/>
        </p:nvSpPr>
        <p:spPr bwMode="auto">
          <a:xfrm>
            <a:off x="3611563" y="6580188"/>
            <a:ext cx="2994025" cy="4953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48" tIns="48774" rIns="97548" bIns="48774">
            <a:spAutoFit/>
          </a:bodyPr>
          <a:lstStyle>
            <a:lvl1pPr defTabSz="974725">
              <a:defRPr>
                <a:solidFill>
                  <a:schemeClr val="tx1"/>
                </a:solidFill>
                <a:latin typeface="Segoe" pitchFamily="34" charset="0"/>
              </a:defRPr>
            </a:lvl1pPr>
            <a:lvl2pPr marL="487363" defTabSz="974725">
              <a:defRPr>
                <a:solidFill>
                  <a:schemeClr val="tx1"/>
                </a:solidFill>
                <a:latin typeface="Segoe" pitchFamily="34" charset="0"/>
              </a:defRPr>
            </a:lvl2pPr>
            <a:lvl3pPr marL="974725" defTabSz="974725">
              <a:defRPr>
                <a:solidFill>
                  <a:schemeClr val="tx1"/>
                </a:solidFill>
                <a:latin typeface="Segoe" pitchFamily="34" charset="0"/>
              </a:defRPr>
            </a:lvl3pPr>
            <a:lvl4pPr marL="1463675" defTabSz="974725">
              <a:defRPr>
                <a:solidFill>
                  <a:schemeClr val="tx1"/>
                </a:solidFill>
                <a:latin typeface="Segoe" pitchFamily="34" charset="0"/>
              </a:defRPr>
            </a:lvl4pPr>
            <a:lvl5pPr marL="1951038" defTabSz="974725">
              <a:defRPr>
                <a:solidFill>
                  <a:schemeClr val="tx1"/>
                </a:solidFill>
                <a:latin typeface="Segoe" pitchFamily="34" charset="0"/>
              </a:defRPr>
            </a:lvl5pPr>
            <a:lvl6pPr marL="2408238" defTabSz="974725" fontAlgn="base">
              <a:spcBef>
                <a:spcPct val="0"/>
              </a:spcBef>
              <a:spcAft>
                <a:spcPct val="0"/>
              </a:spcAft>
              <a:defRPr>
                <a:solidFill>
                  <a:schemeClr val="tx1"/>
                </a:solidFill>
                <a:latin typeface="Segoe" pitchFamily="34" charset="0"/>
              </a:defRPr>
            </a:lvl6pPr>
            <a:lvl7pPr marL="2865438" defTabSz="974725" fontAlgn="base">
              <a:spcBef>
                <a:spcPct val="0"/>
              </a:spcBef>
              <a:spcAft>
                <a:spcPct val="0"/>
              </a:spcAft>
              <a:defRPr>
                <a:solidFill>
                  <a:schemeClr val="tx1"/>
                </a:solidFill>
                <a:latin typeface="Segoe" pitchFamily="34" charset="0"/>
              </a:defRPr>
            </a:lvl7pPr>
            <a:lvl8pPr marL="3322638" defTabSz="974725" fontAlgn="base">
              <a:spcBef>
                <a:spcPct val="0"/>
              </a:spcBef>
              <a:spcAft>
                <a:spcPct val="0"/>
              </a:spcAft>
              <a:defRPr>
                <a:solidFill>
                  <a:schemeClr val="tx1"/>
                </a:solidFill>
                <a:latin typeface="Segoe" pitchFamily="34" charset="0"/>
              </a:defRPr>
            </a:lvl8pPr>
            <a:lvl9pPr marL="3779838" defTabSz="974725" fontAlgn="base">
              <a:spcBef>
                <a:spcPct val="0"/>
              </a:spcBef>
              <a:spcAft>
                <a:spcPct val="0"/>
              </a:spcAft>
              <a:defRPr>
                <a:solidFill>
                  <a:schemeClr val="tx1"/>
                </a:solidFill>
                <a:latin typeface="Segoe" pitchFamily="34" charset="0"/>
              </a:defRPr>
            </a:lvl9pPr>
          </a:lstStyle>
          <a:p>
            <a:r>
              <a:rPr lang="en-US" sz="2600" b="1">
                <a:effectLst/>
              </a:rPr>
              <a:t>Irradiance [W/m</a:t>
            </a:r>
            <a:r>
              <a:rPr lang="en-US" sz="2600" b="1" baseline="30000">
                <a:effectLst/>
              </a:rPr>
              <a:t>2</a:t>
            </a:r>
            <a:r>
              <a:rPr lang="en-US" sz="2600" b="1">
                <a:effectLst/>
              </a:rPr>
              <a:t>]</a:t>
            </a:r>
          </a:p>
        </p:txBody>
      </p:sp>
      <p:grpSp>
        <p:nvGrpSpPr>
          <p:cNvPr id="59438" name="Group 46"/>
          <p:cNvGrpSpPr>
            <a:grpSpLocks/>
          </p:cNvGrpSpPr>
          <p:nvPr/>
        </p:nvGrpSpPr>
        <p:grpSpPr bwMode="auto">
          <a:xfrm>
            <a:off x="1893888" y="5691188"/>
            <a:ext cx="6069012" cy="542925"/>
            <a:chOff x="1373" y="2990"/>
            <a:chExt cx="3583" cy="432"/>
          </a:xfrm>
        </p:grpSpPr>
        <p:sp>
          <p:nvSpPr>
            <p:cNvPr id="59439" name="Rectangle 47"/>
            <p:cNvSpPr>
              <a:spLocks noChangeArrowheads="1"/>
            </p:cNvSpPr>
            <p:nvPr/>
          </p:nvSpPr>
          <p:spPr bwMode="auto">
            <a:xfrm>
              <a:off x="1373" y="2990"/>
              <a:ext cx="3583" cy="43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40" name="Text Box 48"/>
            <p:cNvSpPr txBox="1">
              <a:spLocks noChangeArrowheads="1"/>
            </p:cNvSpPr>
            <p:nvPr/>
          </p:nvSpPr>
          <p:spPr bwMode="auto">
            <a:xfrm>
              <a:off x="1944" y="3101"/>
              <a:ext cx="2943"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548" tIns="48774" rIns="97548" bIns="48774">
              <a:spAutoFit/>
            </a:bodyPr>
            <a:lstStyle>
              <a:lvl1pPr defTabSz="974725">
                <a:defRPr>
                  <a:solidFill>
                    <a:schemeClr val="tx1"/>
                  </a:solidFill>
                  <a:latin typeface="Segoe" pitchFamily="34" charset="0"/>
                </a:defRPr>
              </a:lvl1pPr>
              <a:lvl2pPr marL="487363" defTabSz="974725">
                <a:defRPr>
                  <a:solidFill>
                    <a:schemeClr val="tx1"/>
                  </a:solidFill>
                  <a:latin typeface="Segoe" pitchFamily="34" charset="0"/>
                </a:defRPr>
              </a:lvl2pPr>
              <a:lvl3pPr marL="974725" defTabSz="974725">
                <a:defRPr>
                  <a:solidFill>
                    <a:schemeClr val="tx1"/>
                  </a:solidFill>
                  <a:latin typeface="Segoe" pitchFamily="34" charset="0"/>
                </a:defRPr>
              </a:lvl3pPr>
              <a:lvl4pPr marL="1463675" defTabSz="974725">
                <a:defRPr>
                  <a:solidFill>
                    <a:schemeClr val="tx1"/>
                  </a:solidFill>
                  <a:latin typeface="Segoe" pitchFamily="34" charset="0"/>
                </a:defRPr>
              </a:lvl4pPr>
              <a:lvl5pPr marL="1951038" defTabSz="974725">
                <a:defRPr>
                  <a:solidFill>
                    <a:schemeClr val="tx1"/>
                  </a:solidFill>
                  <a:latin typeface="Segoe" pitchFamily="34" charset="0"/>
                </a:defRPr>
              </a:lvl5pPr>
              <a:lvl6pPr marL="2408238" defTabSz="974725" fontAlgn="base">
                <a:spcBef>
                  <a:spcPct val="0"/>
                </a:spcBef>
                <a:spcAft>
                  <a:spcPct val="0"/>
                </a:spcAft>
                <a:defRPr>
                  <a:solidFill>
                    <a:schemeClr val="tx1"/>
                  </a:solidFill>
                  <a:latin typeface="Segoe" pitchFamily="34" charset="0"/>
                </a:defRPr>
              </a:lvl6pPr>
              <a:lvl7pPr marL="2865438" defTabSz="974725" fontAlgn="base">
                <a:spcBef>
                  <a:spcPct val="0"/>
                </a:spcBef>
                <a:spcAft>
                  <a:spcPct val="0"/>
                </a:spcAft>
                <a:defRPr>
                  <a:solidFill>
                    <a:schemeClr val="tx1"/>
                  </a:solidFill>
                  <a:latin typeface="Segoe" pitchFamily="34" charset="0"/>
                </a:defRPr>
              </a:lvl7pPr>
              <a:lvl8pPr marL="3322638" defTabSz="974725" fontAlgn="base">
                <a:spcBef>
                  <a:spcPct val="0"/>
                </a:spcBef>
                <a:spcAft>
                  <a:spcPct val="0"/>
                </a:spcAft>
                <a:defRPr>
                  <a:solidFill>
                    <a:schemeClr val="tx1"/>
                  </a:solidFill>
                  <a:latin typeface="Segoe" pitchFamily="34" charset="0"/>
                </a:defRPr>
              </a:lvl8pPr>
              <a:lvl9pPr marL="3779838" defTabSz="974725" fontAlgn="base">
                <a:spcBef>
                  <a:spcPct val="0"/>
                </a:spcBef>
                <a:spcAft>
                  <a:spcPct val="0"/>
                </a:spcAft>
                <a:defRPr>
                  <a:solidFill>
                    <a:schemeClr val="tx1"/>
                  </a:solidFill>
                  <a:latin typeface="Segoe" pitchFamily="34" charset="0"/>
                </a:defRPr>
              </a:lvl9pPr>
            </a:lstStyle>
            <a:p>
              <a:pPr algn="r"/>
              <a:endParaRPr lang="en-US" sz="1900">
                <a:solidFill>
                  <a:schemeClr val="bg1"/>
                </a:solidFill>
                <a:effectLst/>
              </a:endParaRPr>
            </a:p>
          </p:txBody>
        </p:sp>
      </p:grpSp>
      <p:sp>
        <p:nvSpPr>
          <p:cNvPr id="59441" name="Freeform 49"/>
          <p:cNvSpPr>
            <a:spLocks/>
          </p:cNvSpPr>
          <p:nvPr/>
        </p:nvSpPr>
        <p:spPr bwMode="auto">
          <a:xfrm>
            <a:off x="1870075" y="3849688"/>
            <a:ext cx="6092825" cy="1881187"/>
          </a:xfrm>
          <a:custGeom>
            <a:avLst/>
            <a:gdLst>
              <a:gd name="T0" fmla="*/ 0 w 3852"/>
              <a:gd name="T1" fmla="*/ 868 h 878"/>
              <a:gd name="T2" fmla="*/ 3852 w 3852"/>
              <a:gd name="T3" fmla="*/ 878 h 878"/>
              <a:gd name="T4" fmla="*/ 3852 w 3852"/>
              <a:gd name="T5" fmla="*/ 0 h 878"/>
              <a:gd name="T6" fmla="*/ 3140 w 3852"/>
              <a:gd name="T7" fmla="*/ 0 h 878"/>
              <a:gd name="T8" fmla="*/ 0 w 3852"/>
              <a:gd name="T9" fmla="*/ 868 h 878"/>
            </a:gdLst>
            <a:ahLst/>
            <a:cxnLst>
              <a:cxn ang="0">
                <a:pos x="T0" y="T1"/>
              </a:cxn>
              <a:cxn ang="0">
                <a:pos x="T2" y="T3"/>
              </a:cxn>
              <a:cxn ang="0">
                <a:pos x="T4" y="T5"/>
              </a:cxn>
              <a:cxn ang="0">
                <a:pos x="T6" y="T7"/>
              </a:cxn>
              <a:cxn ang="0">
                <a:pos x="T8" y="T9"/>
              </a:cxn>
            </a:cxnLst>
            <a:rect l="0" t="0" r="r" b="b"/>
            <a:pathLst>
              <a:path w="3852" h="878">
                <a:moveTo>
                  <a:pt x="0" y="868"/>
                </a:moveTo>
                <a:cubicBezTo>
                  <a:pt x="1926" y="871"/>
                  <a:pt x="3852" y="878"/>
                  <a:pt x="3852" y="878"/>
                </a:cubicBezTo>
                <a:lnTo>
                  <a:pt x="3852" y="0"/>
                </a:lnTo>
                <a:cubicBezTo>
                  <a:pt x="3852" y="0"/>
                  <a:pt x="3496" y="0"/>
                  <a:pt x="3140" y="0"/>
                </a:cubicBezTo>
                <a:lnTo>
                  <a:pt x="0" y="868"/>
                </a:lnTo>
                <a:close/>
              </a:path>
            </a:pathLst>
          </a:custGeom>
          <a:gradFill rotWithShape="1">
            <a:gsLst>
              <a:gs pos="0">
                <a:schemeClr val="tx2">
                  <a:gamma/>
                  <a:tint val="39216"/>
                  <a:invGamma/>
                </a:schemeClr>
              </a:gs>
              <a:gs pos="100000">
                <a:schemeClr val="tx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8" name="Oval 16"/>
          <p:cNvSpPr>
            <a:spLocks noChangeArrowheads="1"/>
          </p:cNvSpPr>
          <p:nvPr/>
        </p:nvSpPr>
        <p:spPr bwMode="auto">
          <a:xfrm>
            <a:off x="4054475" y="4802188"/>
            <a:ext cx="146050" cy="146050"/>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9446" name="Group 54"/>
          <p:cNvGrpSpPr>
            <a:grpSpLocks/>
          </p:cNvGrpSpPr>
          <p:nvPr/>
        </p:nvGrpSpPr>
        <p:grpSpPr bwMode="auto">
          <a:xfrm>
            <a:off x="5470525" y="2057400"/>
            <a:ext cx="1949450" cy="4194175"/>
            <a:chOff x="3446" y="1296"/>
            <a:chExt cx="1228" cy="2642"/>
          </a:xfrm>
        </p:grpSpPr>
        <p:sp>
          <p:nvSpPr>
            <p:cNvPr id="59414" name="Oval 22"/>
            <p:cNvSpPr>
              <a:spLocks noChangeArrowheads="1"/>
            </p:cNvSpPr>
            <p:nvPr/>
          </p:nvSpPr>
          <p:spPr bwMode="auto">
            <a:xfrm>
              <a:off x="3644" y="1929"/>
              <a:ext cx="91" cy="91"/>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7" name="Photo"/>
            <p:cNvSpPr>
              <a:spLocks noEditPoints="1" noChangeArrowheads="1"/>
            </p:cNvSpPr>
            <p:nvPr/>
          </p:nvSpPr>
          <p:spPr bwMode="auto">
            <a:xfrm>
              <a:off x="3446" y="1417"/>
              <a:ext cx="461" cy="346"/>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chemeClr val="bg2"/>
            </a:solidFill>
            <a:ln w="9525">
              <a:solidFill>
                <a:schemeClr val="bg1"/>
              </a:solidFill>
              <a:miter lim="800000"/>
              <a:headEnd/>
              <a:tailEnd/>
            </a:ln>
          </p:spPr>
          <p:txBody>
            <a:bodyPr/>
            <a:lstStyle/>
            <a:p>
              <a:pPr defTabSz="974725"/>
              <a:endParaRPr lang="en-US" sz="2600">
                <a:effectLst/>
              </a:endParaRPr>
            </a:p>
          </p:txBody>
        </p:sp>
        <p:sp>
          <p:nvSpPr>
            <p:cNvPr id="59419" name="Freeform 27"/>
            <p:cNvSpPr>
              <a:spLocks/>
            </p:cNvSpPr>
            <p:nvPr/>
          </p:nvSpPr>
          <p:spPr bwMode="auto">
            <a:xfrm rot="10664072">
              <a:off x="3672" y="1296"/>
              <a:ext cx="514" cy="342"/>
            </a:xfrm>
            <a:custGeom>
              <a:avLst/>
              <a:gdLst>
                <a:gd name="T0" fmla="*/ 576 w 1200"/>
                <a:gd name="T1" fmla="*/ 144 h 912"/>
                <a:gd name="T2" fmla="*/ 720 w 1200"/>
                <a:gd name="T3" fmla="*/ 336 h 912"/>
                <a:gd name="T4" fmla="*/ 912 w 1200"/>
                <a:gd name="T5" fmla="*/ 48 h 912"/>
                <a:gd name="T6" fmla="*/ 864 w 1200"/>
                <a:gd name="T7" fmla="*/ 336 h 912"/>
                <a:gd name="T8" fmla="*/ 1200 w 1200"/>
                <a:gd name="T9" fmla="*/ 384 h 912"/>
                <a:gd name="T10" fmla="*/ 912 w 1200"/>
                <a:gd name="T11" fmla="*/ 528 h 912"/>
                <a:gd name="T12" fmla="*/ 1056 w 1200"/>
                <a:gd name="T13" fmla="*/ 768 h 912"/>
                <a:gd name="T14" fmla="*/ 720 w 1200"/>
                <a:gd name="T15" fmla="*/ 576 h 912"/>
                <a:gd name="T16" fmla="*/ 624 w 1200"/>
                <a:gd name="T17" fmla="*/ 912 h 912"/>
                <a:gd name="T18" fmla="*/ 576 w 1200"/>
                <a:gd name="T19" fmla="*/ 576 h 912"/>
                <a:gd name="T20" fmla="*/ 288 w 1200"/>
                <a:gd name="T21" fmla="*/ 768 h 912"/>
                <a:gd name="T22" fmla="*/ 480 w 1200"/>
                <a:gd name="T23" fmla="*/ 432 h 912"/>
                <a:gd name="T24" fmla="*/ 0 w 1200"/>
                <a:gd name="T25" fmla="*/ 432 h 912"/>
                <a:gd name="T26" fmla="*/ 480 w 1200"/>
                <a:gd name="T27" fmla="*/ 336 h 912"/>
                <a:gd name="T28" fmla="*/ 240 w 1200"/>
                <a:gd name="T29" fmla="*/ 0 h 912"/>
                <a:gd name="T30" fmla="*/ 576 w 1200"/>
                <a:gd name="T31" fmla="*/ 288 h 912"/>
                <a:gd name="T32" fmla="*/ 576 w 1200"/>
                <a:gd name="T33" fmla="*/ 14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0" h="912">
                  <a:moveTo>
                    <a:pt x="576" y="144"/>
                  </a:moveTo>
                  <a:lnTo>
                    <a:pt x="720" y="336"/>
                  </a:lnTo>
                  <a:lnTo>
                    <a:pt x="912" y="48"/>
                  </a:lnTo>
                  <a:lnTo>
                    <a:pt x="864" y="336"/>
                  </a:lnTo>
                  <a:lnTo>
                    <a:pt x="1200" y="384"/>
                  </a:lnTo>
                  <a:lnTo>
                    <a:pt x="912" y="528"/>
                  </a:lnTo>
                  <a:lnTo>
                    <a:pt x="1056" y="768"/>
                  </a:lnTo>
                  <a:lnTo>
                    <a:pt x="720" y="576"/>
                  </a:lnTo>
                  <a:lnTo>
                    <a:pt x="624" y="912"/>
                  </a:lnTo>
                  <a:lnTo>
                    <a:pt x="576" y="576"/>
                  </a:lnTo>
                  <a:lnTo>
                    <a:pt x="288" y="768"/>
                  </a:lnTo>
                  <a:lnTo>
                    <a:pt x="480" y="432"/>
                  </a:lnTo>
                  <a:lnTo>
                    <a:pt x="0" y="432"/>
                  </a:lnTo>
                  <a:lnTo>
                    <a:pt x="480" y="336"/>
                  </a:lnTo>
                  <a:lnTo>
                    <a:pt x="240" y="0"/>
                  </a:lnTo>
                  <a:lnTo>
                    <a:pt x="576" y="288"/>
                  </a:lnTo>
                  <a:lnTo>
                    <a:pt x="576" y="144"/>
                  </a:lnTo>
                  <a:close/>
                </a:path>
              </a:pathLst>
            </a:custGeom>
            <a:solidFill>
              <a:schemeClr val="accent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6" name="Text Box 24"/>
            <p:cNvSpPr txBox="1">
              <a:spLocks noChangeArrowheads="1"/>
            </p:cNvSpPr>
            <p:nvPr/>
          </p:nvSpPr>
          <p:spPr bwMode="auto">
            <a:xfrm>
              <a:off x="3650" y="1975"/>
              <a:ext cx="1024" cy="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548" tIns="48774" rIns="97548" bIns="48774">
              <a:spAutoFit/>
            </a:bodyPr>
            <a:lstStyle>
              <a:lvl1pPr defTabSz="974725">
                <a:defRPr>
                  <a:solidFill>
                    <a:schemeClr val="tx1"/>
                  </a:solidFill>
                  <a:latin typeface="Segoe" pitchFamily="34" charset="0"/>
                </a:defRPr>
              </a:lvl1pPr>
              <a:lvl2pPr marL="487363" defTabSz="974725">
                <a:defRPr>
                  <a:solidFill>
                    <a:schemeClr val="tx1"/>
                  </a:solidFill>
                  <a:latin typeface="Segoe" pitchFamily="34" charset="0"/>
                </a:defRPr>
              </a:lvl2pPr>
              <a:lvl3pPr marL="974725" defTabSz="974725">
                <a:defRPr>
                  <a:solidFill>
                    <a:schemeClr val="tx1"/>
                  </a:solidFill>
                  <a:latin typeface="Segoe" pitchFamily="34" charset="0"/>
                </a:defRPr>
              </a:lvl3pPr>
              <a:lvl4pPr marL="1463675" defTabSz="974725">
                <a:defRPr>
                  <a:solidFill>
                    <a:schemeClr val="tx1"/>
                  </a:solidFill>
                  <a:latin typeface="Segoe" pitchFamily="34" charset="0"/>
                </a:defRPr>
              </a:lvl4pPr>
              <a:lvl5pPr marL="1951038" defTabSz="974725">
                <a:defRPr>
                  <a:solidFill>
                    <a:schemeClr val="tx1"/>
                  </a:solidFill>
                  <a:latin typeface="Segoe" pitchFamily="34" charset="0"/>
                </a:defRPr>
              </a:lvl5pPr>
              <a:lvl6pPr marL="2408238" defTabSz="974725" fontAlgn="base">
                <a:spcBef>
                  <a:spcPct val="0"/>
                </a:spcBef>
                <a:spcAft>
                  <a:spcPct val="0"/>
                </a:spcAft>
                <a:defRPr>
                  <a:solidFill>
                    <a:schemeClr val="tx1"/>
                  </a:solidFill>
                  <a:latin typeface="Segoe" pitchFamily="34" charset="0"/>
                </a:defRPr>
              </a:lvl6pPr>
              <a:lvl7pPr marL="2865438" defTabSz="974725" fontAlgn="base">
                <a:spcBef>
                  <a:spcPct val="0"/>
                </a:spcBef>
                <a:spcAft>
                  <a:spcPct val="0"/>
                </a:spcAft>
                <a:defRPr>
                  <a:solidFill>
                    <a:schemeClr val="tx1"/>
                  </a:solidFill>
                  <a:latin typeface="Segoe" pitchFamily="34" charset="0"/>
                </a:defRPr>
              </a:lvl7pPr>
              <a:lvl8pPr marL="3322638" defTabSz="974725" fontAlgn="base">
                <a:spcBef>
                  <a:spcPct val="0"/>
                </a:spcBef>
                <a:spcAft>
                  <a:spcPct val="0"/>
                </a:spcAft>
                <a:defRPr>
                  <a:solidFill>
                    <a:schemeClr val="tx1"/>
                  </a:solidFill>
                  <a:latin typeface="Segoe" pitchFamily="34" charset="0"/>
                </a:defRPr>
              </a:lvl8pPr>
              <a:lvl9pPr marL="3779838" defTabSz="974725" fontAlgn="base">
                <a:spcBef>
                  <a:spcPct val="0"/>
                </a:spcBef>
                <a:spcAft>
                  <a:spcPct val="0"/>
                </a:spcAft>
                <a:defRPr>
                  <a:solidFill>
                    <a:schemeClr val="tx1"/>
                  </a:solidFill>
                  <a:latin typeface="Segoe" pitchFamily="34" charset="0"/>
                </a:defRPr>
              </a:lvl9pPr>
            </a:lstStyle>
            <a:p>
              <a:pPr algn="ctr"/>
              <a:r>
                <a:rPr lang="en-US" sz="1900">
                  <a:effectLst/>
                </a:rPr>
                <a:t>Ambient + </a:t>
              </a:r>
            </a:p>
            <a:p>
              <a:pPr algn="ctr"/>
              <a:r>
                <a:rPr lang="en-US" sz="1900">
                  <a:effectLst/>
                </a:rPr>
                <a:t>Flash Light</a:t>
              </a:r>
            </a:p>
          </p:txBody>
        </p:sp>
        <p:sp>
          <p:nvSpPr>
            <p:cNvPr id="59413" name="Oval 21"/>
            <p:cNvSpPr>
              <a:spLocks noChangeArrowheads="1"/>
            </p:cNvSpPr>
            <p:nvPr/>
          </p:nvSpPr>
          <p:spPr bwMode="auto">
            <a:xfrm>
              <a:off x="3644" y="2619"/>
              <a:ext cx="91" cy="92"/>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2" name="Line 20"/>
            <p:cNvSpPr>
              <a:spLocks noChangeShapeType="1"/>
            </p:cNvSpPr>
            <p:nvPr/>
          </p:nvSpPr>
          <p:spPr bwMode="auto">
            <a:xfrm flipV="1">
              <a:off x="3688" y="1949"/>
              <a:ext cx="0" cy="198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9407" name="Line 15"/>
          <p:cNvSpPr>
            <a:spLocks noChangeShapeType="1"/>
          </p:cNvSpPr>
          <p:nvPr/>
        </p:nvSpPr>
        <p:spPr bwMode="auto">
          <a:xfrm flipV="1">
            <a:off x="4135438" y="4633913"/>
            <a:ext cx="0" cy="15906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43" name="Text Box 51"/>
          <p:cNvSpPr txBox="1">
            <a:spLocks noChangeArrowheads="1"/>
          </p:cNvSpPr>
          <p:nvPr/>
        </p:nvSpPr>
        <p:spPr bwMode="auto">
          <a:xfrm>
            <a:off x="4278313" y="5208588"/>
            <a:ext cx="1571625" cy="387350"/>
          </a:xfrm>
          <a:prstGeom prst="rect">
            <a:avLst/>
          </a:prstGeom>
          <a:noFill/>
          <a:ln>
            <a:noFill/>
          </a:ln>
          <a:effectLst/>
          <a:extLst>
            <a:ext uri="{909E8E84-426E-40DD-AFC4-6F175D3DCCD1}">
              <a14:hiddenFill xmlns:a14="http://schemas.microsoft.com/office/drawing/2010/main">
                <a:gradFill rotWithShape="1">
                  <a:gsLst>
                    <a:gs pos="0">
                      <a:schemeClr val="tx2">
                        <a:gamma/>
                        <a:tint val="39216"/>
                        <a:invGamma/>
                      </a:schemeClr>
                    </a:gs>
                    <a:gs pos="100000">
                      <a:schemeClr val="tx2"/>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548" tIns="48774" rIns="97548" bIns="48774">
            <a:spAutoFit/>
          </a:bodyPr>
          <a:lstStyle>
            <a:lvl1pPr defTabSz="974725">
              <a:defRPr>
                <a:solidFill>
                  <a:schemeClr val="tx1"/>
                </a:solidFill>
                <a:latin typeface="Segoe" pitchFamily="34" charset="0"/>
              </a:defRPr>
            </a:lvl1pPr>
            <a:lvl2pPr marL="487363" defTabSz="974725">
              <a:defRPr>
                <a:solidFill>
                  <a:schemeClr val="tx1"/>
                </a:solidFill>
                <a:latin typeface="Segoe" pitchFamily="34" charset="0"/>
              </a:defRPr>
            </a:lvl2pPr>
            <a:lvl3pPr marL="974725" defTabSz="974725">
              <a:defRPr>
                <a:solidFill>
                  <a:schemeClr val="tx1"/>
                </a:solidFill>
                <a:latin typeface="Segoe" pitchFamily="34" charset="0"/>
              </a:defRPr>
            </a:lvl3pPr>
            <a:lvl4pPr marL="1463675" defTabSz="974725">
              <a:defRPr>
                <a:solidFill>
                  <a:schemeClr val="tx1"/>
                </a:solidFill>
                <a:latin typeface="Segoe" pitchFamily="34" charset="0"/>
              </a:defRPr>
            </a:lvl4pPr>
            <a:lvl5pPr marL="1951038" defTabSz="974725">
              <a:defRPr>
                <a:solidFill>
                  <a:schemeClr val="tx1"/>
                </a:solidFill>
                <a:latin typeface="Segoe" pitchFamily="34" charset="0"/>
              </a:defRPr>
            </a:lvl5pPr>
            <a:lvl6pPr marL="2408238" defTabSz="974725" fontAlgn="base">
              <a:spcBef>
                <a:spcPct val="0"/>
              </a:spcBef>
              <a:spcAft>
                <a:spcPct val="0"/>
              </a:spcAft>
              <a:defRPr>
                <a:solidFill>
                  <a:schemeClr val="tx1"/>
                </a:solidFill>
                <a:latin typeface="Segoe" pitchFamily="34" charset="0"/>
              </a:defRPr>
            </a:lvl6pPr>
            <a:lvl7pPr marL="2865438" defTabSz="974725" fontAlgn="base">
              <a:spcBef>
                <a:spcPct val="0"/>
              </a:spcBef>
              <a:spcAft>
                <a:spcPct val="0"/>
              </a:spcAft>
              <a:defRPr>
                <a:solidFill>
                  <a:schemeClr val="tx1"/>
                </a:solidFill>
                <a:latin typeface="Segoe" pitchFamily="34" charset="0"/>
              </a:defRPr>
            </a:lvl7pPr>
            <a:lvl8pPr marL="3322638" defTabSz="974725" fontAlgn="base">
              <a:spcBef>
                <a:spcPct val="0"/>
              </a:spcBef>
              <a:spcAft>
                <a:spcPct val="0"/>
              </a:spcAft>
              <a:defRPr>
                <a:solidFill>
                  <a:schemeClr val="tx1"/>
                </a:solidFill>
                <a:latin typeface="Segoe" pitchFamily="34" charset="0"/>
              </a:defRPr>
            </a:lvl8pPr>
            <a:lvl9pPr marL="3779838" defTabSz="974725" fontAlgn="base">
              <a:spcBef>
                <a:spcPct val="0"/>
              </a:spcBef>
              <a:spcAft>
                <a:spcPct val="0"/>
              </a:spcAft>
              <a:defRPr>
                <a:solidFill>
                  <a:schemeClr val="tx1"/>
                </a:solidFill>
                <a:latin typeface="Segoe" pitchFamily="34" charset="0"/>
              </a:defRPr>
            </a:lvl9pPr>
          </a:lstStyle>
          <a:p>
            <a:r>
              <a:rPr lang="en-US" sz="1900">
                <a:solidFill>
                  <a:schemeClr val="bg1"/>
                </a:solidFill>
                <a:effectLst/>
              </a:rPr>
              <a:t>Total Noise</a:t>
            </a:r>
          </a:p>
        </p:txBody>
      </p:sp>
      <p:sp>
        <p:nvSpPr>
          <p:cNvPr id="59447" name="Rectangle 55"/>
          <p:cNvSpPr>
            <a:spLocks noChangeArrowheads="1"/>
          </p:cNvSpPr>
          <p:nvPr/>
        </p:nvSpPr>
        <p:spPr bwMode="auto">
          <a:xfrm>
            <a:off x="269875" y="1304925"/>
            <a:ext cx="9313863" cy="2444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9446"/>
                                        </p:tgtEl>
                                        <p:attrNameLst>
                                          <p:attrName>style.visibility</p:attrName>
                                        </p:attrNameLst>
                                      </p:cBhvr>
                                      <p:to>
                                        <p:strVal val="visible"/>
                                      </p:to>
                                    </p:set>
                                    <p:animEffect transition="in" filter="fade">
                                      <p:cBhvr>
                                        <p:cTn id="7" dur="200"/>
                                        <p:tgtEl>
                                          <p:spTgt spid="59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ChangeArrowheads="1"/>
          </p:cNvSpPr>
          <p:nvPr/>
        </p:nvSpPr>
        <p:spPr bwMode="auto">
          <a:xfrm>
            <a:off x="0" y="666750"/>
            <a:ext cx="9756775" cy="227171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4804" name="Text Box 20"/>
          <p:cNvSpPr txBox="1">
            <a:spLocks noChangeArrowheads="1"/>
          </p:cNvSpPr>
          <p:nvPr/>
        </p:nvSpPr>
        <p:spPr bwMode="auto">
          <a:xfrm>
            <a:off x="227013" y="239713"/>
            <a:ext cx="1381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No-Flash</a:t>
            </a:r>
          </a:p>
        </p:txBody>
      </p:sp>
      <p:grpSp>
        <p:nvGrpSpPr>
          <p:cNvPr id="374806" name="Group 22"/>
          <p:cNvGrpSpPr>
            <a:grpSpLocks/>
          </p:cNvGrpSpPr>
          <p:nvPr/>
        </p:nvGrpSpPr>
        <p:grpSpPr bwMode="auto">
          <a:xfrm>
            <a:off x="2422525" y="177800"/>
            <a:ext cx="5083175" cy="7035800"/>
            <a:chOff x="1526" y="112"/>
            <a:chExt cx="3202" cy="4432"/>
          </a:xfrm>
        </p:grpSpPr>
        <p:sp>
          <p:nvSpPr>
            <p:cNvPr id="374787" name="Rectangle 3"/>
            <p:cNvSpPr>
              <a:spLocks noChangeArrowheads="1"/>
            </p:cNvSpPr>
            <p:nvPr/>
          </p:nvSpPr>
          <p:spPr bwMode="auto">
            <a:xfrm>
              <a:off x="1526" y="4399"/>
              <a:ext cx="3202" cy="145"/>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74788" name="Picture 4" descr="carpet_00_fla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6" y="2358"/>
              <a:ext cx="3202" cy="2045"/>
            </a:xfrm>
            <a:prstGeom prst="rect">
              <a:avLst/>
            </a:prstGeom>
            <a:noFill/>
            <a:extLst>
              <a:ext uri="{909E8E84-426E-40DD-AFC4-6F175D3DCCD1}">
                <a14:hiddenFill xmlns:a14="http://schemas.microsoft.com/office/drawing/2010/main">
                  <a:solidFill>
                    <a:srgbClr val="FFFFFF"/>
                  </a:solidFill>
                </a14:hiddenFill>
              </a:ext>
            </a:extLst>
          </p:spPr>
        </p:pic>
        <p:sp>
          <p:nvSpPr>
            <p:cNvPr id="374789" name="Text Box 5"/>
            <p:cNvSpPr txBox="1">
              <a:spLocks noChangeArrowheads="1"/>
            </p:cNvSpPr>
            <p:nvPr/>
          </p:nvSpPr>
          <p:spPr bwMode="auto">
            <a:xfrm>
              <a:off x="1526" y="4091"/>
              <a:ext cx="571" cy="308"/>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600">
                  <a:solidFill>
                    <a:schemeClr val="bg1"/>
                  </a:solidFill>
                  <a:effectLst/>
                </a:rPr>
                <a:t>Flash</a:t>
              </a:r>
            </a:p>
          </p:txBody>
        </p:sp>
        <p:pic>
          <p:nvPicPr>
            <p:cNvPr id="374790" name="Picture 6" descr="carpet_01_nofla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6" y="112"/>
              <a:ext cx="3202" cy="2047"/>
            </a:xfrm>
            <a:prstGeom prst="rect">
              <a:avLst/>
            </a:prstGeom>
            <a:noFill/>
            <a:extLst>
              <a:ext uri="{909E8E84-426E-40DD-AFC4-6F175D3DCCD1}">
                <a14:hiddenFill xmlns:a14="http://schemas.microsoft.com/office/drawing/2010/main">
                  <a:solidFill>
                    <a:srgbClr val="FFFFFF"/>
                  </a:solidFill>
                </a14:hiddenFill>
              </a:ext>
            </a:extLst>
          </p:spPr>
        </p:pic>
        <p:sp>
          <p:nvSpPr>
            <p:cNvPr id="374791" name="Rectangle 7"/>
            <p:cNvSpPr>
              <a:spLocks noChangeArrowheads="1"/>
            </p:cNvSpPr>
            <p:nvPr/>
          </p:nvSpPr>
          <p:spPr bwMode="auto">
            <a:xfrm>
              <a:off x="1526" y="2159"/>
              <a:ext cx="3202" cy="145"/>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4792" name="Text Box 8"/>
            <p:cNvSpPr txBox="1">
              <a:spLocks noChangeArrowheads="1"/>
            </p:cNvSpPr>
            <p:nvPr/>
          </p:nvSpPr>
          <p:spPr bwMode="auto">
            <a:xfrm>
              <a:off x="1526" y="1851"/>
              <a:ext cx="930" cy="308"/>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600">
                  <a:solidFill>
                    <a:schemeClr val="bg1"/>
                  </a:solidFill>
                  <a:effectLst/>
                </a:rPr>
                <a:t>No-Flash</a:t>
              </a:r>
            </a:p>
          </p:txBody>
        </p:sp>
      </p:grpSp>
      <p:grpSp>
        <p:nvGrpSpPr>
          <p:cNvPr id="374796" name="Group 12"/>
          <p:cNvGrpSpPr>
            <a:grpSpLocks/>
          </p:cNvGrpSpPr>
          <p:nvPr/>
        </p:nvGrpSpPr>
        <p:grpSpPr bwMode="auto">
          <a:xfrm>
            <a:off x="1595438" y="193675"/>
            <a:ext cx="6700837" cy="6926263"/>
            <a:chOff x="992" y="48"/>
            <a:chExt cx="4221" cy="4363"/>
          </a:xfrm>
        </p:grpSpPr>
        <p:pic>
          <p:nvPicPr>
            <p:cNvPr id="37479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 y="48"/>
              <a:ext cx="4221" cy="4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4798" name="Rectangle 14"/>
            <p:cNvSpPr>
              <a:spLocks noChangeArrowheads="1"/>
            </p:cNvSpPr>
            <p:nvPr/>
          </p:nvSpPr>
          <p:spPr bwMode="auto">
            <a:xfrm>
              <a:off x="992" y="4266"/>
              <a:ext cx="4221" cy="145"/>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0"/>
                                  </p:stCondLst>
                                  <p:childTnLst>
                                    <p:set>
                                      <p:cBhvr>
                                        <p:cTn id="6" dur="1" fill="hold">
                                          <p:stCondLst>
                                            <p:cond delay="0"/>
                                          </p:stCondLst>
                                        </p:cTn>
                                        <p:tgtEl>
                                          <p:spTgt spid="374796"/>
                                        </p:tgtEl>
                                        <p:attrNameLst>
                                          <p:attrName>style.visibility</p:attrName>
                                        </p:attrNameLst>
                                      </p:cBhvr>
                                      <p:to>
                                        <p:strVal val="hidden"/>
                                      </p:to>
                                    </p:set>
                                  </p:childTnLst>
                                </p:cTn>
                              </p:par>
                              <p:par>
                                <p:cTn id="7" presetID="6" presetClass="emph" presetSubtype="0" fill="hold" nodeType="withEffect">
                                  <p:stCondLst>
                                    <p:cond delay="0"/>
                                  </p:stCondLst>
                                  <p:childTnLst>
                                    <p:animScale>
                                      <p:cBhvr>
                                        <p:cTn id="8" dur="10" fill="hold"/>
                                        <p:tgtEl>
                                          <p:spTgt spid="374796"/>
                                        </p:tgtEl>
                                      </p:cBhvr>
                                      <p:by x="10000" y="10000"/>
                                    </p:animScale>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74796"/>
                                        </p:tgtEl>
                                        <p:attrNameLst>
                                          <p:attrName>style.visibility</p:attrName>
                                        </p:attrNameLst>
                                      </p:cBhvr>
                                      <p:to>
                                        <p:strVal val="visible"/>
                                      </p:to>
                                    </p:set>
                                  </p:childTnLst>
                                </p:cTn>
                              </p:par>
                              <p:par>
                                <p:cTn id="13" presetID="0" presetClass="path" presetSubtype="0" fill="hold" nodeType="withEffect">
                                  <p:stCondLst>
                                    <p:cond delay="0"/>
                                  </p:stCondLst>
                                  <p:childTnLst>
                                    <p:animMotion origin="layout" path="M -0.01367 -0.33377 L -2.08333E-6 2.08333E-6 " pathEditMode="relative" rAng="0" ptsTypes="AA">
                                      <p:cBhvr>
                                        <p:cTn id="14" dur="300" fill="hold"/>
                                        <p:tgtEl>
                                          <p:spTgt spid="374796"/>
                                        </p:tgtEl>
                                        <p:attrNameLst>
                                          <p:attrName>ppt_x</p:attrName>
                                          <p:attrName>ppt_y</p:attrName>
                                        </p:attrNameLst>
                                      </p:cBhvr>
                                      <p:rCtr x="684" y="16688"/>
                                    </p:animMotion>
                                  </p:childTnLst>
                                </p:cTn>
                              </p:par>
                              <p:par>
                                <p:cTn id="15" presetID="6" presetClass="emph" presetSubtype="0" fill="hold" nodeType="withEffect">
                                  <p:stCondLst>
                                    <p:cond delay="0"/>
                                  </p:stCondLst>
                                  <p:childTnLst>
                                    <p:animScale>
                                      <p:cBhvr>
                                        <p:cTn id="16" dur="300" fill="hold"/>
                                        <p:tgtEl>
                                          <p:spTgt spid="374796"/>
                                        </p:tgtEl>
                                      </p:cBhvr>
                                      <p:by x="1000000" y="1000000"/>
                                    </p:animScale>
                                  </p:childTnLst>
                                </p:cTn>
                              </p:par>
                              <p:par>
                                <p:cTn id="17" presetID="10" presetClass="exit" presetSubtype="0" fill="hold" nodeType="withEffect">
                                  <p:stCondLst>
                                    <p:cond delay="0"/>
                                  </p:stCondLst>
                                  <p:childTnLst>
                                    <p:animEffect transition="out" filter="fade">
                                      <p:cBhvr>
                                        <p:cTn id="18" dur="300"/>
                                        <p:tgtEl>
                                          <p:spTgt spid="374806"/>
                                        </p:tgtEl>
                                      </p:cBhvr>
                                    </p:animEffect>
                                    <p:set>
                                      <p:cBhvr>
                                        <p:cTn id="19" dur="1" fill="hold">
                                          <p:stCondLst>
                                            <p:cond delay="299"/>
                                          </p:stCondLst>
                                        </p:cTn>
                                        <p:tgtEl>
                                          <p:spTgt spid="374806"/>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374804"/>
                                        </p:tgtEl>
                                        <p:attrNameLst>
                                          <p:attrName>style.visibility</p:attrName>
                                        </p:attrNameLst>
                                      </p:cBhvr>
                                      <p:to>
                                        <p:strVal val="visible"/>
                                      </p:to>
                                    </p:set>
                                    <p:animEffect transition="in" filter="fade">
                                      <p:cBhvr>
                                        <p:cTn id="22" dur="300"/>
                                        <p:tgtEl>
                                          <p:spTgt spid="374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80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ChangeArrowheads="1"/>
          </p:cNvSpPr>
          <p:nvPr/>
        </p:nvSpPr>
        <p:spPr bwMode="auto">
          <a:xfrm>
            <a:off x="0" y="666750"/>
            <a:ext cx="9756775" cy="227171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03" name="Text Box 3"/>
          <p:cNvSpPr txBox="1">
            <a:spLocks noChangeArrowheads="1"/>
          </p:cNvSpPr>
          <p:nvPr/>
        </p:nvSpPr>
        <p:spPr bwMode="auto">
          <a:xfrm>
            <a:off x="760413" y="239713"/>
            <a:ext cx="854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400">
                <a:effectLst>
                  <a:outerShdw blurRad="38100" dist="38100" dir="2700000" algn="tl">
                    <a:srgbClr val="FFFFFF"/>
                  </a:outerShdw>
                </a:effectLst>
              </a:rPr>
              <a:t>Flash</a:t>
            </a:r>
          </a:p>
        </p:txBody>
      </p:sp>
      <p:pic>
        <p:nvPicPr>
          <p:cNvPr id="40961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8" y="193675"/>
            <a:ext cx="6700837" cy="670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15" name="Rectangle 15"/>
          <p:cNvSpPr>
            <a:spLocks noChangeArrowheads="1"/>
          </p:cNvSpPr>
          <p:nvPr/>
        </p:nvSpPr>
        <p:spPr bwMode="auto">
          <a:xfrm>
            <a:off x="1595438" y="6894513"/>
            <a:ext cx="6700837" cy="74612"/>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ChangeArrowheads="1"/>
          </p:cNvSpPr>
          <p:nvPr/>
        </p:nvSpPr>
        <p:spPr bwMode="auto">
          <a:xfrm>
            <a:off x="0" y="1200150"/>
            <a:ext cx="9563100" cy="8826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5293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661988"/>
            <a:ext cx="27416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2941" name="Text Box 13"/>
          <p:cNvSpPr txBox="1">
            <a:spLocks noChangeArrowheads="1"/>
          </p:cNvSpPr>
          <p:nvPr/>
        </p:nvSpPr>
        <p:spPr bwMode="auto">
          <a:xfrm>
            <a:off x="227013" y="239713"/>
            <a:ext cx="1381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No-Flash</a:t>
            </a:r>
          </a:p>
        </p:txBody>
      </p:sp>
      <p:sp>
        <p:nvSpPr>
          <p:cNvPr id="252953" name="Rectangle 25"/>
          <p:cNvSpPr>
            <a:spLocks noChangeArrowheads="1"/>
          </p:cNvSpPr>
          <p:nvPr/>
        </p:nvSpPr>
        <p:spPr bwMode="auto">
          <a:xfrm>
            <a:off x="227013"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635" name="Rectangle 659"/>
          <p:cNvSpPr>
            <a:spLocks noChangeArrowheads="1"/>
          </p:cNvSpPr>
          <p:nvPr/>
        </p:nvSpPr>
        <p:spPr bwMode="auto">
          <a:xfrm>
            <a:off x="476250" y="1095375"/>
            <a:ext cx="9183688" cy="116681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5498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661988"/>
            <a:ext cx="27416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4996" name="Text Box 20"/>
          <p:cNvSpPr txBox="1">
            <a:spLocks noChangeArrowheads="1"/>
          </p:cNvSpPr>
          <p:nvPr/>
        </p:nvSpPr>
        <p:spPr bwMode="auto">
          <a:xfrm>
            <a:off x="227013" y="239713"/>
            <a:ext cx="1381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No-Flash</a:t>
            </a:r>
          </a:p>
        </p:txBody>
      </p:sp>
      <p:sp>
        <p:nvSpPr>
          <p:cNvPr id="254997" name="Text Box 21"/>
          <p:cNvSpPr txBox="1">
            <a:spLocks noChangeArrowheads="1"/>
          </p:cNvSpPr>
          <p:nvPr/>
        </p:nvSpPr>
        <p:spPr bwMode="auto">
          <a:xfrm>
            <a:off x="8164513" y="6692900"/>
            <a:ext cx="1398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000">
                <a:effectLst>
                  <a:outerShdw blurRad="38100" dist="38100" dir="2700000" algn="tl">
                    <a:srgbClr val="FFFFFF"/>
                  </a:outerShdw>
                </a:effectLst>
                <a:sym typeface="Wingdings 3" pitchFamily="18" charset="2"/>
              </a:rPr>
              <a:t>[</a:t>
            </a:r>
            <a:r>
              <a:rPr lang="en-US" sz="2000">
                <a:effectLst>
                  <a:outerShdw blurRad="38100" dist="38100" dir="2700000" algn="tl">
                    <a:srgbClr val="FFFFFF"/>
                  </a:outerShdw>
                </a:effectLst>
              </a:rPr>
              <a:t>Tomasi98]</a:t>
            </a:r>
          </a:p>
        </p:txBody>
      </p:sp>
      <p:sp>
        <p:nvSpPr>
          <p:cNvPr id="254999" name="Line 23"/>
          <p:cNvSpPr>
            <a:spLocks noChangeShapeType="1"/>
          </p:cNvSpPr>
          <p:nvPr/>
        </p:nvSpPr>
        <p:spPr bwMode="auto">
          <a:xfrm>
            <a:off x="1570038" y="2016125"/>
            <a:ext cx="0" cy="512763"/>
          </a:xfrm>
          <a:prstGeom prst="line">
            <a:avLst/>
          </a:prstGeom>
          <a:noFill/>
          <a:ln w="57150">
            <a:solidFill>
              <a:srgbClr val="FFFFFF">
                <a:alpha val="7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5509" name="Line 533"/>
          <p:cNvSpPr>
            <a:spLocks noChangeShapeType="1"/>
          </p:cNvSpPr>
          <p:nvPr/>
        </p:nvSpPr>
        <p:spPr bwMode="auto">
          <a:xfrm flipV="1">
            <a:off x="3592513" y="1111250"/>
            <a:ext cx="1587" cy="343217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10" name="Line 534"/>
          <p:cNvSpPr>
            <a:spLocks noChangeShapeType="1"/>
          </p:cNvSpPr>
          <p:nvPr/>
        </p:nvSpPr>
        <p:spPr bwMode="auto">
          <a:xfrm>
            <a:off x="8715375" y="1111250"/>
            <a:ext cx="1588"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11" name="Line 535"/>
          <p:cNvSpPr>
            <a:spLocks noChangeShapeType="1"/>
          </p:cNvSpPr>
          <p:nvPr/>
        </p:nvSpPr>
        <p:spPr bwMode="auto">
          <a:xfrm>
            <a:off x="3592513" y="1111250"/>
            <a:ext cx="1587"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12" name="Line 536"/>
          <p:cNvSpPr>
            <a:spLocks noChangeShapeType="1"/>
          </p:cNvSpPr>
          <p:nvPr/>
        </p:nvSpPr>
        <p:spPr bwMode="auto">
          <a:xfrm>
            <a:off x="3592513" y="4543425"/>
            <a:ext cx="5122862"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13" name="Line 537"/>
          <p:cNvSpPr>
            <a:spLocks noChangeShapeType="1"/>
          </p:cNvSpPr>
          <p:nvPr/>
        </p:nvSpPr>
        <p:spPr bwMode="auto">
          <a:xfrm flipV="1">
            <a:off x="3592513" y="1111250"/>
            <a:ext cx="1587" cy="3432175"/>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14" name="Line 538"/>
          <p:cNvSpPr>
            <a:spLocks noChangeShapeType="1"/>
          </p:cNvSpPr>
          <p:nvPr/>
        </p:nvSpPr>
        <p:spPr bwMode="auto">
          <a:xfrm>
            <a:off x="3592513" y="4543425"/>
            <a:ext cx="5122862"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15" name="Line 539"/>
          <p:cNvSpPr>
            <a:spLocks noChangeShapeType="1"/>
          </p:cNvSpPr>
          <p:nvPr/>
        </p:nvSpPr>
        <p:spPr bwMode="auto">
          <a:xfrm flipV="1">
            <a:off x="3592513" y="1111250"/>
            <a:ext cx="1587" cy="3432175"/>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16" name="Line 540"/>
          <p:cNvSpPr>
            <a:spLocks noChangeShapeType="1"/>
          </p:cNvSpPr>
          <p:nvPr/>
        </p:nvSpPr>
        <p:spPr bwMode="auto">
          <a:xfrm flipV="1">
            <a:off x="3592513" y="4491038"/>
            <a:ext cx="1587" cy="523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17" name="Line 541"/>
          <p:cNvSpPr>
            <a:spLocks noChangeShapeType="1"/>
          </p:cNvSpPr>
          <p:nvPr/>
        </p:nvSpPr>
        <p:spPr bwMode="auto">
          <a:xfrm>
            <a:off x="3592513" y="1111250"/>
            <a:ext cx="1587" cy="49213"/>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18" name="Rectangle 542"/>
          <p:cNvSpPr>
            <a:spLocks noChangeArrowheads="1"/>
          </p:cNvSpPr>
          <p:nvPr/>
        </p:nvSpPr>
        <p:spPr bwMode="auto">
          <a:xfrm>
            <a:off x="3390900" y="4548188"/>
            <a:ext cx="37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260</a:t>
            </a:r>
            <a:endParaRPr lang="en-US">
              <a:effectLst>
                <a:outerShdw blurRad="38100" dist="38100" dir="2700000" algn="tl">
                  <a:srgbClr val="FFFFFF"/>
                </a:outerShdw>
              </a:effectLst>
            </a:endParaRPr>
          </a:p>
        </p:txBody>
      </p:sp>
      <p:sp>
        <p:nvSpPr>
          <p:cNvPr id="255519" name="Line 543"/>
          <p:cNvSpPr>
            <a:spLocks noChangeShapeType="1"/>
          </p:cNvSpPr>
          <p:nvPr/>
        </p:nvSpPr>
        <p:spPr bwMode="auto">
          <a:xfrm flipV="1">
            <a:off x="5868988" y="4491038"/>
            <a:ext cx="1587" cy="523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20" name="Rectangle 544"/>
          <p:cNvSpPr>
            <a:spLocks noChangeArrowheads="1"/>
          </p:cNvSpPr>
          <p:nvPr/>
        </p:nvSpPr>
        <p:spPr bwMode="auto">
          <a:xfrm>
            <a:off x="5667375" y="4548188"/>
            <a:ext cx="37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300</a:t>
            </a:r>
            <a:endParaRPr lang="en-US">
              <a:effectLst>
                <a:outerShdw blurRad="38100" dist="38100" dir="2700000" algn="tl">
                  <a:srgbClr val="FFFFFF"/>
                </a:outerShdw>
              </a:effectLst>
            </a:endParaRPr>
          </a:p>
        </p:txBody>
      </p:sp>
      <p:sp>
        <p:nvSpPr>
          <p:cNvPr id="255521" name="Line 545"/>
          <p:cNvSpPr>
            <a:spLocks noChangeShapeType="1"/>
          </p:cNvSpPr>
          <p:nvPr/>
        </p:nvSpPr>
        <p:spPr bwMode="auto">
          <a:xfrm flipV="1">
            <a:off x="8145463" y="4491038"/>
            <a:ext cx="1587" cy="523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22" name="Rectangle 546"/>
          <p:cNvSpPr>
            <a:spLocks noChangeArrowheads="1"/>
          </p:cNvSpPr>
          <p:nvPr/>
        </p:nvSpPr>
        <p:spPr bwMode="auto">
          <a:xfrm>
            <a:off x="7942263" y="4548188"/>
            <a:ext cx="37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340</a:t>
            </a:r>
            <a:endParaRPr lang="en-US">
              <a:effectLst>
                <a:outerShdw blurRad="38100" dist="38100" dir="2700000" algn="tl">
                  <a:srgbClr val="FFFFFF"/>
                </a:outerShdw>
              </a:effectLst>
            </a:endParaRPr>
          </a:p>
        </p:txBody>
      </p:sp>
      <p:sp>
        <p:nvSpPr>
          <p:cNvPr id="255523" name="Line 547"/>
          <p:cNvSpPr>
            <a:spLocks noChangeShapeType="1"/>
          </p:cNvSpPr>
          <p:nvPr/>
        </p:nvSpPr>
        <p:spPr bwMode="auto">
          <a:xfrm>
            <a:off x="3592513" y="4295775"/>
            <a:ext cx="52387"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24" name="Rectangle 548"/>
          <p:cNvSpPr>
            <a:spLocks noChangeArrowheads="1"/>
          </p:cNvSpPr>
          <p:nvPr/>
        </p:nvSpPr>
        <p:spPr bwMode="auto">
          <a:xfrm>
            <a:off x="3257550" y="4127500"/>
            <a:ext cx="2476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80</a:t>
            </a:r>
            <a:endParaRPr lang="en-US">
              <a:effectLst>
                <a:outerShdw blurRad="38100" dist="38100" dir="2700000" algn="tl">
                  <a:srgbClr val="FFFFFF"/>
                </a:outerShdw>
              </a:effectLst>
            </a:endParaRPr>
          </a:p>
        </p:txBody>
      </p:sp>
      <p:sp>
        <p:nvSpPr>
          <p:cNvPr id="255525" name="Line 549"/>
          <p:cNvSpPr>
            <a:spLocks noChangeShapeType="1"/>
          </p:cNvSpPr>
          <p:nvPr/>
        </p:nvSpPr>
        <p:spPr bwMode="auto">
          <a:xfrm>
            <a:off x="3592513" y="3316288"/>
            <a:ext cx="52387" cy="15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26" name="Line 550"/>
          <p:cNvSpPr>
            <a:spLocks noChangeShapeType="1"/>
          </p:cNvSpPr>
          <p:nvPr/>
        </p:nvSpPr>
        <p:spPr bwMode="auto">
          <a:xfrm>
            <a:off x="3592513" y="2338388"/>
            <a:ext cx="52387" cy="15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27" name="Line 551"/>
          <p:cNvSpPr>
            <a:spLocks noChangeShapeType="1"/>
          </p:cNvSpPr>
          <p:nvPr/>
        </p:nvSpPr>
        <p:spPr bwMode="auto">
          <a:xfrm>
            <a:off x="3592513" y="1846263"/>
            <a:ext cx="52387" cy="15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28" name="Line 552"/>
          <p:cNvSpPr>
            <a:spLocks noChangeShapeType="1"/>
          </p:cNvSpPr>
          <p:nvPr/>
        </p:nvSpPr>
        <p:spPr bwMode="auto">
          <a:xfrm>
            <a:off x="3592513" y="1355725"/>
            <a:ext cx="52387"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29" name="Rectangle 553"/>
          <p:cNvSpPr>
            <a:spLocks noChangeArrowheads="1"/>
          </p:cNvSpPr>
          <p:nvPr/>
        </p:nvSpPr>
        <p:spPr bwMode="auto">
          <a:xfrm>
            <a:off x="3122613" y="1187450"/>
            <a:ext cx="371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200</a:t>
            </a:r>
            <a:endParaRPr lang="en-US">
              <a:effectLst>
                <a:outerShdw blurRad="38100" dist="38100" dir="2700000" algn="tl">
                  <a:srgbClr val="FFFFFF"/>
                </a:outerShdw>
              </a:effectLst>
            </a:endParaRPr>
          </a:p>
        </p:txBody>
      </p:sp>
      <p:sp>
        <p:nvSpPr>
          <p:cNvPr id="255530" name="Line 554"/>
          <p:cNvSpPr>
            <a:spLocks noChangeShapeType="1"/>
          </p:cNvSpPr>
          <p:nvPr/>
        </p:nvSpPr>
        <p:spPr bwMode="auto">
          <a:xfrm>
            <a:off x="3592513" y="4543425"/>
            <a:ext cx="5122862" cy="1588"/>
          </a:xfrm>
          <a:prstGeom prst="line">
            <a:avLst/>
          </a:prstGeom>
          <a:noFill/>
          <a:ln w="22225">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31" name="Line 555"/>
          <p:cNvSpPr>
            <a:spLocks noChangeShapeType="1"/>
          </p:cNvSpPr>
          <p:nvPr/>
        </p:nvSpPr>
        <p:spPr bwMode="auto">
          <a:xfrm flipV="1">
            <a:off x="3592513" y="1111250"/>
            <a:ext cx="1587" cy="3432175"/>
          </a:xfrm>
          <a:prstGeom prst="line">
            <a:avLst/>
          </a:prstGeom>
          <a:noFill/>
          <a:ln w="22225">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32" name="Line 556"/>
          <p:cNvSpPr>
            <a:spLocks noChangeShapeType="1"/>
          </p:cNvSpPr>
          <p:nvPr/>
        </p:nvSpPr>
        <p:spPr bwMode="auto">
          <a:xfrm>
            <a:off x="3592513" y="18954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33" name="Line 557"/>
          <p:cNvSpPr>
            <a:spLocks noChangeShapeType="1"/>
          </p:cNvSpPr>
          <p:nvPr/>
        </p:nvSpPr>
        <p:spPr bwMode="auto">
          <a:xfrm>
            <a:off x="3648075" y="18462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34" name="Line 558"/>
          <p:cNvSpPr>
            <a:spLocks noChangeShapeType="1"/>
          </p:cNvSpPr>
          <p:nvPr/>
        </p:nvSpPr>
        <p:spPr bwMode="auto">
          <a:xfrm>
            <a:off x="3708400" y="12842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35" name="Line 559"/>
          <p:cNvSpPr>
            <a:spLocks noChangeShapeType="1"/>
          </p:cNvSpPr>
          <p:nvPr/>
        </p:nvSpPr>
        <p:spPr bwMode="auto">
          <a:xfrm>
            <a:off x="3765550" y="13319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36" name="Line 560"/>
          <p:cNvSpPr>
            <a:spLocks noChangeShapeType="1"/>
          </p:cNvSpPr>
          <p:nvPr/>
        </p:nvSpPr>
        <p:spPr bwMode="auto">
          <a:xfrm>
            <a:off x="3821113" y="140335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37" name="Line 561"/>
          <p:cNvSpPr>
            <a:spLocks noChangeShapeType="1"/>
          </p:cNvSpPr>
          <p:nvPr/>
        </p:nvSpPr>
        <p:spPr bwMode="auto">
          <a:xfrm>
            <a:off x="3878263" y="15017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38" name="Line 562"/>
          <p:cNvSpPr>
            <a:spLocks noChangeShapeType="1"/>
          </p:cNvSpPr>
          <p:nvPr/>
        </p:nvSpPr>
        <p:spPr bwMode="auto">
          <a:xfrm>
            <a:off x="3933825" y="179705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39" name="Line 563"/>
          <p:cNvSpPr>
            <a:spLocks noChangeShapeType="1"/>
          </p:cNvSpPr>
          <p:nvPr/>
        </p:nvSpPr>
        <p:spPr bwMode="auto">
          <a:xfrm>
            <a:off x="3989388" y="18684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40" name="Line 564"/>
          <p:cNvSpPr>
            <a:spLocks noChangeShapeType="1"/>
          </p:cNvSpPr>
          <p:nvPr/>
        </p:nvSpPr>
        <p:spPr bwMode="auto">
          <a:xfrm>
            <a:off x="4049713" y="18684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41" name="Line 565"/>
          <p:cNvSpPr>
            <a:spLocks noChangeShapeType="1"/>
          </p:cNvSpPr>
          <p:nvPr/>
        </p:nvSpPr>
        <p:spPr bwMode="auto">
          <a:xfrm>
            <a:off x="4106863" y="174942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42" name="Line 566"/>
          <p:cNvSpPr>
            <a:spLocks noChangeShapeType="1"/>
          </p:cNvSpPr>
          <p:nvPr/>
        </p:nvSpPr>
        <p:spPr bwMode="auto">
          <a:xfrm>
            <a:off x="4162425" y="14303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43" name="Line 567"/>
          <p:cNvSpPr>
            <a:spLocks noChangeShapeType="1"/>
          </p:cNvSpPr>
          <p:nvPr/>
        </p:nvSpPr>
        <p:spPr bwMode="auto">
          <a:xfrm>
            <a:off x="4219575" y="14303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44" name="Line 568"/>
          <p:cNvSpPr>
            <a:spLocks noChangeShapeType="1"/>
          </p:cNvSpPr>
          <p:nvPr/>
        </p:nvSpPr>
        <p:spPr bwMode="auto">
          <a:xfrm>
            <a:off x="4275138" y="159861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45" name="Line 569"/>
          <p:cNvSpPr>
            <a:spLocks noChangeShapeType="1"/>
          </p:cNvSpPr>
          <p:nvPr/>
        </p:nvSpPr>
        <p:spPr bwMode="auto">
          <a:xfrm>
            <a:off x="4330700" y="16510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46" name="Line 570"/>
          <p:cNvSpPr>
            <a:spLocks noChangeShapeType="1"/>
          </p:cNvSpPr>
          <p:nvPr/>
        </p:nvSpPr>
        <p:spPr bwMode="auto">
          <a:xfrm>
            <a:off x="4391025" y="179705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47" name="Line 571"/>
          <p:cNvSpPr>
            <a:spLocks noChangeShapeType="1"/>
          </p:cNvSpPr>
          <p:nvPr/>
        </p:nvSpPr>
        <p:spPr bwMode="auto">
          <a:xfrm>
            <a:off x="4448175" y="179705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48" name="Line 572"/>
          <p:cNvSpPr>
            <a:spLocks noChangeShapeType="1"/>
          </p:cNvSpPr>
          <p:nvPr/>
        </p:nvSpPr>
        <p:spPr bwMode="auto">
          <a:xfrm>
            <a:off x="4503738" y="17224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49" name="Line 573"/>
          <p:cNvSpPr>
            <a:spLocks noChangeShapeType="1"/>
          </p:cNvSpPr>
          <p:nvPr/>
        </p:nvSpPr>
        <p:spPr bwMode="auto">
          <a:xfrm>
            <a:off x="4559300" y="167322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50" name="Line 574"/>
          <p:cNvSpPr>
            <a:spLocks noChangeShapeType="1"/>
          </p:cNvSpPr>
          <p:nvPr/>
        </p:nvSpPr>
        <p:spPr bwMode="auto">
          <a:xfrm>
            <a:off x="4616450" y="14303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51" name="Line 575"/>
          <p:cNvSpPr>
            <a:spLocks noChangeShapeType="1"/>
          </p:cNvSpPr>
          <p:nvPr/>
        </p:nvSpPr>
        <p:spPr bwMode="auto">
          <a:xfrm>
            <a:off x="4676775" y="14303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52" name="Line 576"/>
          <p:cNvSpPr>
            <a:spLocks noChangeShapeType="1"/>
          </p:cNvSpPr>
          <p:nvPr/>
        </p:nvSpPr>
        <p:spPr bwMode="auto">
          <a:xfrm>
            <a:off x="4732338" y="138112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53" name="Line 577"/>
          <p:cNvSpPr>
            <a:spLocks noChangeShapeType="1"/>
          </p:cNvSpPr>
          <p:nvPr/>
        </p:nvSpPr>
        <p:spPr bwMode="auto">
          <a:xfrm>
            <a:off x="4789488" y="15763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54" name="Line 578"/>
          <p:cNvSpPr>
            <a:spLocks noChangeShapeType="1"/>
          </p:cNvSpPr>
          <p:nvPr/>
        </p:nvSpPr>
        <p:spPr bwMode="auto">
          <a:xfrm>
            <a:off x="4845050" y="23114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55" name="Line 579"/>
          <p:cNvSpPr>
            <a:spLocks noChangeShapeType="1"/>
          </p:cNvSpPr>
          <p:nvPr/>
        </p:nvSpPr>
        <p:spPr bwMode="auto">
          <a:xfrm>
            <a:off x="4900613" y="243522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56" name="Line 580"/>
          <p:cNvSpPr>
            <a:spLocks noChangeShapeType="1"/>
          </p:cNvSpPr>
          <p:nvPr/>
        </p:nvSpPr>
        <p:spPr bwMode="auto">
          <a:xfrm>
            <a:off x="4957763" y="26304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57" name="Line 581"/>
          <p:cNvSpPr>
            <a:spLocks noChangeShapeType="1"/>
          </p:cNvSpPr>
          <p:nvPr/>
        </p:nvSpPr>
        <p:spPr bwMode="auto">
          <a:xfrm>
            <a:off x="5018088" y="25066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58" name="Line 582"/>
          <p:cNvSpPr>
            <a:spLocks noChangeShapeType="1"/>
          </p:cNvSpPr>
          <p:nvPr/>
        </p:nvSpPr>
        <p:spPr bwMode="auto">
          <a:xfrm>
            <a:off x="5073650" y="22145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59" name="Line 583"/>
          <p:cNvSpPr>
            <a:spLocks noChangeShapeType="1"/>
          </p:cNvSpPr>
          <p:nvPr/>
        </p:nvSpPr>
        <p:spPr bwMode="auto">
          <a:xfrm>
            <a:off x="5130800" y="206692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60" name="Line 584"/>
          <p:cNvSpPr>
            <a:spLocks noChangeShapeType="1"/>
          </p:cNvSpPr>
          <p:nvPr/>
        </p:nvSpPr>
        <p:spPr bwMode="auto">
          <a:xfrm>
            <a:off x="5186363" y="18462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61" name="Line 585"/>
          <p:cNvSpPr>
            <a:spLocks noChangeShapeType="1"/>
          </p:cNvSpPr>
          <p:nvPr/>
        </p:nvSpPr>
        <p:spPr bwMode="auto">
          <a:xfrm>
            <a:off x="5241925" y="18684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62" name="Line 586"/>
          <p:cNvSpPr>
            <a:spLocks noChangeShapeType="1"/>
          </p:cNvSpPr>
          <p:nvPr/>
        </p:nvSpPr>
        <p:spPr bwMode="auto">
          <a:xfrm>
            <a:off x="5299075" y="19923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63" name="Line 587"/>
          <p:cNvSpPr>
            <a:spLocks noChangeShapeType="1"/>
          </p:cNvSpPr>
          <p:nvPr/>
        </p:nvSpPr>
        <p:spPr bwMode="auto">
          <a:xfrm>
            <a:off x="5359400" y="19923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64" name="Line 588"/>
          <p:cNvSpPr>
            <a:spLocks noChangeShapeType="1"/>
          </p:cNvSpPr>
          <p:nvPr/>
        </p:nvSpPr>
        <p:spPr bwMode="auto">
          <a:xfrm>
            <a:off x="5414963" y="19446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65" name="Line 589"/>
          <p:cNvSpPr>
            <a:spLocks noChangeShapeType="1"/>
          </p:cNvSpPr>
          <p:nvPr/>
        </p:nvSpPr>
        <p:spPr bwMode="auto">
          <a:xfrm>
            <a:off x="5472113" y="19177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66" name="Line 590"/>
          <p:cNvSpPr>
            <a:spLocks noChangeShapeType="1"/>
          </p:cNvSpPr>
          <p:nvPr/>
        </p:nvSpPr>
        <p:spPr bwMode="auto">
          <a:xfrm>
            <a:off x="5527675" y="18954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67" name="Line 591"/>
          <p:cNvSpPr>
            <a:spLocks noChangeShapeType="1"/>
          </p:cNvSpPr>
          <p:nvPr/>
        </p:nvSpPr>
        <p:spPr bwMode="auto">
          <a:xfrm>
            <a:off x="5583238" y="18954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68" name="Line 592"/>
          <p:cNvSpPr>
            <a:spLocks noChangeShapeType="1"/>
          </p:cNvSpPr>
          <p:nvPr/>
        </p:nvSpPr>
        <p:spPr bwMode="auto">
          <a:xfrm>
            <a:off x="5640388" y="19177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69" name="Line 593"/>
          <p:cNvSpPr>
            <a:spLocks noChangeShapeType="1"/>
          </p:cNvSpPr>
          <p:nvPr/>
        </p:nvSpPr>
        <p:spPr bwMode="auto">
          <a:xfrm>
            <a:off x="5700713" y="19446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70" name="Line 594"/>
          <p:cNvSpPr>
            <a:spLocks noChangeShapeType="1"/>
          </p:cNvSpPr>
          <p:nvPr/>
        </p:nvSpPr>
        <p:spPr bwMode="auto">
          <a:xfrm>
            <a:off x="5756275" y="206692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71" name="Line 595"/>
          <p:cNvSpPr>
            <a:spLocks noChangeShapeType="1"/>
          </p:cNvSpPr>
          <p:nvPr/>
        </p:nvSpPr>
        <p:spPr bwMode="auto">
          <a:xfrm>
            <a:off x="5811838" y="21161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72" name="Line 596"/>
          <p:cNvSpPr>
            <a:spLocks noChangeShapeType="1"/>
          </p:cNvSpPr>
          <p:nvPr/>
        </p:nvSpPr>
        <p:spPr bwMode="auto">
          <a:xfrm>
            <a:off x="5868988" y="22621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73" name="Line 597"/>
          <p:cNvSpPr>
            <a:spLocks noChangeShapeType="1"/>
          </p:cNvSpPr>
          <p:nvPr/>
        </p:nvSpPr>
        <p:spPr bwMode="auto">
          <a:xfrm>
            <a:off x="5924550" y="21875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74" name="Line 598"/>
          <p:cNvSpPr>
            <a:spLocks noChangeShapeType="1"/>
          </p:cNvSpPr>
          <p:nvPr/>
        </p:nvSpPr>
        <p:spPr bwMode="auto">
          <a:xfrm>
            <a:off x="5981700" y="19700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75" name="Line 599"/>
          <p:cNvSpPr>
            <a:spLocks noChangeShapeType="1"/>
          </p:cNvSpPr>
          <p:nvPr/>
        </p:nvSpPr>
        <p:spPr bwMode="auto">
          <a:xfrm>
            <a:off x="6042025" y="18462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76" name="Line 600"/>
          <p:cNvSpPr>
            <a:spLocks noChangeShapeType="1"/>
          </p:cNvSpPr>
          <p:nvPr/>
        </p:nvSpPr>
        <p:spPr bwMode="auto">
          <a:xfrm>
            <a:off x="6097588" y="159861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77" name="Line 601"/>
          <p:cNvSpPr>
            <a:spLocks noChangeShapeType="1"/>
          </p:cNvSpPr>
          <p:nvPr/>
        </p:nvSpPr>
        <p:spPr bwMode="auto">
          <a:xfrm>
            <a:off x="6153150" y="17002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78" name="Line 602"/>
          <p:cNvSpPr>
            <a:spLocks noChangeShapeType="1"/>
          </p:cNvSpPr>
          <p:nvPr/>
        </p:nvSpPr>
        <p:spPr bwMode="auto">
          <a:xfrm>
            <a:off x="6210300" y="18954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79" name="Line 603"/>
          <p:cNvSpPr>
            <a:spLocks noChangeShapeType="1"/>
          </p:cNvSpPr>
          <p:nvPr/>
        </p:nvSpPr>
        <p:spPr bwMode="auto">
          <a:xfrm>
            <a:off x="6265863" y="21875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80" name="Line 604"/>
          <p:cNvSpPr>
            <a:spLocks noChangeShapeType="1"/>
          </p:cNvSpPr>
          <p:nvPr/>
        </p:nvSpPr>
        <p:spPr bwMode="auto">
          <a:xfrm>
            <a:off x="6326188" y="25812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81" name="Line 605"/>
          <p:cNvSpPr>
            <a:spLocks noChangeShapeType="1"/>
          </p:cNvSpPr>
          <p:nvPr/>
        </p:nvSpPr>
        <p:spPr bwMode="auto">
          <a:xfrm>
            <a:off x="6383338" y="27765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82" name="Line 606"/>
          <p:cNvSpPr>
            <a:spLocks noChangeShapeType="1"/>
          </p:cNvSpPr>
          <p:nvPr/>
        </p:nvSpPr>
        <p:spPr bwMode="auto">
          <a:xfrm>
            <a:off x="6438900" y="33432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83" name="Line 607"/>
          <p:cNvSpPr>
            <a:spLocks noChangeShapeType="1"/>
          </p:cNvSpPr>
          <p:nvPr/>
        </p:nvSpPr>
        <p:spPr bwMode="auto">
          <a:xfrm>
            <a:off x="6494463" y="37099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84" name="Line 608"/>
          <p:cNvSpPr>
            <a:spLocks noChangeShapeType="1"/>
          </p:cNvSpPr>
          <p:nvPr/>
        </p:nvSpPr>
        <p:spPr bwMode="auto">
          <a:xfrm>
            <a:off x="6551613" y="43434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85" name="Line 609"/>
          <p:cNvSpPr>
            <a:spLocks noChangeShapeType="1"/>
          </p:cNvSpPr>
          <p:nvPr/>
        </p:nvSpPr>
        <p:spPr bwMode="auto">
          <a:xfrm>
            <a:off x="6607175" y="43703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86" name="Line 610"/>
          <p:cNvSpPr>
            <a:spLocks noChangeShapeType="1"/>
          </p:cNvSpPr>
          <p:nvPr/>
        </p:nvSpPr>
        <p:spPr bwMode="auto">
          <a:xfrm>
            <a:off x="6667500" y="43434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87" name="Line 611"/>
          <p:cNvSpPr>
            <a:spLocks noChangeShapeType="1"/>
          </p:cNvSpPr>
          <p:nvPr/>
        </p:nvSpPr>
        <p:spPr bwMode="auto">
          <a:xfrm>
            <a:off x="6724650" y="43211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88" name="Line 612"/>
          <p:cNvSpPr>
            <a:spLocks noChangeShapeType="1"/>
          </p:cNvSpPr>
          <p:nvPr/>
        </p:nvSpPr>
        <p:spPr bwMode="auto">
          <a:xfrm>
            <a:off x="6780213" y="427355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89" name="Line 613"/>
          <p:cNvSpPr>
            <a:spLocks noChangeShapeType="1"/>
          </p:cNvSpPr>
          <p:nvPr/>
        </p:nvSpPr>
        <p:spPr bwMode="auto">
          <a:xfrm>
            <a:off x="6835775" y="42465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90" name="Line 614"/>
          <p:cNvSpPr>
            <a:spLocks noChangeShapeType="1"/>
          </p:cNvSpPr>
          <p:nvPr/>
        </p:nvSpPr>
        <p:spPr bwMode="auto">
          <a:xfrm>
            <a:off x="6892925" y="417512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91" name="Line 615"/>
          <p:cNvSpPr>
            <a:spLocks noChangeShapeType="1"/>
          </p:cNvSpPr>
          <p:nvPr/>
        </p:nvSpPr>
        <p:spPr bwMode="auto">
          <a:xfrm>
            <a:off x="6948488" y="40782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92" name="Line 616"/>
          <p:cNvSpPr>
            <a:spLocks noChangeShapeType="1"/>
          </p:cNvSpPr>
          <p:nvPr/>
        </p:nvSpPr>
        <p:spPr bwMode="auto">
          <a:xfrm>
            <a:off x="7008813" y="38306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93" name="Line 617"/>
          <p:cNvSpPr>
            <a:spLocks noChangeShapeType="1"/>
          </p:cNvSpPr>
          <p:nvPr/>
        </p:nvSpPr>
        <p:spPr bwMode="auto">
          <a:xfrm>
            <a:off x="7064375" y="35607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94" name="Line 618"/>
          <p:cNvSpPr>
            <a:spLocks noChangeShapeType="1"/>
          </p:cNvSpPr>
          <p:nvPr/>
        </p:nvSpPr>
        <p:spPr bwMode="auto">
          <a:xfrm>
            <a:off x="7121525" y="29972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95" name="Line 619"/>
          <p:cNvSpPr>
            <a:spLocks noChangeShapeType="1"/>
          </p:cNvSpPr>
          <p:nvPr/>
        </p:nvSpPr>
        <p:spPr bwMode="auto">
          <a:xfrm>
            <a:off x="7177088" y="29718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96" name="Line 620"/>
          <p:cNvSpPr>
            <a:spLocks noChangeShapeType="1"/>
          </p:cNvSpPr>
          <p:nvPr/>
        </p:nvSpPr>
        <p:spPr bwMode="auto">
          <a:xfrm>
            <a:off x="7234238" y="29972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97" name="Line 621"/>
          <p:cNvSpPr>
            <a:spLocks noChangeShapeType="1"/>
          </p:cNvSpPr>
          <p:nvPr/>
        </p:nvSpPr>
        <p:spPr bwMode="auto">
          <a:xfrm>
            <a:off x="7289800" y="29718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98" name="Line 622"/>
          <p:cNvSpPr>
            <a:spLocks noChangeShapeType="1"/>
          </p:cNvSpPr>
          <p:nvPr/>
        </p:nvSpPr>
        <p:spPr bwMode="auto">
          <a:xfrm>
            <a:off x="7350125" y="29718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599" name="Line 623"/>
          <p:cNvSpPr>
            <a:spLocks noChangeShapeType="1"/>
          </p:cNvSpPr>
          <p:nvPr/>
        </p:nvSpPr>
        <p:spPr bwMode="auto">
          <a:xfrm>
            <a:off x="7405688" y="26304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600" name="Line 624"/>
          <p:cNvSpPr>
            <a:spLocks noChangeShapeType="1"/>
          </p:cNvSpPr>
          <p:nvPr/>
        </p:nvSpPr>
        <p:spPr bwMode="auto">
          <a:xfrm>
            <a:off x="7462838" y="22367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601" name="Line 625"/>
          <p:cNvSpPr>
            <a:spLocks noChangeShapeType="1"/>
          </p:cNvSpPr>
          <p:nvPr/>
        </p:nvSpPr>
        <p:spPr bwMode="auto">
          <a:xfrm>
            <a:off x="7518400" y="21161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602" name="Line 626"/>
          <p:cNvSpPr>
            <a:spLocks noChangeShapeType="1"/>
          </p:cNvSpPr>
          <p:nvPr/>
        </p:nvSpPr>
        <p:spPr bwMode="auto">
          <a:xfrm>
            <a:off x="7575550" y="18208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603" name="Line 627"/>
          <p:cNvSpPr>
            <a:spLocks noChangeShapeType="1"/>
          </p:cNvSpPr>
          <p:nvPr/>
        </p:nvSpPr>
        <p:spPr bwMode="auto">
          <a:xfrm>
            <a:off x="7631113" y="19700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604" name="Line 628"/>
          <p:cNvSpPr>
            <a:spLocks noChangeShapeType="1"/>
          </p:cNvSpPr>
          <p:nvPr/>
        </p:nvSpPr>
        <p:spPr bwMode="auto">
          <a:xfrm>
            <a:off x="7691438" y="216535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605" name="Line 629"/>
          <p:cNvSpPr>
            <a:spLocks noChangeShapeType="1"/>
          </p:cNvSpPr>
          <p:nvPr/>
        </p:nvSpPr>
        <p:spPr bwMode="auto">
          <a:xfrm>
            <a:off x="7747000" y="22145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606" name="Line 630"/>
          <p:cNvSpPr>
            <a:spLocks noChangeShapeType="1"/>
          </p:cNvSpPr>
          <p:nvPr/>
        </p:nvSpPr>
        <p:spPr bwMode="auto">
          <a:xfrm>
            <a:off x="7804150" y="23383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607" name="Line 631"/>
          <p:cNvSpPr>
            <a:spLocks noChangeShapeType="1"/>
          </p:cNvSpPr>
          <p:nvPr/>
        </p:nvSpPr>
        <p:spPr bwMode="auto">
          <a:xfrm>
            <a:off x="7859713" y="23114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608" name="Line 632"/>
          <p:cNvSpPr>
            <a:spLocks noChangeShapeType="1"/>
          </p:cNvSpPr>
          <p:nvPr/>
        </p:nvSpPr>
        <p:spPr bwMode="auto">
          <a:xfrm>
            <a:off x="7916863" y="22145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609" name="Line 633"/>
          <p:cNvSpPr>
            <a:spLocks noChangeShapeType="1"/>
          </p:cNvSpPr>
          <p:nvPr/>
        </p:nvSpPr>
        <p:spPr bwMode="auto">
          <a:xfrm>
            <a:off x="7977188" y="21875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610" name="Line 634"/>
          <p:cNvSpPr>
            <a:spLocks noChangeShapeType="1"/>
          </p:cNvSpPr>
          <p:nvPr/>
        </p:nvSpPr>
        <p:spPr bwMode="auto">
          <a:xfrm>
            <a:off x="8032750" y="21383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611" name="Line 635"/>
          <p:cNvSpPr>
            <a:spLocks noChangeShapeType="1"/>
          </p:cNvSpPr>
          <p:nvPr/>
        </p:nvSpPr>
        <p:spPr bwMode="auto">
          <a:xfrm>
            <a:off x="8088313" y="21383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612" name="Line 636"/>
          <p:cNvSpPr>
            <a:spLocks noChangeShapeType="1"/>
          </p:cNvSpPr>
          <p:nvPr/>
        </p:nvSpPr>
        <p:spPr bwMode="auto">
          <a:xfrm>
            <a:off x="8145463" y="21161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613" name="Line 637"/>
          <p:cNvSpPr>
            <a:spLocks noChangeShapeType="1"/>
          </p:cNvSpPr>
          <p:nvPr/>
        </p:nvSpPr>
        <p:spPr bwMode="auto">
          <a:xfrm>
            <a:off x="8201025" y="20907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614" name="Line 638"/>
          <p:cNvSpPr>
            <a:spLocks noChangeShapeType="1"/>
          </p:cNvSpPr>
          <p:nvPr/>
        </p:nvSpPr>
        <p:spPr bwMode="auto">
          <a:xfrm>
            <a:off x="8258175" y="20193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615" name="Line 639"/>
          <p:cNvSpPr>
            <a:spLocks noChangeShapeType="1"/>
          </p:cNvSpPr>
          <p:nvPr/>
        </p:nvSpPr>
        <p:spPr bwMode="auto">
          <a:xfrm>
            <a:off x="8316913" y="19700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616" name="Line 640"/>
          <p:cNvSpPr>
            <a:spLocks noChangeShapeType="1"/>
          </p:cNvSpPr>
          <p:nvPr/>
        </p:nvSpPr>
        <p:spPr bwMode="auto">
          <a:xfrm>
            <a:off x="8374063" y="19446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617" name="Line 641"/>
          <p:cNvSpPr>
            <a:spLocks noChangeShapeType="1"/>
          </p:cNvSpPr>
          <p:nvPr/>
        </p:nvSpPr>
        <p:spPr bwMode="auto">
          <a:xfrm>
            <a:off x="8429625" y="18954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618" name="Line 642"/>
          <p:cNvSpPr>
            <a:spLocks noChangeShapeType="1"/>
          </p:cNvSpPr>
          <p:nvPr/>
        </p:nvSpPr>
        <p:spPr bwMode="auto">
          <a:xfrm>
            <a:off x="8486775" y="17002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619" name="Line 643"/>
          <p:cNvSpPr>
            <a:spLocks noChangeShapeType="1"/>
          </p:cNvSpPr>
          <p:nvPr/>
        </p:nvSpPr>
        <p:spPr bwMode="auto">
          <a:xfrm>
            <a:off x="8542338" y="18954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620" name="Line 644"/>
          <p:cNvSpPr>
            <a:spLocks noChangeShapeType="1"/>
          </p:cNvSpPr>
          <p:nvPr/>
        </p:nvSpPr>
        <p:spPr bwMode="auto">
          <a:xfrm>
            <a:off x="8599488" y="21383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621" name="Line 645"/>
          <p:cNvSpPr>
            <a:spLocks noChangeShapeType="1"/>
          </p:cNvSpPr>
          <p:nvPr/>
        </p:nvSpPr>
        <p:spPr bwMode="auto">
          <a:xfrm>
            <a:off x="8658225" y="216535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622" name="Line 646"/>
          <p:cNvSpPr>
            <a:spLocks noChangeShapeType="1"/>
          </p:cNvSpPr>
          <p:nvPr/>
        </p:nvSpPr>
        <p:spPr bwMode="auto">
          <a:xfrm>
            <a:off x="8715375" y="22621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623" name="Freeform 647"/>
          <p:cNvSpPr>
            <a:spLocks/>
          </p:cNvSpPr>
          <p:nvPr/>
        </p:nvSpPr>
        <p:spPr bwMode="auto">
          <a:xfrm>
            <a:off x="3592513" y="1284288"/>
            <a:ext cx="5122862" cy="3086100"/>
          </a:xfrm>
          <a:custGeom>
            <a:avLst/>
            <a:gdLst>
              <a:gd name="T0" fmla="*/ 35 w 3227"/>
              <a:gd name="T1" fmla="*/ 354 h 1944"/>
              <a:gd name="T2" fmla="*/ 109 w 3227"/>
              <a:gd name="T3" fmla="*/ 30 h 1944"/>
              <a:gd name="T4" fmla="*/ 180 w 3227"/>
              <a:gd name="T5" fmla="*/ 137 h 1944"/>
              <a:gd name="T6" fmla="*/ 250 w 3227"/>
              <a:gd name="T7" fmla="*/ 368 h 1944"/>
              <a:gd name="T8" fmla="*/ 324 w 3227"/>
              <a:gd name="T9" fmla="*/ 293 h 1944"/>
              <a:gd name="T10" fmla="*/ 395 w 3227"/>
              <a:gd name="T11" fmla="*/ 92 h 1944"/>
              <a:gd name="T12" fmla="*/ 465 w 3227"/>
              <a:gd name="T13" fmla="*/ 231 h 1944"/>
              <a:gd name="T14" fmla="*/ 539 w 3227"/>
              <a:gd name="T15" fmla="*/ 323 h 1944"/>
              <a:gd name="T16" fmla="*/ 609 w 3227"/>
              <a:gd name="T17" fmla="*/ 245 h 1944"/>
              <a:gd name="T18" fmla="*/ 683 w 3227"/>
              <a:gd name="T19" fmla="*/ 92 h 1944"/>
              <a:gd name="T20" fmla="*/ 754 w 3227"/>
              <a:gd name="T21" fmla="*/ 184 h 1944"/>
              <a:gd name="T22" fmla="*/ 824 w 3227"/>
              <a:gd name="T23" fmla="*/ 725 h 1944"/>
              <a:gd name="T24" fmla="*/ 898 w 3227"/>
              <a:gd name="T25" fmla="*/ 770 h 1944"/>
              <a:gd name="T26" fmla="*/ 969 w 3227"/>
              <a:gd name="T27" fmla="*/ 493 h 1944"/>
              <a:gd name="T28" fmla="*/ 1039 w 3227"/>
              <a:gd name="T29" fmla="*/ 368 h 1944"/>
              <a:gd name="T30" fmla="*/ 1113 w 3227"/>
              <a:gd name="T31" fmla="*/ 446 h 1944"/>
              <a:gd name="T32" fmla="*/ 1184 w 3227"/>
              <a:gd name="T33" fmla="*/ 399 h 1944"/>
              <a:gd name="T34" fmla="*/ 1254 w 3227"/>
              <a:gd name="T35" fmla="*/ 385 h 1944"/>
              <a:gd name="T36" fmla="*/ 1328 w 3227"/>
              <a:gd name="T37" fmla="*/ 416 h 1944"/>
              <a:gd name="T38" fmla="*/ 1398 w 3227"/>
              <a:gd name="T39" fmla="*/ 524 h 1944"/>
              <a:gd name="T40" fmla="*/ 1469 w 3227"/>
              <a:gd name="T41" fmla="*/ 569 h 1944"/>
              <a:gd name="T42" fmla="*/ 1543 w 3227"/>
              <a:gd name="T43" fmla="*/ 354 h 1944"/>
              <a:gd name="T44" fmla="*/ 1613 w 3227"/>
              <a:gd name="T45" fmla="*/ 262 h 1944"/>
              <a:gd name="T46" fmla="*/ 1684 w 3227"/>
              <a:gd name="T47" fmla="*/ 569 h 1944"/>
              <a:gd name="T48" fmla="*/ 1758 w 3227"/>
              <a:gd name="T49" fmla="*/ 940 h 1944"/>
              <a:gd name="T50" fmla="*/ 1828 w 3227"/>
              <a:gd name="T51" fmla="*/ 1528 h 1944"/>
              <a:gd name="T52" fmla="*/ 1899 w 3227"/>
              <a:gd name="T53" fmla="*/ 1944 h 1944"/>
              <a:gd name="T54" fmla="*/ 1973 w 3227"/>
              <a:gd name="T55" fmla="*/ 1913 h 1944"/>
              <a:gd name="T56" fmla="*/ 2043 w 3227"/>
              <a:gd name="T57" fmla="*/ 1866 h 1944"/>
              <a:gd name="T58" fmla="*/ 2114 w 3227"/>
              <a:gd name="T59" fmla="*/ 1760 h 1944"/>
              <a:gd name="T60" fmla="*/ 2187 w 3227"/>
              <a:gd name="T61" fmla="*/ 1434 h 1944"/>
              <a:gd name="T62" fmla="*/ 2258 w 3227"/>
              <a:gd name="T63" fmla="*/ 1063 h 1944"/>
              <a:gd name="T64" fmla="*/ 2329 w 3227"/>
              <a:gd name="T65" fmla="*/ 1063 h 1944"/>
              <a:gd name="T66" fmla="*/ 2402 w 3227"/>
              <a:gd name="T67" fmla="*/ 848 h 1944"/>
              <a:gd name="T68" fmla="*/ 2473 w 3227"/>
              <a:gd name="T69" fmla="*/ 524 h 1944"/>
              <a:gd name="T70" fmla="*/ 2544 w 3227"/>
              <a:gd name="T71" fmla="*/ 432 h 1944"/>
              <a:gd name="T72" fmla="*/ 2617 w 3227"/>
              <a:gd name="T73" fmla="*/ 586 h 1944"/>
              <a:gd name="T74" fmla="*/ 2688 w 3227"/>
              <a:gd name="T75" fmla="*/ 647 h 1944"/>
              <a:gd name="T76" fmla="*/ 2762 w 3227"/>
              <a:gd name="T77" fmla="*/ 569 h 1944"/>
              <a:gd name="T78" fmla="*/ 2832 w 3227"/>
              <a:gd name="T79" fmla="*/ 538 h 1944"/>
              <a:gd name="T80" fmla="*/ 2903 w 3227"/>
              <a:gd name="T81" fmla="*/ 508 h 1944"/>
              <a:gd name="T82" fmla="*/ 2976 w 3227"/>
              <a:gd name="T83" fmla="*/ 432 h 1944"/>
              <a:gd name="T84" fmla="*/ 3047 w 3227"/>
              <a:gd name="T85" fmla="*/ 385 h 1944"/>
              <a:gd name="T86" fmla="*/ 3118 w 3227"/>
              <a:gd name="T87" fmla="*/ 385 h 1944"/>
              <a:gd name="T88" fmla="*/ 3191 w 3227"/>
              <a:gd name="T89" fmla="*/ 555 h 1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27" h="1944">
                <a:moveTo>
                  <a:pt x="0" y="385"/>
                </a:moveTo>
                <a:lnTo>
                  <a:pt x="35" y="354"/>
                </a:lnTo>
                <a:lnTo>
                  <a:pt x="73" y="0"/>
                </a:lnTo>
                <a:lnTo>
                  <a:pt x="109" y="30"/>
                </a:lnTo>
                <a:lnTo>
                  <a:pt x="144" y="75"/>
                </a:lnTo>
                <a:lnTo>
                  <a:pt x="180" y="137"/>
                </a:lnTo>
                <a:lnTo>
                  <a:pt x="215" y="323"/>
                </a:lnTo>
                <a:lnTo>
                  <a:pt x="250" y="368"/>
                </a:lnTo>
                <a:lnTo>
                  <a:pt x="288" y="368"/>
                </a:lnTo>
                <a:lnTo>
                  <a:pt x="324" y="293"/>
                </a:lnTo>
                <a:lnTo>
                  <a:pt x="359" y="92"/>
                </a:lnTo>
                <a:lnTo>
                  <a:pt x="395" y="92"/>
                </a:lnTo>
                <a:lnTo>
                  <a:pt x="430" y="198"/>
                </a:lnTo>
                <a:lnTo>
                  <a:pt x="465" y="231"/>
                </a:lnTo>
                <a:lnTo>
                  <a:pt x="503" y="323"/>
                </a:lnTo>
                <a:lnTo>
                  <a:pt x="539" y="323"/>
                </a:lnTo>
                <a:lnTo>
                  <a:pt x="574" y="276"/>
                </a:lnTo>
                <a:lnTo>
                  <a:pt x="609" y="245"/>
                </a:lnTo>
                <a:lnTo>
                  <a:pt x="645" y="92"/>
                </a:lnTo>
                <a:lnTo>
                  <a:pt x="683" y="92"/>
                </a:lnTo>
                <a:lnTo>
                  <a:pt x="718" y="61"/>
                </a:lnTo>
                <a:lnTo>
                  <a:pt x="754" y="184"/>
                </a:lnTo>
                <a:lnTo>
                  <a:pt x="789" y="647"/>
                </a:lnTo>
                <a:lnTo>
                  <a:pt x="824" y="725"/>
                </a:lnTo>
                <a:lnTo>
                  <a:pt x="860" y="848"/>
                </a:lnTo>
                <a:lnTo>
                  <a:pt x="898" y="770"/>
                </a:lnTo>
                <a:lnTo>
                  <a:pt x="933" y="586"/>
                </a:lnTo>
                <a:lnTo>
                  <a:pt x="969" y="493"/>
                </a:lnTo>
                <a:lnTo>
                  <a:pt x="1004" y="354"/>
                </a:lnTo>
                <a:lnTo>
                  <a:pt x="1039" y="368"/>
                </a:lnTo>
                <a:lnTo>
                  <a:pt x="1075" y="446"/>
                </a:lnTo>
                <a:lnTo>
                  <a:pt x="1113" y="446"/>
                </a:lnTo>
                <a:lnTo>
                  <a:pt x="1148" y="416"/>
                </a:lnTo>
                <a:lnTo>
                  <a:pt x="1184" y="399"/>
                </a:lnTo>
                <a:lnTo>
                  <a:pt x="1219" y="385"/>
                </a:lnTo>
                <a:lnTo>
                  <a:pt x="1254" y="385"/>
                </a:lnTo>
                <a:lnTo>
                  <a:pt x="1290" y="399"/>
                </a:lnTo>
                <a:lnTo>
                  <a:pt x="1328" y="416"/>
                </a:lnTo>
                <a:lnTo>
                  <a:pt x="1363" y="493"/>
                </a:lnTo>
                <a:lnTo>
                  <a:pt x="1398" y="524"/>
                </a:lnTo>
                <a:lnTo>
                  <a:pt x="1434" y="616"/>
                </a:lnTo>
                <a:lnTo>
                  <a:pt x="1469" y="569"/>
                </a:lnTo>
                <a:lnTo>
                  <a:pt x="1505" y="432"/>
                </a:lnTo>
                <a:lnTo>
                  <a:pt x="1543" y="354"/>
                </a:lnTo>
                <a:lnTo>
                  <a:pt x="1578" y="198"/>
                </a:lnTo>
                <a:lnTo>
                  <a:pt x="1613" y="262"/>
                </a:lnTo>
                <a:lnTo>
                  <a:pt x="1649" y="385"/>
                </a:lnTo>
                <a:lnTo>
                  <a:pt x="1684" y="569"/>
                </a:lnTo>
                <a:lnTo>
                  <a:pt x="1722" y="817"/>
                </a:lnTo>
                <a:lnTo>
                  <a:pt x="1758" y="940"/>
                </a:lnTo>
                <a:lnTo>
                  <a:pt x="1793" y="1297"/>
                </a:lnTo>
                <a:lnTo>
                  <a:pt x="1828" y="1528"/>
                </a:lnTo>
                <a:lnTo>
                  <a:pt x="1864" y="1927"/>
                </a:lnTo>
                <a:lnTo>
                  <a:pt x="1899" y="1944"/>
                </a:lnTo>
                <a:lnTo>
                  <a:pt x="1937" y="1927"/>
                </a:lnTo>
                <a:lnTo>
                  <a:pt x="1973" y="1913"/>
                </a:lnTo>
                <a:lnTo>
                  <a:pt x="2008" y="1883"/>
                </a:lnTo>
                <a:lnTo>
                  <a:pt x="2043" y="1866"/>
                </a:lnTo>
                <a:lnTo>
                  <a:pt x="2079" y="1821"/>
                </a:lnTo>
                <a:lnTo>
                  <a:pt x="2114" y="1760"/>
                </a:lnTo>
                <a:lnTo>
                  <a:pt x="2152" y="1604"/>
                </a:lnTo>
                <a:lnTo>
                  <a:pt x="2187" y="1434"/>
                </a:lnTo>
                <a:lnTo>
                  <a:pt x="2223" y="1079"/>
                </a:lnTo>
                <a:lnTo>
                  <a:pt x="2258" y="1063"/>
                </a:lnTo>
                <a:lnTo>
                  <a:pt x="2294" y="1079"/>
                </a:lnTo>
                <a:lnTo>
                  <a:pt x="2329" y="1063"/>
                </a:lnTo>
                <a:lnTo>
                  <a:pt x="2367" y="1063"/>
                </a:lnTo>
                <a:lnTo>
                  <a:pt x="2402" y="848"/>
                </a:lnTo>
                <a:lnTo>
                  <a:pt x="2438" y="600"/>
                </a:lnTo>
                <a:lnTo>
                  <a:pt x="2473" y="524"/>
                </a:lnTo>
                <a:lnTo>
                  <a:pt x="2509" y="338"/>
                </a:lnTo>
                <a:lnTo>
                  <a:pt x="2544" y="432"/>
                </a:lnTo>
                <a:lnTo>
                  <a:pt x="2582" y="555"/>
                </a:lnTo>
                <a:lnTo>
                  <a:pt x="2617" y="586"/>
                </a:lnTo>
                <a:lnTo>
                  <a:pt x="2653" y="664"/>
                </a:lnTo>
                <a:lnTo>
                  <a:pt x="2688" y="647"/>
                </a:lnTo>
                <a:lnTo>
                  <a:pt x="2724" y="586"/>
                </a:lnTo>
                <a:lnTo>
                  <a:pt x="2762" y="569"/>
                </a:lnTo>
                <a:lnTo>
                  <a:pt x="2797" y="538"/>
                </a:lnTo>
                <a:lnTo>
                  <a:pt x="2832" y="538"/>
                </a:lnTo>
                <a:lnTo>
                  <a:pt x="2868" y="524"/>
                </a:lnTo>
                <a:lnTo>
                  <a:pt x="2903" y="508"/>
                </a:lnTo>
                <a:lnTo>
                  <a:pt x="2939" y="463"/>
                </a:lnTo>
                <a:lnTo>
                  <a:pt x="2976" y="432"/>
                </a:lnTo>
                <a:lnTo>
                  <a:pt x="3012" y="416"/>
                </a:lnTo>
                <a:lnTo>
                  <a:pt x="3047" y="385"/>
                </a:lnTo>
                <a:lnTo>
                  <a:pt x="3083" y="262"/>
                </a:lnTo>
                <a:lnTo>
                  <a:pt x="3118" y="385"/>
                </a:lnTo>
                <a:lnTo>
                  <a:pt x="3154" y="538"/>
                </a:lnTo>
                <a:lnTo>
                  <a:pt x="3191" y="555"/>
                </a:lnTo>
                <a:lnTo>
                  <a:pt x="3227" y="616"/>
                </a:lnTo>
              </a:path>
            </a:pathLst>
          </a:custGeom>
          <a:noFill/>
          <a:ln w="22225" cap="flat">
            <a:solidFill>
              <a:srgbClr val="221E1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624" name="Rectangle 648"/>
          <p:cNvSpPr>
            <a:spLocks noChangeArrowheads="1"/>
          </p:cNvSpPr>
          <p:nvPr/>
        </p:nvSpPr>
        <p:spPr bwMode="auto">
          <a:xfrm>
            <a:off x="3154363" y="3100388"/>
            <a:ext cx="37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120</a:t>
            </a:r>
            <a:endParaRPr lang="en-US">
              <a:effectLst>
                <a:outerShdw blurRad="38100" dist="38100" dir="2700000" algn="tl">
                  <a:srgbClr val="FFFFFF"/>
                </a:outerShdw>
              </a:effectLst>
            </a:endParaRPr>
          </a:p>
        </p:txBody>
      </p:sp>
      <p:sp>
        <p:nvSpPr>
          <p:cNvPr id="255625" name="Rectangle 649"/>
          <p:cNvSpPr>
            <a:spLocks noChangeArrowheads="1"/>
          </p:cNvSpPr>
          <p:nvPr/>
        </p:nvSpPr>
        <p:spPr bwMode="auto">
          <a:xfrm>
            <a:off x="3154363" y="2120900"/>
            <a:ext cx="371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160</a:t>
            </a:r>
            <a:endParaRPr lang="en-US">
              <a:effectLst>
                <a:outerShdw blurRad="38100" dist="38100" dir="2700000" algn="tl">
                  <a:srgbClr val="FFFFFF"/>
                </a:outerShdw>
              </a:effectLst>
            </a:endParaRPr>
          </a:p>
        </p:txBody>
      </p:sp>
      <p:sp>
        <p:nvSpPr>
          <p:cNvPr id="255626" name="Rectangle 650"/>
          <p:cNvSpPr>
            <a:spLocks noChangeArrowheads="1"/>
          </p:cNvSpPr>
          <p:nvPr/>
        </p:nvSpPr>
        <p:spPr bwMode="auto">
          <a:xfrm>
            <a:off x="3538538" y="515938"/>
            <a:ext cx="1981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800" b="1">
                <a:solidFill>
                  <a:srgbClr val="221E1F"/>
                </a:solidFill>
                <a:effectLst/>
              </a:rPr>
              <a:t>Intensity</a:t>
            </a:r>
            <a:endParaRPr lang="en-US">
              <a:effectLst>
                <a:outerShdw blurRad="38100" dist="38100" dir="2700000" algn="tl">
                  <a:srgbClr val="FFFFFF"/>
                </a:outerShdw>
              </a:effectLst>
            </a:endParaRPr>
          </a:p>
        </p:txBody>
      </p:sp>
      <p:sp>
        <p:nvSpPr>
          <p:cNvPr id="255631" name="Rectangle 655"/>
          <p:cNvSpPr>
            <a:spLocks noChangeArrowheads="1"/>
          </p:cNvSpPr>
          <p:nvPr/>
        </p:nvSpPr>
        <p:spPr bwMode="auto">
          <a:xfrm>
            <a:off x="5260975" y="4746625"/>
            <a:ext cx="19446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800" b="1">
                <a:solidFill>
                  <a:srgbClr val="221E1F"/>
                </a:solidFill>
                <a:effectLst/>
              </a:rPr>
              <a:t>Location</a:t>
            </a:r>
            <a:endParaRPr lang="en-US">
              <a:effectLst>
                <a:outerShdw blurRad="38100" dist="38100" dir="2700000" algn="tl">
                  <a:srgbClr val="FFFFFF"/>
                </a:outerShdw>
              </a:effectLst>
            </a:endParaRPr>
          </a:p>
        </p:txBody>
      </p:sp>
      <p:sp>
        <p:nvSpPr>
          <p:cNvPr id="255636" name="Rectangle 660"/>
          <p:cNvSpPr>
            <a:spLocks noChangeArrowheads="1"/>
          </p:cNvSpPr>
          <p:nvPr/>
        </p:nvSpPr>
        <p:spPr bwMode="auto">
          <a:xfrm>
            <a:off x="227013"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Rectangle 3"/>
          <p:cNvSpPr>
            <a:spLocks noChangeArrowheads="1"/>
          </p:cNvSpPr>
          <p:nvPr/>
        </p:nvSpPr>
        <p:spPr bwMode="auto">
          <a:xfrm>
            <a:off x="0" y="1200150"/>
            <a:ext cx="9563100" cy="8826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5600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661988"/>
            <a:ext cx="27416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18" name="Text Box 18"/>
          <p:cNvSpPr txBox="1">
            <a:spLocks noChangeArrowheads="1"/>
          </p:cNvSpPr>
          <p:nvPr/>
        </p:nvSpPr>
        <p:spPr bwMode="auto">
          <a:xfrm>
            <a:off x="227013" y="239713"/>
            <a:ext cx="1381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No-Flash</a:t>
            </a:r>
          </a:p>
        </p:txBody>
      </p:sp>
      <p:sp>
        <p:nvSpPr>
          <p:cNvPr id="256020" name="Rectangle 20"/>
          <p:cNvSpPr>
            <a:spLocks noChangeArrowheads="1"/>
          </p:cNvSpPr>
          <p:nvPr/>
        </p:nvSpPr>
        <p:spPr bwMode="auto">
          <a:xfrm>
            <a:off x="6835775" y="1187450"/>
            <a:ext cx="1474788" cy="3355975"/>
          </a:xfrm>
          <a:prstGeom prst="rect">
            <a:avLst/>
          </a:prstGeom>
          <a:solidFill>
            <a:srgbClr val="334EA1">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021" name="Freeform 21"/>
          <p:cNvSpPr>
            <a:spLocks noEditPoints="1"/>
          </p:cNvSpPr>
          <p:nvPr/>
        </p:nvSpPr>
        <p:spPr bwMode="auto">
          <a:xfrm>
            <a:off x="6843713" y="695325"/>
            <a:ext cx="1466850" cy="495300"/>
          </a:xfrm>
          <a:custGeom>
            <a:avLst/>
            <a:gdLst>
              <a:gd name="T0" fmla="*/ 924 w 924"/>
              <a:gd name="T1" fmla="*/ 312 h 312"/>
              <a:gd name="T2" fmla="*/ 874 w 924"/>
              <a:gd name="T3" fmla="*/ 307 h 312"/>
              <a:gd name="T4" fmla="*/ 851 w 924"/>
              <a:gd name="T5" fmla="*/ 305 h 312"/>
              <a:gd name="T6" fmla="*/ 827 w 924"/>
              <a:gd name="T7" fmla="*/ 298 h 312"/>
              <a:gd name="T8" fmla="*/ 801 w 924"/>
              <a:gd name="T9" fmla="*/ 290 h 312"/>
              <a:gd name="T10" fmla="*/ 777 w 924"/>
              <a:gd name="T11" fmla="*/ 281 h 312"/>
              <a:gd name="T12" fmla="*/ 754 w 924"/>
              <a:gd name="T13" fmla="*/ 269 h 312"/>
              <a:gd name="T14" fmla="*/ 704 w 924"/>
              <a:gd name="T15" fmla="*/ 234 h 312"/>
              <a:gd name="T16" fmla="*/ 657 w 924"/>
              <a:gd name="T17" fmla="*/ 182 h 312"/>
              <a:gd name="T18" fmla="*/ 607 w 924"/>
              <a:gd name="T19" fmla="*/ 120 h 312"/>
              <a:gd name="T20" fmla="*/ 584 w 924"/>
              <a:gd name="T21" fmla="*/ 90 h 312"/>
              <a:gd name="T22" fmla="*/ 558 w 924"/>
              <a:gd name="T23" fmla="*/ 61 h 312"/>
              <a:gd name="T24" fmla="*/ 534 w 924"/>
              <a:gd name="T25" fmla="*/ 35 h 312"/>
              <a:gd name="T26" fmla="*/ 510 w 924"/>
              <a:gd name="T27" fmla="*/ 16 h 312"/>
              <a:gd name="T28" fmla="*/ 487 w 924"/>
              <a:gd name="T29" fmla="*/ 5 h 312"/>
              <a:gd name="T30" fmla="*/ 461 w 924"/>
              <a:gd name="T31" fmla="*/ 0 h 312"/>
              <a:gd name="T32" fmla="*/ 0 w 924"/>
              <a:gd name="T33" fmla="*/ 312 h 312"/>
              <a:gd name="T34" fmla="*/ 47 w 924"/>
              <a:gd name="T35" fmla="*/ 307 h 312"/>
              <a:gd name="T36" fmla="*/ 73 w 924"/>
              <a:gd name="T37" fmla="*/ 305 h 312"/>
              <a:gd name="T38" fmla="*/ 97 w 924"/>
              <a:gd name="T39" fmla="*/ 298 h 312"/>
              <a:gd name="T40" fmla="*/ 121 w 924"/>
              <a:gd name="T41" fmla="*/ 290 h 312"/>
              <a:gd name="T42" fmla="*/ 144 w 924"/>
              <a:gd name="T43" fmla="*/ 281 h 312"/>
              <a:gd name="T44" fmla="*/ 170 w 924"/>
              <a:gd name="T45" fmla="*/ 269 h 312"/>
              <a:gd name="T46" fmla="*/ 217 w 924"/>
              <a:gd name="T47" fmla="*/ 234 h 312"/>
              <a:gd name="T48" fmla="*/ 267 w 924"/>
              <a:gd name="T49" fmla="*/ 182 h 312"/>
              <a:gd name="T50" fmla="*/ 314 w 924"/>
              <a:gd name="T51" fmla="*/ 120 h 312"/>
              <a:gd name="T52" fmla="*/ 340 w 924"/>
              <a:gd name="T53" fmla="*/ 90 h 312"/>
              <a:gd name="T54" fmla="*/ 364 w 924"/>
              <a:gd name="T55" fmla="*/ 61 h 312"/>
              <a:gd name="T56" fmla="*/ 388 w 924"/>
              <a:gd name="T57" fmla="*/ 35 h 312"/>
              <a:gd name="T58" fmla="*/ 414 w 924"/>
              <a:gd name="T59" fmla="*/ 16 h 312"/>
              <a:gd name="T60" fmla="*/ 437 w 924"/>
              <a:gd name="T61" fmla="*/ 5 h 312"/>
              <a:gd name="T62" fmla="*/ 461 w 924"/>
              <a:gd name="T63"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4" h="312">
                <a:moveTo>
                  <a:pt x="924" y="312"/>
                </a:moveTo>
                <a:lnTo>
                  <a:pt x="874" y="307"/>
                </a:lnTo>
                <a:lnTo>
                  <a:pt x="851" y="305"/>
                </a:lnTo>
                <a:lnTo>
                  <a:pt x="827" y="298"/>
                </a:lnTo>
                <a:lnTo>
                  <a:pt x="801" y="290"/>
                </a:lnTo>
                <a:lnTo>
                  <a:pt x="777" y="281"/>
                </a:lnTo>
                <a:lnTo>
                  <a:pt x="754" y="269"/>
                </a:lnTo>
                <a:lnTo>
                  <a:pt x="704" y="234"/>
                </a:lnTo>
                <a:lnTo>
                  <a:pt x="657" y="182"/>
                </a:lnTo>
                <a:lnTo>
                  <a:pt x="607" y="120"/>
                </a:lnTo>
                <a:lnTo>
                  <a:pt x="584" y="90"/>
                </a:lnTo>
                <a:lnTo>
                  <a:pt x="558" y="61"/>
                </a:lnTo>
                <a:lnTo>
                  <a:pt x="534" y="35"/>
                </a:lnTo>
                <a:lnTo>
                  <a:pt x="510" y="16"/>
                </a:lnTo>
                <a:lnTo>
                  <a:pt x="487" y="5"/>
                </a:lnTo>
                <a:lnTo>
                  <a:pt x="461" y="0"/>
                </a:lnTo>
                <a:moveTo>
                  <a:pt x="0" y="312"/>
                </a:moveTo>
                <a:lnTo>
                  <a:pt x="47" y="307"/>
                </a:lnTo>
                <a:lnTo>
                  <a:pt x="73" y="305"/>
                </a:lnTo>
                <a:lnTo>
                  <a:pt x="97" y="298"/>
                </a:lnTo>
                <a:lnTo>
                  <a:pt x="121" y="290"/>
                </a:lnTo>
                <a:lnTo>
                  <a:pt x="144" y="281"/>
                </a:lnTo>
                <a:lnTo>
                  <a:pt x="170" y="269"/>
                </a:lnTo>
                <a:lnTo>
                  <a:pt x="217" y="234"/>
                </a:lnTo>
                <a:lnTo>
                  <a:pt x="267" y="182"/>
                </a:lnTo>
                <a:lnTo>
                  <a:pt x="314" y="120"/>
                </a:lnTo>
                <a:lnTo>
                  <a:pt x="340" y="90"/>
                </a:lnTo>
                <a:lnTo>
                  <a:pt x="364" y="61"/>
                </a:lnTo>
                <a:lnTo>
                  <a:pt x="388" y="35"/>
                </a:lnTo>
                <a:lnTo>
                  <a:pt x="414" y="16"/>
                </a:lnTo>
                <a:lnTo>
                  <a:pt x="437" y="5"/>
                </a:lnTo>
                <a:lnTo>
                  <a:pt x="461" y="0"/>
                </a:lnTo>
              </a:path>
            </a:pathLst>
          </a:custGeom>
          <a:noFill/>
          <a:ln w="44450" cap="rnd">
            <a:solidFill>
              <a:srgbClr val="334E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023" name="Line 23"/>
          <p:cNvSpPr>
            <a:spLocks noChangeShapeType="1"/>
          </p:cNvSpPr>
          <p:nvPr/>
        </p:nvSpPr>
        <p:spPr bwMode="auto">
          <a:xfrm flipV="1">
            <a:off x="3592513" y="1111250"/>
            <a:ext cx="1587" cy="343217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24" name="Line 24"/>
          <p:cNvSpPr>
            <a:spLocks noChangeShapeType="1"/>
          </p:cNvSpPr>
          <p:nvPr/>
        </p:nvSpPr>
        <p:spPr bwMode="auto">
          <a:xfrm>
            <a:off x="8715375" y="1111250"/>
            <a:ext cx="1588"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25" name="Line 25"/>
          <p:cNvSpPr>
            <a:spLocks noChangeShapeType="1"/>
          </p:cNvSpPr>
          <p:nvPr/>
        </p:nvSpPr>
        <p:spPr bwMode="auto">
          <a:xfrm>
            <a:off x="3592513" y="1111250"/>
            <a:ext cx="1587"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26" name="Line 26"/>
          <p:cNvSpPr>
            <a:spLocks noChangeShapeType="1"/>
          </p:cNvSpPr>
          <p:nvPr/>
        </p:nvSpPr>
        <p:spPr bwMode="auto">
          <a:xfrm>
            <a:off x="3592513" y="4543425"/>
            <a:ext cx="5122862"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27" name="Line 27"/>
          <p:cNvSpPr>
            <a:spLocks noChangeShapeType="1"/>
          </p:cNvSpPr>
          <p:nvPr/>
        </p:nvSpPr>
        <p:spPr bwMode="auto">
          <a:xfrm flipV="1">
            <a:off x="3592513" y="1111250"/>
            <a:ext cx="1587" cy="3432175"/>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28" name="Line 28"/>
          <p:cNvSpPr>
            <a:spLocks noChangeShapeType="1"/>
          </p:cNvSpPr>
          <p:nvPr/>
        </p:nvSpPr>
        <p:spPr bwMode="auto">
          <a:xfrm>
            <a:off x="3592513" y="4543425"/>
            <a:ext cx="5122862"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29" name="Line 29"/>
          <p:cNvSpPr>
            <a:spLocks noChangeShapeType="1"/>
          </p:cNvSpPr>
          <p:nvPr/>
        </p:nvSpPr>
        <p:spPr bwMode="auto">
          <a:xfrm flipV="1">
            <a:off x="3592513" y="1111250"/>
            <a:ext cx="1587" cy="3432175"/>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30" name="Line 30"/>
          <p:cNvSpPr>
            <a:spLocks noChangeShapeType="1"/>
          </p:cNvSpPr>
          <p:nvPr/>
        </p:nvSpPr>
        <p:spPr bwMode="auto">
          <a:xfrm flipV="1">
            <a:off x="3592513" y="4491038"/>
            <a:ext cx="1587" cy="523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31" name="Line 31"/>
          <p:cNvSpPr>
            <a:spLocks noChangeShapeType="1"/>
          </p:cNvSpPr>
          <p:nvPr/>
        </p:nvSpPr>
        <p:spPr bwMode="auto">
          <a:xfrm>
            <a:off x="3592513" y="1111250"/>
            <a:ext cx="1587" cy="49213"/>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32" name="Rectangle 32"/>
          <p:cNvSpPr>
            <a:spLocks noChangeArrowheads="1"/>
          </p:cNvSpPr>
          <p:nvPr/>
        </p:nvSpPr>
        <p:spPr bwMode="auto">
          <a:xfrm>
            <a:off x="3390900" y="4548188"/>
            <a:ext cx="37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260</a:t>
            </a:r>
            <a:endParaRPr lang="en-US">
              <a:effectLst>
                <a:outerShdw blurRad="38100" dist="38100" dir="2700000" algn="tl">
                  <a:srgbClr val="FFFFFF"/>
                </a:outerShdw>
              </a:effectLst>
            </a:endParaRPr>
          </a:p>
        </p:txBody>
      </p:sp>
      <p:sp>
        <p:nvSpPr>
          <p:cNvPr id="256033" name="Line 33"/>
          <p:cNvSpPr>
            <a:spLocks noChangeShapeType="1"/>
          </p:cNvSpPr>
          <p:nvPr/>
        </p:nvSpPr>
        <p:spPr bwMode="auto">
          <a:xfrm flipV="1">
            <a:off x="5868988" y="4491038"/>
            <a:ext cx="1587" cy="523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34" name="Rectangle 34"/>
          <p:cNvSpPr>
            <a:spLocks noChangeArrowheads="1"/>
          </p:cNvSpPr>
          <p:nvPr/>
        </p:nvSpPr>
        <p:spPr bwMode="auto">
          <a:xfrm>
            <a:off x="5667375" y="4548188"/>
            <a:ext cx="37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300</a:t>
            </a:r>
            <a:endParaRPr lang="en-US">
              <a:effectLst>
                <a:outerShdw blurRad="38100" dist="38100" dir="2700000" algn="tl">
                  <a:srgbClr val="FFFFFF"/>
                </a:outerShdw>
              </a:effectLst>
            </a:endParaRPr>
          </a:p>
        </p:txBody>
      </p:sp>
      <p:sp>
        <p:nvSpPr>
          <p:cNvPr id="256035" name="Line 35"/>
          <p:cNvSpPr>
            <a:spLocks noChangeShapeType="1"/>
          </p:cNvSpPr>
          <p:nvPr/>
        </p:nvSpPr>
        <p:spPr bwMode="auto">
          <a:xfrm flipV="1">
            <a:off x="8145463" y="4491038"/>
            <a:ext cx="1587" cy="523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36" name="Rectangle 36"/>
          <p:cNvSpPr>
            <a:spLocks noChangeArrowheads="1"/>
          </p:cNvSpPr>
          <p:nvPr/>
        </p:nvSpPr>
        <p:spPr bwMode="auto">
          <a:xfrm>
            <a:off x="7942263" y="4548188"/>
            <a:ext cx="37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340</a:t>
            </a:r>
            <a:endParaRPr lang="en-US">
              <a:effectLst>
                <a:outerShdw blurRad="38100" dist="38100" dir="2700000" algn="tl">
                  <a:srgbClr val="FFFFFF"/>
                </a:outerShdw>
              </a:effectLst>
            </a:endParaRPr>
          </a:p>
        </p:txBody>
      </p:sp>
      <p:sp>
        <p:nvSpPr>
          <p:cNvPr id="256037" name="Line 37"/>
          <p:cNvSpPr>
            <a:spLocks noChangeShapeType="1"/>
          </p:cNvSpPr>
          <p:nvPr/>
        </p:nvSpPr>
        <p:spPr bwMode="auto">
          <a:xfrm>
            <a:off x="3592513" y="4295775"/>
            <a:ext cx="52387"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38" name="Rectangle 38"/>
          <p:cNvSpPr>
            <a:spLocks noChangeArrowheads="1"/>
          </p:cNvSpPr>
          <p:nvPr/>
        </p:nvSpPr>
        <p:spPr bwMode="auto">
          <a:xfrm>
            <a:off x="3257550" y="4127500"/>
            <a:ext cx="2476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80</a:t>
            </a:r>
            <a:endParaRPr lang="en-US">
              <a:effectLst>
                <a:outerShdw blurRad="38100" dist="38100" dir="2700000" algn="tl">
                  <a:srgbClr val="FFFFFF"/>
                </a:outerShdw>
              </a:effectLst>
            </a:endParaRPr>
          </a:p>
        </p:txBody>
      </p:sp>
      <p:sp>
        <p:nvSpPr>
          <p:cNvPr id="256039" name="Line 39"/>
          <p:cNvSpPr>
            <a:spLocks noChangeShapeType="1"/>
          </p:cNvSpPr>
          <p:nvPr/>
        </p:nvSpPr>
        <p:spPr bwMode="auto">
          <a:xfrm>
            <a:off x="3592513" y="3316288"/>
            <a:ext cx="52387" cy="15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40" name="Line 40"/>
          <p:cNvSpPr>
            <a:spLocks noChangeShapeType="1"/>
          </p:cNvSpPr>
          <p:nvPr/>
        </p:nvSpPr>
        <p:spPr bwMode="auto">
          <a:xfrm>
            <a:off x="3592513" y="2338388"/>
            <a:ext cx="52387" cy="15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41" name="Line 41"/>
          <p:cNvSpPr>
            <a:spLocks noChangeShapeType="1"/>
          </p:cNvSpPr>
          <p:nvPr/>
        </p:nvSpPr>
        <p:spPr bwMode="auto">
          <a:xfrm>
            <a:off x="3592513" y="1846263"/>
            <a:ext cx="52387" cy="15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42" name="Line 42"/>
          <p:cNvSpPr>
            <a:spLocks noChangeShapeType="1"/>
          </p:cNvSpPr>
          <p:nvPr/>
        </p:nvSpPr>
        <p:spPr bwMode="auto">
          <a:xfrm>
            <a:off x="3592513" y="1355725"/>
            <a:ext cx="52387"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43" name="Rectangle 43"/>
          <p:cNvSpPr>
            <a:spLocks noChangeArrowheads="1"/>
          </p:cNvSpPr>
          <p:nvPr/>
        </p:nvSpPr>
        <p:spPr bwMode="auto">
          <a:xfrm>
            <a:off x="3122613" y="1187450"/>
            <a:ext cx="371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200</a:t>
            </a:r>
            <a:endParaRPr lang="en-US">
              <a:effectLst>
                <a:outerShdw blurRad="38100" dist="38100" dir="2700000" algn="tl">
                  <a:srgbClr val="FFFFFF"/>
                </a:outerShdw>
              </a:effectLst>
            </a:endParaRPr>
          </a:p>
        </p:txBody>
      </p:sp>
      <p:sp>
        <p:nvSpPr>
          <p:cNvPr id="256044" name="Line 44"/>
          <p:cNvSpPr>
            <a:spLocks noChangeShapeType="1"/>
          </p:cNvSpPr>
          <p:nvPr/>
        </p:nvSpPr>
        <p:spPr bwMode="auto">
          <a:xfrm>
            <a:off x="3592513" y="4543425"/>
            <a:ext cx="5122862" cy="1588"/>
          </a:xfrm>
          <a:prstGeom prst="line">
            <a:avLst/>
          </a:prstGeom>
          <a:noFill/>
          <a:ln w="22225">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45" name="Line 45"/>
          <p:cNvSpPr>
            <a:spLocks noChangeShapeType="1"/>
          </p:cNvSpPr>
          <p:nvPr/>
        </p:nvSpPr>
        <p:spPr bwMode="auto">
          <a:xfrm flipV="1">
            <a:off x="3592513" y="1111250"/>
            <a:ext cx="1587" cy="3432175"/>
          </a:xfrm>
          <a:prstGeom prst="line">
            <a:avLst/>
          </a:prstGeom>
          <a:noFill/>
          <a:ln w="22225">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46" name="Line 46"/>
          <p:cNvSpPr>
            <a:spLocks noChangeShapeType="1"/>
          </p:cNvSpPr>
          <p:nvPr/>
        </p:nvSpPr>
        <p:spPr bwMode="auto">
          <a:xfrm>
            <a:off x="3592513" y="18954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47" name="Line 47"/>
          <p:cNvSpPr>
            <a:spLocks noChangeShapeType="1"/>
          </p:cNvSpPr>
          <p:nvPr/>
        </p:nvSpPr>
        <p:spPr bwMode="auto">
          <a:xfrm>
            <a:off x="3648075" y="18462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48" name="Line 48"/>
          <p:cNvSpPr>
            <a:spLocks noChangeShapeType="1"/>
          </p:cNvSpPr>
          <p:nvPr/>
        </p:nvSpPr>
        <p:spPr bwMode="auto">
          <a:xfrm>
            <a:off x="3708400" y="12842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49" name="Line 49"/>
          <p:cNvSpPr>
            <a:spLocks noChangeShapeType="1"/>
          </p:cNvSpPr>
          <p:nvPr/>
        </p:nvSpPr>
        <p:spPr bwMode="auto">
          <a:xfrm>
            <a:off x="3765550" y="13319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0" name="Line 50"/>
          <p:cNvSpPr>
            <a:spLocks noChangeShapeType="1"/>
          </p:cNvSpPr>
          <p:nvPr/>
        </p:nvSpPr>
        <p:spPr bwMode="auto">
          <a:xfrm>
            <a:off x="3821113" y="140335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1" name="Line 51"/>
          <p:cNvSpPr>
            <a:spLocks noChangeShapeType="1"/>
          </p:cNvSpPr>
          <p:nvPr/>
        </p:nvSpPr>
        <p:spPr bwMode="auto">
          <a:xfrm>
            <a:off x="3878263" y="15017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2" name="Line 52"/>
          <p:cNvSpPr>
            <a:spLocks noChangeShapeType="1"/>
          </p:cNvSpPr>
          <p:nvPr/>
        </p:nvSpPr>
        <p:spPr bwMode="auto">
          <a:xfrm>
            <a:off x="3933825" y="179705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3" name="Line 53"/>
          <p:cNvSpPr>
            <a:spLocks noChangeShapeType="1"/>
          </p:cNvSpPr>
          <p:nvPr/>
        </p:nvSpPr>
        <p:spPr bwMode="auto">
          <a:xfrm>
            <a:off x="3989388" y="18684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4" name="Line 54"/>
          <p:cNvSpPr>
            <a:spLocks noChangeShapeType="1"/>
          </p:cNvSpPr>
          <p:nvPr/>
        </p:nvSpPr>
        <p:spPr bwMode="auto">
          <a:xfrm>
            <a:off x="4049713" y="18684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5" name="Line 55"/>
          <p:cNvSpPr>
            <a:spLocks noChangeShapeType="1"/>
          </p:cNvSpPr>
          <p:nvPr/>
        </p:nvSpPr>
        <p:spPr bwMode="auto">
          <a:xfrm>
            <a:off x="4106863" y="174942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6" name="Line 56"/>
          <p:cNvSpPr>
            <a:spLocks noChangeShapeType="1"/>
          </p:cNvSpPr>
          <p:nvPr/>
        </p:nvSpPr>
        <p:spPr bwMode="auto">
          <a:xfrm>
            <a:off x="4162425" y="14303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7" name="Line 57"/>
          <p:cNvSpPr>
            <a:spLocks noChangeShapeType="1"/>
          </p:cNvSpPr>
          <p:nvPr/>
        </p:nvSpPr>
        <p:spPr bwMode="auto">
          <a:xfrm>
            <a:off x="4219575" y="14303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8" name="Line 58"/>
          <p:cNvSpPr>
            <a:spLocks noChangeShapeType="1"/>
          </p:cNvSpPr>
          <p:nvPr/>
        </p:nvSpPr>
        <p:spPr bwMode="auto">
          <a:xfrm>
            <a:off x="4275138" y="159861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9" name="Line 59"/>
          <p:cNvSpPr>
            <a:spLocks noChangeShapeType="1"/>
          </p:cNvSpPr>
          <p:nvPr/>
        </p:nvSpPr>
        <p:spPr bwMode="auto">
          <a:xfrm>
            <a:off x="4330700" y="16510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0" name="Line 60"/>
          <p:cNvSpPr>
            <a:spLocks noChangeShapeType="1"/>
          </p:cNvSpPr>
          <p:nvPr/>
        </p:nvSpPr>
        <p:spPr bwMode="auto">
          <a:xfrm>
            <a:off x="4391025" y="179705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1" name="Line 61"/>
          <p:cNvSpPr>
            <a:spLocks noChangeShapeType="1"/>
          </p:cNvSpPr>
          <p:nvPr/>
        </p:nvSpPr>
        <p:spPr bwMode="auto">
          <a:xfrm>
            <a:off x="4448175" y="179705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2" name="Line 62"/>
          <p:cNvSpPr>
            <a:spLocks noChangeShapeType="1"/>
          </p:cNvSpPr>
          <p:nvPr/>
        </p:nvSpPr>
        <p:spPr bwMode="auto">
          <a:xfrm>
            <a:off x="4503738" y="17224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3" name="Line 63"/>
          <p:cNvSpPr>
            <a:spLocks noChangeShapeType="1"/>
          </p:cNvSpPr>
          <p:nvPr/>
        </p:nvSpPr>
        <p:spPr bwMode="auto">
          <a:xfrm>
            <a:off x="4559300" y="167322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4" name="Line 64"/>
          <p:cNvSpPr>
            <a:spLocks noChangeShapeType="1"/>
          </p:cNvSpPr>
          <p:nvPr/>
        </p:nvSpPr>
        <p:spPr bwMode="auto">
          <a:xfrm>
            <a:off x="4616450" y="14303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5" name="Line 65"/>
          <p:cNvSpPr>
            <a:spLocks noChangeShapeType="1"/>
          </p:cNvSpPr>
          <p:nvPr/>
        </p:nvSpPr>
        <p:spPr bwMode="auto">
          <a:xfrm>
            <a:off x="4676775" y="14303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6" name="Line 66"/>
          <p:cNvSpPr>
            <a:spLocks noChangeShapeType="1"/>
          </p:cNvSpPr>
          <p:nvPr/>
        </p:nvSpPr>
        <p:spPr bwMode="auto">
          <a:xfrm>
            <a:off x="4732338" y="138112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7" name="Line 67"/>
          <p:cNvSpPr>
            <a:spLocks noChangeShapeType="1"/>
          </p:cNvSpPr>
          <p:nvPr/>
        </p:nvSpPr>
        <p:spPr bwMode="auto">
          <a:xfrm>
            <a:off x="4789488" y="15763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8" name="Line 68"/>
          <p:cNvSpPr>
            <a:spLocks noChangeShapeType="1"/>
          </p:cNvSpPr>
          <p:nvPr/>
        </p:nvSpPr>
        <p:spPr bwMode="auto">
          <a:xfrm>
            <a:off x="4845050" y="23114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9" name="Line 69"/>
          <p:cNvSpPr>
            <a:spLocks noChangeShapeType="1"/>
          </p:cNvSpPr>
          <p:nvPr/>
        </p:nvSpPr>
        <p:spPr bwMode="auto">
          <a:xfrm>
            <a:off x="4900613" y="243522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70" name="Line 70"/>
          <p:cNvSpPr>
            <a:spLocks noChangeShapeType="1"/>
          </p:cNvSpPr>
          <p:nvPr/>
        </p:nvSpPr>
        <p:spPr bwMode="auto">
          <a:xfrm>
            <a:off x="4957763" y="26304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71" name="Line 71"/>
          <p:cNvSpPr>
            <a:spLocks noChangeShapeType="1"/>
          </p:cNvSpPr>
          <p:nvPr/>
        </p:nvSpPr>
        <p:spPr bwMode="auto">
          <a:xfrm>
            <a:off x="5018088" y="25066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72" name="Line 72"/>
          <p:cNvSpPr>
            <a:spLocks noChangeShapeType="1"/>
          </p:cNvSpPr>
          <p:nvPr/>
        </p:nvSpPr>
        <p:spPr bwMode="auto">
          <a:xfrm>
            <a:off x="5073650" y="22145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73" name="Line 73"/>
          <p:cNvSpPr>
            <a:spLocks noChangeShapeType="1"/>
          </p:cNvSpPr>
          <p:nvPr/>
        </p:nvSpPr>
        <p:spPr bwMode="auto">
          <a:xfrm>
            <a:off x="5130800" y="206692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74" name="Line 74"/>
          <p:cNvSpPr>
            <a:spLocks noChangeShapeType="1"/>
          </p:cNvSpPr>
          <p:nvPr/>
        </p:nvSpPr>
        <p:spPr bwMode="auto">
          <a:xfrm>
            <a:off x="5186363" y="18462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75" name="Line 75"/>
          <p:cNvSpPr>
            <a:spLocks noChangeShapeType="1"/>
          </p:cNvSpPr>
          <p:nvPr/>
        </p:nvSpPr>
        <p:spPr bwMode="auto">
          <a:xfrm>
            <a:off x="5241925" y="18684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76" name="Line 76"/>
          <p:cNvSpPr>
            <a:spLocks noChangeShapeType="1"/>
          </p:cNvSpPr>
          <p:nvPr/>
        </p:nvSpPr>
        <p:spPr bwMode="auto">
          <a:xfrm>
            <a:off x="5299075" y="19923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77" name="Line 77"/>
          <p:cNvSpPr>
            <a:spLocks noChangeShapeType="1"/>
          </p:cNvSpPr>
          <p:nvPr/>
        </p:nvSpPr>
        <p:spPr bwMode="auto">
          <a:xfrm>
            <a:off x="5359400" y="19923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78" name="Line 78"/>
          <p:cNvSpPr>
            <a:spLocks noChangeShapeType="1"/>
          </p:cNvSpPr>
          <p:nvPr/>
        </p:nvSpPr>
        <p:spPr bwMode="auto">
          <a:xfrm>
            <a:off x="5414963" y="19446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79" name="Line 79"/>
          <p:cNvSpPr>
            <a:spLocks noChangeShapeType="1"/>
          </p:cNvSpPr>
          <p:nvPr/>
        </p:nvSpPr>
        <p:spPr bwMode="auto">
          <a:xfrm>
            <a:off x="5472113" y="19177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80" name="Line 80"/>
          <p:cNvSpPr>
            <a:spLocks noChangeShapeType="1"/>
          </p:cNvSpPr>
          <p:nvPr/>
        </p:nvSpPr>
        <p:spPr bwMode="auto">
          <a:xfrm>
            <a:off x="5527675" y="18954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81" name="Line 81"/>
          <p:cNvSpPr>
            <a:spLocks noChangeShapeType="1"/>
          </p:cNvSpPr>
          <p:nvPr/>
        </p:nvSpPr>
        <p:spPr bwMode="auto">
          <a:xfrm>
            <a:off x="5583238" y="18954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82" name="Line 82"/>
          <p:cNvSpPr>
            <a:spLocks noChangeShapeType="1"/>
          </p:cNvSpPr>
          <p:nvPr/>
        </p:nvSpPr>
        <p:spPr bwMode="auto">
          <a:xfrm>
            <a:off x="5640388" y="19177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83" name="Line 83"/>
          <p:cNvSpPr>
            <a:spLocks noChangeShapeType="1"/>
          </p:cNvSpPr>
          <p:nvPr/>
        </p:nvSpPr>
        <p:spPr bwMode="auto">
          <a:xfrm>
            <a:off x="5700713" y="19446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84" name="Line 84"/>
          <p:cNvSpPr>
            <a:spLocks noChangeShapeType="1"/>
          </p:cNvSpPr>
          <p:nvPr/>
        </p:nvSpPr>
        <p:spPr bwMode="auto">
          <a:xfrm>
            <a:off x="5756275" y="206692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85" name="Line 85"/>
          <p:cNvSpPr>
            <a:spLocks noChangeShapeType="1"/>
          </p:cNvSpPr>
          <p:nvPr/>
        </p:nvSpPr>
        <p:spPr bwMode="auto">
          <a:xfrm>
            <a:off x="5811838" y="21161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86" name="Line 86"/>
          <p:cNvSpPr>
            <a:spLocks noChangeShapeType="1"/>
          </p:cNvSpPr>
          <p:nvPr/>
        </p:nvSpPr>
        <p:spPr bwMode="auto">
          <a:xfrm>
            <a:off x="5868988" y="22621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87" name="Line 87"/>
          <p:cNvSpPr>
            <a:spLocks noChangeShapeType="1"/>
          </p:cNvSpPr>
          <p:nvPr/>
        </p:nvSpPr>
        <p:spPr bwMode="auto">
          <a:xfrm>
            <a:off x="5924550" y="21875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88" name="Line 88"/>
          <p:cNvSpPr>
            <a:spLocks noChangeShapeType="1"/>
          </p:cNvSpPr>
          <p:nvPr/>
        </p:nvSpPr>
        <p:spPr bwMode="auto">
          <a:xfrm>
            <a:off x="5981700" y="19700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89" name="Line 89"/>
          <p:cNvSpPr>
            <a:spLocks noChangeShapeType="1"/>
          </p:cNvSpPr>
          <p:nvPr/>
        </p:nvSpPr>
        <p:spPr bwMode="auto">
          <a:xfrm>
            <a:off x="6042025" y="18462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90" name="Line 90"/>
          <p:cNvSpPr>
            <a:spLocks noChangeShapeType="1"/>
          </p:cNvSpPr>
          <p:nvPr/>
        </p:nvSpPr>
        <p:spPr bwMode="auto">
          <a:xfrm>
            <a:off x="6097588" y="159861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91" name="Line 91"/>
          <p:cNvSpPr>
            <a:spLocks noChangeShapeType="1"/>
          </p:cNvSpPr>
          <p:nvPr/>
        </p:nvSpPr>
        <p:spPr bwMode="auto">
          <a:xfrm>
            <a:off x="6153150" y="17002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92" name="Line 92"/>
          <p:cNvSpPr>
            <a:spLocks noChangeShapeType="1"/>
          </p:cNvSpPr>
          <p:nvPr/>
        </p:nvSpPr>
        <p:spPr bwMode="auto">
          <a:xfrm>
            <a:off x="6210300" y="18954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93" name="Line 93"/>
          <p:cNvSpPr>
            <a:spLocks noChangeShapeType="1"/>
          </p:cNvSpPr>
          <p:nvPr/>
        </p:nvSpPr>
        <p:spPr bwMode="auto">
          <a:xfrm>
            <a:off x="6265863" y="21875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94" name="Line 94"/>
          <p:cNvSpPr>
            <a:spLocks noChangeShapeType="1"/>
          </p:cNvSpPr>
          <p:nvPr/>
        </p:nvSpPr>
        <p:spPr bwMode="auto">
          <a:xfrm>
            <a:off x="6326188" y="25812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95" name="Line 95"/>
          <p:cNvSpPr>
            <a:spLocks noChangeShapeType="1"/>
          </p:cNvSpPr>
          <p:nvPr/>
        </p:nvSpPr>
        <p:spPr bwMode="auto">
          <a:xfrm>
            <a:off x="6383338" y="27765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96" name="Line 96"/>
          <p:cNvSpPr>
            <a:spLocks noChangeShapeType="1"/>
          </p:cNvSpPr>
          <p:nvPr/>
        </p:nvSpPr>
        <p:spPr bwMode="auto">
          <a:xfrm>
            <a:off x="6438900" y="33432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97" name="Line 97"/>
          <p:cNvSpPr>
            <a:spLocks noChangeShapeType="1"/>
          </p:cNvSpPr>
          <p:nvPr/>
        </p:nvSpPr>
        <p:spPr bwMode="auto">
          <a:xfrm>
            <a:off x="6494463" y="37099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98" name="Line 98"/>
          <p:cNvSpPr>
            <a:spLocks noChangeShapeType="1"/>
          </p:cNvSpPr>
          <p:nvPr/>
        </p:nvSpPr>
        <p:spPr bwMode="auto">
          <a:xfrm>
            <a:off x="6551613" y="43434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99" name="Line 99"/>
          <p:cNvSpPr>
            <a:spLocks noChangeShapeType="1"/>
          </p:cNvSpPr>
          <p:nvPr/>
        </p:nvSpPr>
        <p:spPr bwMode="auto">
          <a:xfrm>
            <a:off x="6607175" y="43703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00" name="Line 100"/>
          <p:cNvSpPr>
            <a:spLocks noChangeShapeType="1"/>
          </p:cNvSpPr>
          <p:nvPr/>
        </p:nvSpPr>
        <p:spPr bwMode="auto">
          <a:xfrm>
            <a:off x="6667500" y="43434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01" name="Line 101"/>
          <p:cNvSpPr>
            <a:spLocks noChangeShapeType="1"/>
          </p:cNvSpPr>
          <p:nvPr/>
        </p:nvSpPr>
        <p:spPr bwMode="auto">
          <a:xfrm>
            <a:off x="6724650" y="43211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02" name="Line 102"/>
          <p:cNvSpPr>
            <a:spLocks noChangeShapeType="1"/>
          </p:cNvSpPr>
          <p:nvPr/>
        </p:nvSpPr>
        <p:spPr bwMode="auto">
          <a:xfrm>
            <a:off x="6780213" y="427355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03" name="Line 103"/>
          <p:cNvSpPr>
            <a:spLocks noChangeShapeType="1"/>
          </p:cNvSpPr>
          <p:nvPr/>
        </p:nvSpPr>
        <p:spPr bwMode="auto">
          <a:xfrm>
            <a:off x="6835775" y="42465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04" name="Line 104"/>
          <p:cNvSpPr>
            <a:spLocks noChangeShapeType="1"/>
          </p:cNvSpPr>
          <p:nvPr/>
        </p:nvSpPr>
        <p:spPr bwMode="auto">
          <a:xfrm>
            <a:off x="6892925" y="417512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05" name="Line 105"/>
          <p:cNvSpPr>
            <a:spLocks noChangeShapeType="1"/>
          </p:cNvSpPr>
          <p:nvPr/>
        </p:nvSpPr>
        <p:spPr bwMode="auto">
          <a:xfrm>
            <a:off x="6948488" y="40782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06" name="Line 106"/>
          <p:cNvSpPr>
            <a:spLocks noChangeShapeType="1"/>
          </p:cNvSpPr>
          <p:nvPr/>
        </p:nvSpPr>
        <p:spPr bwMode="auto">
          <a:xfrm>
            <a:off x="7008813" y="38306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07" name="Line 107"/>
          <p:cNvSpPr>
            <a:spLocks noChangeShapeType="1"/>
          </p:cNvSpPr>
          <p:nvPr/>
        </p:nvSpPr>
        <p:spPr bwMode="auto">
          <a:xfrm>
            <a:off x="7064375" y="35607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08" name="Line 108"/>
          <p:cNvSpPr>
            <a:spLocks noChangeShapeType="1"/>
          </p:cNvSpPr>
          <p:nvPr/>
        </p:nvSpPr>
        <p:spPr bwMode="auto">
          <a:xfrm>
            <a:off x="7121525" y="29972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09" name="Line 109"/>
          <p:cNvSpPr>
            <a:spLocks noChangeShapeType="1"/>
          </p:cNvSpPr>
          <p:nvPr/>
        </p:nvSpPr>
        <p:spPr bwMode="auto">
          <a:xfrm>
            <a:off x="7177088" y="29718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10" name="Line 110"/>
          <p:cNvSpPr>
            <a:spLocks noChangeShapeType="1"/>
          </p:cNvSpPr>
          <p:nvPr/>
        </p:nvSpPr>
        <p:spPr bwMode="auto">
          <a:xfrm>
            <a:off x="7234238" y="29972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11" name="Line 111"/>
          <p:cNvSpPr>
            <a:spLocks noChangeShapeType="1"/>
          </p:cNvSpPr>
          <p:nvPr/>
        </p:nvSpPr>
        <p:spPr bwMode="auto">
          <a:xfrm>
            <a:off x="7289800" y="29718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12" name="Line 112"/>
          <p:cNvSpPr>
            <a:spLocks noChangeShapeType="1"/>
          </p:cNvSpPr>
          <p:nvPr/>
        </p:nvSpPr>
        <p:spPr bwMode="auto">
          <a:xfrm>
            <a:off x="7350125" y="29718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13" name="Line 113"/>
          <p:cNvSpPr>
            <a:spLocks noChangeShapeType="1"/>
          </p:cNvSpPr>
          <p:nvPr/>
        </p:nvSpPr>
        <p:spPr bwMode="auto">
          <a:xfrm>
            <a:off x="7405688" y="26304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14" name="Line 114"/>
          <p:cNvSpPr>
            <a:spLocks noChangeShapeType="1"/>
          </p:cNvSpPr>
          <p:nvPr/>
        </p:nvSpPr>
        <p:spPr bwMode="auto">
          <a:xfrm>
            <a:off x="7462838" y="22367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15" name="Line 115"/>
          <p:cNvSpPr>
            <a:spLocks noChangeShapeType="1"/>
          </p:cNvSpPr>
          <p:nvPr/>
        </p:nvSpPr>
        <p:spPr bwMode="auto">
          <a:xfrm>
            <a:off x="7518400" y="21161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16" name="Line 116"/>
          <p:cNvSpPr>
            <a:spLocks noChangeShapeType="1"/>
          </p:cNvSpPr>
          <p:nvPr/>
        </p:nvSpPr>
        <p:spPr bwMode="auto">
          <a:xfrm>
            <a:off x="7575550" y="18208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17" name="Line 117"/>
          <p:cNvSpPr>
            <a:spLocks noChangeShapeType="1"/>
          </p:cNvSpPr>
          <p:nvPr/>
        </p:nvSpPr>
        <p:spPr bwMode="auto">
          <a:xfrm>
            <a:off x="7631113" y="19700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18" name="Line 118"/>
          <p:cNvSpPr>
            <a:spLocks noChangeShapeType="1"/>
          </p:cNvSpPr>
          <p:nvPr/>
        </p:nvSpPr>
        <p:spPr bwMode="auto">
          <a:xfrm>
            <a:off x="7691438" y="216535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19" name="Line 119"/>
          <p:cNvSpPr>
            <a:spLocks noChangeShapeType="1"/>
          </p:cNvSpPr>
          <p:nvPr/>
        </p:nvSpPr>
        <p:spPr bwMode="auto">
          <a:xfrm>
            <a:off x="7747000" y="22145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20" name="Line 120"/>
          <p:cNvSpPr>
            <a:spLocks noChangeShapeType="1"/>
          </p:cNvSpPr>
          <p:nvPr/>
        </p:nvSpPr>
        <p:spPr bwMode="auto">
          <a:xfrm>
            <a:off x="7804150" y="23383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21" name="Line 121"/>
          <p:cNvSpPr>
            <a:spLocks noChangeShapeType="1"/>
          </p:cNvSpPr>
          <p:nvPr/>
        </p:nvSpPr>
        <p:spPr bwMode="auto">
          <a:xfrm>
            <a:off x="7859713" y="23114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22" name="Line 122"/>
          <p:cNvSpPr>
            <a:spLocks noChangeShapeType="1"/>
          </p:cNvSpPr>
          <p:nvPr/>
        </p:nvSpPr>
        <p:spPr bwMode="auto">
          <a:xfrm>
            <a:off x="7916863" y="22145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23" name="Line 123"/>
          <p:cNvSpPr>
            <a:spLocks noChangeShapeType="1"/>
          </p:cNvSpPr>
          <p:nvPr/>
        </p:nvSpPr>
        <p:spPr bwMode="auto">
          <a:xfrm>
            <a:off x="7977188" y="21875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24" name="Line 124"/>
          <p:cNvSpPr>
            <a:spLocks noChangeShapeType="1"/>
          </p:cNvSpPr>
          <p:nvPr/>
        </p:nvSpPr>
        <p:spPr bwMode="auto">
          <a:xfrm>
            <a:off x="8032750" y="21383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25" name="Line 125"/>
          <p:cNvSpPr>
            <a:spLocks noChangeShapeType="1"/>
          </p:cNvSpPr>
          <p:nvPr/>
        </p:nvSpPr>
        <p:spPr bwMode="auto">
          <a:xfrm>
            <a:off x="8088313" y="21383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26" name="Line 126"/>
          <p:cNvSpPr>
            <a:spLocks noChangeShapeType="1"/>
          </p:cNvSpPr>
          <p:nvPr/>
        </p:nvSpPr>
        <p:spPr bwMode="auto">
          <a:xfrm>
            <a:off x="8145463" y="21161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27" name="Line 127"/>
          <p:cNvSpPr>
            <a:spLocks noChangeShapeType="1"/>
          </p:cNvSpPr>
          <p:nvPr/>
        </p:nvSpPr>
        <p:spPr bwMode="auto">
          <a:xfrm>
            <a:off x="8201025" y="20907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28" name="Line 128"/>
          <p:cNvSpPr>
            <a:spLocks noChangeShapeType="1"/>
          </p:cNvSpPr>
          <p:nvPr/>
        </p:nvSpPr>
        <p:spPr bwMode="auto">
          <a:xfrm>
            <a:off x="8258175" y="20193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29" name="Line 129"/>
          <p:cNvSpPr>
            <a:spLocks noChangeShapeType="1"/>
          </p:cNvSpPr>
          <p:nvPr/>
        </p:nvSpPr>
        <p:spPr bwMode="auto">
          <a:xfrm>
            <a:off x="8316913" y="19700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30" name="Line 130"/>
          <p:cNvSpPr>
            <a:spLocks noChangeShapeType="1"/>
          </p:cNvSpPr>
          <p:nvPr/>
        </p:nvSpPr>
        <p:spPr bwMode="auto">
          <a:xfrm>
            <a:off x="8374063" y="19446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31" name="Line 131"/>
          <p:cNvSpPr>
            <a:spLocks noChangeShapeType="1"/>
          </p:cNvSpPr>
          <p:nvPr/>
        </p:nvSpPr>
        <p:spPr bwMode="auto">
          <a:xfrm>
            <a:off x="8429625" y="18954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32" name="Line 132"/>
          <p:cNvSpPr>
            <a:spLocks noChangeShapeType="1"/>
          </p:cNvSpPr>
          <p:nvPr/>
        </p:nvSpPr>
        <p:spPr bwMode="auto">
          <a:xfrm>
            <a:off x="8486775" y="17002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33" name="Line 133"/>
          <p:cNvSpPr>
            <a:spLocks noChangeShapeType="1"/>
          </p:cNvSpPr>
          <p:nvPr/>
        </p:nvSpPr>
        <p:spPr bwMode="auto">
          <a:xfrm>
            <a:off x="8542338" y="18954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34" name="Line 134"/>
          <p:cNvSpPr>
            <a:spLocks noChangeShapeType="1"/>
          </p:cNvSpPr>
          <p:nvPr/>
        </p:nvSpPr>
        <p:spPr bwMode="auto">
          <a:xfrm>
            <a:off x="8599488" y="21383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35" name="Line 135"/>
          <p:cNvSpPr>
            <a:spLocks noChangeShapeType="1"/>
          </p:cNvSpPr>
          <p:nvPr/>
        </p:nvSpPr>
        <p:spPr bwMode="auto">
          <a:xfrm>
            <a:off x="8658225" y="216535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36" name="Line 136"/>
          <p:cNvSpPr>
            <a:spLocks noChangeShapeType="1"/>
          </p:cNvSpPr>
          <p:nvPr/>
        </p:nvSpPr>
        <p:spPr bwMode="auto">
          <a:xfrm>
            <a:off x="8715375" y="22621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37" name="Freeform 137"/>
          <p:cNvSpPr>
            <a:spLocks/>
          </p:cNvSpPr>
          <p:nvPr/>
        </p:nvSpPr>
        <p:spPr bwMode="auto">
          <a:xfrm>
            <a:off x="3592513" y="1284288"/>
            <a:ext cx="5122862" cy="3086100"/>
          </a:xfrm>
          <a:custGeom>
            <a:avLst/>
            <a:gdLst>
              <a:gd name="T0" fmla="*/ 35 w 3227"/>
              <a:gd name="T1" fmla="*/ 354 h 1944"/>
              <a:gd name="T2" fmla="*/ 109 w 3227"/>
              <a:gd name="T3" fmla="*/ 30 h 1944"/>
              <a:gd name="T4" fmla="*/ 180 w 3227"/>
              <a:gd name="T5" fmla="*/ 137 h 1944"/>
              <a:gd name="T6" fmla="*/ 250 w 3227"/>
              <a:gd name="T7" fmla="*/ 368 h 1944"/>
              <a:gd name="T8" fmla="*/ 324 w 3227"/>
              <a:gd name="T9" fmla="*/ 293 h 1944"/>
              <a:gd name="T10" fmla="*/ 395 w 3227"/>
              <a:gd name="T11" fmla="*/ 92 h 1944"/>
              <a:gd name="T12" fmla="*/ 465 w 3227"/>
              <a:gd name="T13" fmla="*/ 231 h 1944"/>
              <a:gd name="T14" fmla="*/ 539 w 3227"/>
              <a:gd name="T15" fmla="*/ 323 h 1944"/>
              <a:gd name="T16" fmla="*/ 609 w 3227"/>
              <a:gd name="T17" fmla="*/ 245 h 1944"/>
              <a:gd name="T18" fmla="*/ 683 w 3227"/>
              <a:gd name="T19" fmla="*/ 92 h 1944"/>
              <a:gd name="T20" fmla="*/ 754 w 3227"/>
              <a:gd name="T21" fmla="*/ 184 h 1944"/>
              <a:gd name="T22" fmla="*/ 824 w 3227"/>
              <a:gd name="T23" fmla="*/ 725 h 1944"/>
              <a:gd name="T24" fmla="*/ 898 w 3227"/>
              <a:gd name="T25" fmla="*/ 770 h 1944"/>
              <a:gd name="T26" fmla="*/ 969 w 3227"/>
              <a:gd name="T27" fmla="*/ 493 h 1944"/>
              <a:gd name="T28" fmla="*/ 1039 w 3227"/>
              <a:gd name="T29" fmla="*/ 368 h 1944"/>
              <a:gd name="T30" fmla="*/ 1113 w 3227"/>
              <a:gd name="T31" fmla="*/ 446 h 1944"/>
              <a:gd name="T32" fmla="*/ 1184 w 3227"/>
              <a:gd name="T33" fmla="*/ 399 h 1944"/>
              <a:gd name="T34" fmla="*/ 1254 w 3227"/>
              <a:gd name="T35" fmla="*/ 385 h 1944"/>
              <a:gd name="T36" fmla="*/ 1328 w 3227"/>
              <a:gd name="T37" fmla="*/ 416 h 1944"/>
              <a:gd name="T38" fmla="*/ 1398 w 3227"/>
              <a:gd name="T39" fmla="*/ 524 h 1944"/>
              <a:gd name="T40" fmla="*/ 1469 w 3227"/>
              <a:gd name="T41" fmla="*/ 569 h 1944"/>
              <a:gd name="T42" fmla="*/ 1543 w 3227"/>
              <a:gd name="T43" fmla="*/ 354 h 1944"/>
              <a:gd name="T44" fmla="*/ 1613 w 3227"/>
              <a:gd name="T45" fmla="*/ 262 h 1944"/>
              <a:gd name="T46" fmla="*/ 1684 w 3227"/>
              <a:gd name="T47" fmla="*/ 569 h 1944"/>
              <a:gd name="T48" fmla="*/ 1758 w 3227"/>
              <a:gd name="T49" fmla="*/ 940 h 1944"/>
              <a:gd name="T50" fmla="*/ 1828 w 3227"/>
              <a:gd name="T51" fmla="*/ 1528 h 1944"/>
              <a:gd name="T52" fmla="*/ 1899 w 3227"/>
              <a:gd name="T53" fmla="*/ 1944 h 1944"/>
              <a:gd name="T54" fmla="*/ 1973 w 3227"/>
              <a:gd name="T55" fmla="*/ 1913 h 1944"/>
              <a:gd name="T56" fmla="*/ 2043 w 3227"/>
              <a:gd name="T57" fmla="*/ 1866 h 1944"/>
              <a:gd name="T58" fmla="*/ 2114 w 3227"/>
              <a:gd name="T59" fmla="*/ 1760 h 1944"/>
              <a:gd name="T60" fmla="*/ 2187 w 3227"/>
              <a:gd name="T61" fmla="*/ 1434 h 1944"/>
              <a:gd name="T62" fmla="*/ 2258 w 3227"/>
              <a:gd name="T63" fmla="*/ 1063 h 1944"/>
              <a:gd name="T64" fmla="*/ 2329 w 3227"/>
              <a:gd name="T65" fmla="*/ 1063 h 1944"/>
              <a:gd name="T66" fmla="*/ 2402 w 3227"/>
              <a:gd name="T67" fmla="*/ 848 h 1944"/>
              <a:gd name="T68" fmla="*/ 2473 w 3227"/>
              <a:gd name="T69" fmla="*/ 524 h 1944"/>
              <a:gd name="T70" fmla="*/ 2544 w 3227"/>
              <a:gd name="T71" fmla="*/ 432 h 1944"/>
              <a:gd name="T72" fmla="*/ 2617 w 3227"/>
              <a:gd name="T73" fmla="*/ 586 h 1944"/>
              <a:gd name="T74" fmla="*/ 2688 w 3227"/>
              <a:gd name="T75" fmla="*/ 647 h 1944"/>
              <a:gd name="T76" fmla="*/ 2762 w 3227"/>
              <a:gd name="T77" fmla="*/ 569 h 1944"/>
              <a:gd name="T78" fmla="*/ 2832 w 3227"/>
              <a:gd name="T79" fmla="*/ 538 h 1944"/>
              <a:gd name="T80" fmla="*/ 2903 w 3227"/>
              <a:gd name="T81" fmla="*/ 508 h 1944"/>
              <a:gd name="T82" fmla="*/ 2976 w 3227"/>
              <a:gd name="T83" fmla="*/ 432 h 1944"/>
              <a:gd name="T84" fmla="*/ 3047 w 3227"/>
              <a:gd name="T85" fmla="*/ 385 h 1944"/>
              <a:gd name="T86" fmla="*/ 3118 w 3227"/>
              <a:gd name="T87" fmla="*/ 385 h 1944"/>
              <a:gd name="T88" fmla="*/ 3191 w 3227"/>
              <a:gd name="T89" fmla="*/ 555 h 1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27" h="1944">
                <a:moveTo>
                  <a:pt x="0" y="385"/>
                </a:moveTo>
                <a:lnTo>
                  <a:pt x="35" y="354"/>
                </a:lnTo>
                <a:lnTo>
                  <a:pt x="73" y="0"/>
                </a:lnTo>
                <a:lnTo>
                  <a:pt x="109" y="30"/>
                </a:lnTo>
                <a:lnTo>
                  <a:pt x="144" y="75"/>
                </a:lnTo>
                <a:lnTo>
                  <a:pt x="180" y="137"/>
                </a:lnTo>
                <a:lnTo>
                  <a:pt x="215" y="323"/>
                </a:lnTo>
                <a:lnTo>
                  <a:pt x="250" y="368"/>
                </a:lnTo>
                <a:lnTo>
                  <a:pt x="288" y="368"/>
                </a:lnTo>
                <a:lnTo>
                  <a:pt x="324" y="293"/>
                </a:lnTo>
                <a:lnTo>
                  <a:pt x="359" y="92"/>
                </a:lnTo>
                <a:lnTo>
                  <a:pt x="395" y="92"/>
                </a:lnTo>
                <a:lnTo>
                  <a:pt x="430" y="198"/>
                </a:lnTo>
                <a:lnTo>
                  <a:pt x="465" y="231"/>
                </a:lnTo>
                <a:lnTo>
                  <a:pt x="503" y="323"/>
                </a:lnTo>
                <a:lnTo>
                  <a:pt x="539" y="323"/>
                </a:lnTo>
                <a:lnTo>
                  <a:pt x="574" y="276"/>
                </a:lnTo>
                <a:lnTo>
                  <a:pt x="609" y="245"/>
                </a:lnTo>
                <a:lnTo>
                  <a:pt x="645" y="92"/>
                </a:lnTo>
                <a:lnTo>
                  <a:pt x="683" y="92"/>
                </a:lnTo>
                <a:lnTo>
                  <a:pt x="718" y="61"/>
                </a:lnTo>
                <a:lnTo>
                  <a:pt x="754" y="184"/>
                </a:lnTo>
                <a:lnTo>
                  <a:pt x="789" y="647"/>
                </a:lnTo>
                <a:lnTo>
                  <a:pt x="824" y="725"/>
                </a:lnTo>
                <a:lnTo>
                  <a:pt x="860" y="848"/>
                </a:lnTo>
                <a:lnTo>
                  <a:pt x="898" y="770"/>
                </a:lnTo>
                <a:lnTo>
                  <a:pt x="933" y="586"/>
                </a:lnTo>
                <a:lnTo>
                  <a:pt x="969" y="493"/>
                </a:lnTo>
                <a:lnTo>
                  <a:pt x="1004" y="354"/>
                </a:lnTo>
                <a:lnTo>
                  <a:pt x="1039" y="368"/>
                </a:lnTo>
                <a:lnTo>
                  <a:pt x="1075" y="446"/>
                </a:lnTo>
                <a:lnTo>
                  <a:pt x="1113" y="446"/>
                </a:lnTo>
                <a:lnTo>
                  <a:pt x="1148" y="416"/>
                </a:lnTo>
                <a:lnTo>
                  <a:pt x="1184" y="399"/>
                </a:lnTo>
                <a:lnTo>
                  <a:pt x="1219" y="385"/>
                </a:lnTo>
                <a:lnTo>
                  <a:pt x="1254" y="385"/>
                </a:lnTo>
                <a:lnTo>
                  <a:pt x="1290" y="399"/>
                </a:lnTo>
                <a:lnTo>
                  <a:pt x="1328" y="416"/>
                </a:lnTo>
                <a:lnTo>
                  <a:pt x="1363" y="493"/>
                </a:lnTo>
                <a:lnTo>
                  <a:pt x="1398" y="524"/>
                </a:lnTo>
                <a:lnTo>
                  <a:pt x="1434" y="616"/>
                </a:lnTo>
                <a:lnTo>
                  <a:pt x="1469" y="569"/>
                </a:lnTo>
                <a:lnTo>
                  <a:pt x="1505" y="432"/>
                </a:lnTo>
                <a:lnTo>
                  <a:pt x="1543" y="354"/>
                </a:lnTo>
                <a:lnTo>
                  <a:pt x="1578" y="198"/>
                </a:lnTo>
                <a:lnTo>
                  <a:pt x="1613" y="262"/>
                </a:lnTo>
                <a:lnTo>
                  <a:pt x="1649" y="385"/>
                </a:lnTo>
                <a:lnTo>
                  <a:pt x="1684" y="569"/>
                </a:lnTo>
                <a:lnTo>
                  <a:pt x="1722" y="817"/>
                </a:lnTo>
                <a:lnTo>
                  <a:pt x="1758" y="940"/>
                </a:lnTo>
                <a:lnTo>
                  <a:pt x="1793" y="1297"/>
                </a:lnTo>
                <a:lnTo>
                  <a:pt x="1828" y="1528"/>
                </a:lnTo>
                <a:lnTo>
                  <a:pt x="1864" y="1927"/>
                </a:lnTo>
                <a:lnTo>
                  <a:pt x="1899" y="1944"/>
                </a:lnTo>
                <a:lnTo>
                  <a:pt x="1937" y="1927"/>
                </a:lnTo>
                <a:lnTo>
                  <a:pt x="1973" y="1913"/>
                </a:lnTo>
                <a:lnTo>
                  <a:pt x="2008" y="1883"/>
                </a:lnTo>
                <a:lnTo>
                  <a:pt x="2043" y="1866"/>
                </a:lnTo>
                <a:lnTo>
                  <a:pt x="2079" y="1821"/>
                </a:lnTo>
                <a:lnTo>
                  <a:pt x="2114" y="1760"/>
                </a:lnTo>
                <a:lnTo>
                  <a:pt x="2152" y="1604"/>
                </a:lnTo>
                <a:lnTo>
                  <a:pt x="2187" y="1434"/>
                </a:lnTo>
                <a:lnTo>
                  <a:pt x="2223" y="1079"/>
                </a:lnTo>
                <a:lnTo>
                  <a:pt x="2258" y="1063"/>
                </a:lnTo>
                <a:lnTo>
                  <a:pt x="2294" y="1079"/>
                </a:lnTo>
                <a:lnTo>
                  <a:pt x="2329" y="1063"/>
                </a:lnTo>
                <a:lnTo>
                  <a:pt x="2367" y="1063"/>
                </a:lnTo>
                <a:lnTo>
                  <a:pt x="2402" y="848"/>
                </a:lnTo>
                <a:lnTo>
                  <a:pt x="2438" y="600"/>
                </a:lnTo>
                <a:lnTo>
                  <a:pt x="2473" y="524"/>
                </a:lnTo>
                <a:lnTo>
                  <a:pt x="2509" y="338"/>
                </a:lnTo>
                <a:lnTo>
                  <a:pt x="2544" y="432"/>
                </a:lnTo>
                <a:lnTo>
                  <a:pt x="2582" y="555"/>
                </a:lnTo>
                <a:lnTo>
                  <a:pt x="2617" y="586"/>
                </a:lnTo>
                <a:lnTo>
                  <a:pt x="2653" y="664"/>
                </a:lnTo>
                <a:lnTo>
                  <a:pt x="2688" y="647"/>
                </a:lnTo>
                <a:lnTo>
                  <a:pt x="2724" y="586"/>
                </a:lnTo>
                <a:lnTo>
                  <a:pt x="2762" y="569"/>
                </a:lnTo>
                <a:lnTo>
                  <a:pt x="2797" y="538"/>
                </a:lnTo>
                <a:lnTo>
                  <a:pt x="2832" y="538"/>
                </a:lnTo>
                <a:lnTo>
                  <a:pt x="2868" y="524"/>
                </a:lnTo>
                <a:lnTo>
                  <a:pt x="2903" y="508"/>
                </a:lnTo>
                <a:lnTo>
                  <a:pt x="2939" y="463"/>
                </a:lnTo>
                <a:lnTo>
                  <a:pt x="2976" y="432"/>
                </a:lnTo>
                <a:lnTo>
                  <a:pt x="3012" y="416"/>
                </a:lnTo>
                <a:lnTo>
                  <a:pt x="3047" y="385"/>
                </a:lnTo>
                <a:lnTo>
                  <a:pt x="3083" y="262"/>
                </a:lnTo>
                <a:lnTo>
                  <a:pt x="3118" y="385"/>
                </a:lnTo>
                <a:lnTo>
                  <a:pt x="3154" y="538"/>
                </a:lnTo>
                <a:lnTo>
                  <a:pt x="3191" y="555"/>
                </a:lnTo>
                <a:lnTo>
                  <a:pt x="3227" y="616"/>
                </a:lnTo>
              </a:path>
            </a:pathLst>
          </a:custGeom>
          <a:noFill/>
          <a:ln w="22225" cap="flat">
            <a:solidFill>
              <a:srgbClr val="221E1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38" name="Rectangle 138"/>
          <p:cNvSpPr>
            <a:spLocks noChangeArrowheads="1"/>
          </p:cNvSpPr>
          <p:nvPr/>
        </p:nvSpPr>
        <p:spPr bwMode="auto">
          <a:xfrm>
            <a:off x="3154363" y="3100388"/>
            <a:ext cx="37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120</a:t>
            </a:r>
            <a:endParaRPr lang="en-US">
              <a:effectLst>
                <a:outerShdw blurRad="38100" dist="38100" dir="2700000" algn="tl">
                  <a:srgbClr val="FFFFFF"/>
                </a:outerShdw>
              </a:effectLst>
            </a:endParaRPr>
          </a:p>
        </p:txBody>
      </p:sp>
      <p:sp>
        <p:nvSpPr>
          <p:cNvPr id="256139" name="Rectangle 139"/>
          <p:cNvSpPr>
            <a:spLocks noChangeArrowheads="1"/>
          </p:cNvSpPr>
          <p:nvPr/>
        </p:nvSpPr>
        <p:spPr bwMode="auto">
          <a:xfrm>
            <a:off x="3154363" y="2120900"/>
            <a:ext cx="371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160</a:t>
            </a:r>
            <a:endParaRPr lang="en-US">
              <a:effectLst>
                <a:outerShdw blurRad="38100" dist="38100" dir="2700000" algn="tl">
                  <a:srgbClr val="FFFFFF"/>
                </a:outerShdw>
              </a:effectLst>
            </a:endParaRPr>
          </a:p>
        </p:txBody>
      </p:sp>
      <p:sp>
        <p:nvSpPr>
          <p:cNvPr id="256140" name="Rectangle 140"/>
          <p:cNvSpPr>
            <a:spLocks noChangeArrowheads="1"/>
          </p:cNvSpPr>
          <p:nvPr/>
        </p:nvSpPr>
        <p:spPr bwMode="auto">
          <a:xfrm>
            <a:off x="3538538" y="515938"/>
            <a:ext cx="1981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800" b="1">
                <a:solidFill>
                  <a:srgbClr val="221E1F"/>
                </a:solidFill>
                <a:effectLst/>
              </a:rPr>
              <a:t>Intensity</a:t>
            </a:r>
            <a:endParaRPr lang="en-US">
              <a:effectLst>
                <a:outerShdw blurRad="38100" dist="38100" dir="2700000" algn="tl">
                  <a:srgbClr val="FFFFFF"/>
                </a:outerShdw>
              </a:effectLst>
            </a:endParaRPr>
          </a:p>
        </p:txBody>
      </p:sp>
      <p:sp>
        <p:nvSpPr>
          <p:cNvPr id="256141" name="Rectangle 141"/>
          <p:cNvSpPr>
            <a:spLocks noChangeArrowheads="1"/>
          </p:cNvSpPr>
          <p:nvPr/>
        </p:nvSpPr>
        <p:spPr bwMode="auto">
          <a:xfrm>
            <a:off x="7991475" y="539750"/>
            <a:ext cx="2603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400">
                <a:solidFill>
                  <a:srgbClr val="221E1F"/>
                </a:solidFill>
                <a:effectLst/>
                <a:latin typeface="Symbol" pitchFamily="18" charset="2"/>
              </a:rPr>
              <a:t>s</a:t>
            </a:r>
            <a:endParaRPr lang="en-US">
              <a:effectLst>
                <a:outerShdw blurRad="38100" dist="38100" dir="2700000" algn="tl">
                  <a:srgbClr val="FFFFFF"/>
                </a:outerShdw>
              </a:effectLst>
            </a:endParaRPr>
          </a:p>
        </p:txBody>
      </p:sp>
      <p:sp>
        <p:nvSpPr>
          <p:cNvPr id="256142" name="Rectangle 142"/>
          <p:cNvSpPr>
            <a:spLocks noChangeArrowheads="1"/>
          </p:cNvSpPr>
          <p:nvPr/>
        </p:nvSpPr>
        <p:spPr bwMode="auto">
          <a:xfrm>
            <a:off x="8256588" y="647700"/>
            <a:ext cx="2524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400">
                <a:solidFill>
                  <a:srgbClr val="221E1F"/>
                </a:solidFill>
                <a:effectLst/>
              </a:rPr>
              <a:t>d</a:t>
            </a:r>
            <a:endParaRPr lang="en-US">
              <a:effectLst>
                <a:outerShdw blurRad="38100" dist="38100" dir="2700000" algn="tl">
                  <a:srgbClr val="FFFFFF"/>
                </a:outerShdw>
              </a:effectLst>
            </a:endParaRPr>
          </a:p>
        </p:txBody>
      </p:sp>
      <p:sp>
        <p:nvSpPr>
          <p:cNvPr id="256145" name="Rectangle 145"/>
          <p:cNvSpPr>
            <a:spLocks noChangeArrowheads="1"/>
          </p:cNvSpPr>
          <p:nvPr/>
        </p:nvSpPr>
        <p:spPr bwMode="auto">
          <a:xfrm>
            <a:off x="5260975" y="4746625"/>
            <a:ext cx="19446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800" b="1">
                <a:solidFill>
                  <a:srgbClr val="221E1F"/>
                </a:solidFill>
                <a:effectLst/>
              </a:rPr>
              <a:t>Location</a:t>
            </a:r>
            <a:endParaRPr lang="en-US">
              <a:effectLst>
                <a:outerShdw blurRad="38100" dist="38100" dir="2700000" algn="tl">
                  <a:srgbClr val="FFFFFF"/>
                </a:outerShdw>
              </a:effectLst>
            </a:endParaRPr>
          </a:p>
        </p:txBody>
      </p:sp>
      <p:sp>
        <p:nvSpPr>
          <p:cNvPr id="256149" name="Rectangle 149"/>
          <p:cNvSpPr>
            <a:spLocks noChangeArrowheads="1"/>
          </p:cNvSpPr>
          <p:nvPr/>
        </p:nvSpPr>
        <p:spPr bwMode="auto">
          <a:xfrm>
            <a:off x="227013"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3"/>
          <p:cNvSpPr>
            <a:spLocks noChangeArrowheads="1"/>
          </p:cNvSpPr>
          <p:nvPr/>
        </p:nvSpPr>
        <p:spPr bwMode="auto">
          <a:xfrm>
            <a:off x="0" y="1200150"/>
            <a:ext cx="9563100" cy="8826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57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661988"/>
            <a:ext cx="27416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7038" name="Text Box 14"/>
          <p:cNvSpPr txBox="1">
            <a:spLocks noChangeArrowheads="1"/>
          </p:cNvSpPr>
          <p:nvPr/>
        </p:nvSpPr>
        <p:spPr bwMode="auto">
          <a:xfrm>
            <a:off x="227013" y="239713"/>
            <a:ext cx="1381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No-Flash</a:t>
            </a:r>
          </a:p>
        </p:txBody>
      </p:sp>
      <p:sp>
        <p:nvSpPr>
          <p:cNvPr id="257039" name="Rectangle 15"/>
          <p:cNvSpPr>
            <a:spLocks noChangeArrowheads="1"/>
          </p:cNvSpPr>
          <p:nvPr/>
        </p:nvSpPr>
        <p:spPr bwMode="auto">
          <a:xfrm>
            <a:off x="6843713" y="1366838"/>
            <a:ext cx="2003425" cy="993775"/>
          </a:xfrm>
          <a:prstGeom prst="rect">
            <a:avLst/>
          </a:prstGeom>
          <a:solidFill>
            <a:srgbClr val="334EA1">
              <a:alpha val="2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40" name="Rectangle 16"/>
          <p:cNvSpPr>
            <a:spLocks noChangeArrowheads="1"/>
          </p:cNvSpPr>
          <p:nvPr/>
        </p:nvSpPr>
        <p:spPr bwMode="auto">
          <a:xfrm>
            <a:off x="6835775" y="1187450"/>
            <a:ext cx="1474788" cy="3355975"/>
          </a:xfrm>
          <a:prstGeom prst="rect">
            <a:avLst/>
          </a:prstGeom>
          <a:solidFill>
            <a:srgbClr val="334EA1">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41" name="Freeform 17"/>
          <p:cNvSpPr>
            <a:spLocks noEditPoints="1"/>
          </p:cNvSpPr>
          <p:nvPr/>
        </p:nvSpPr>
        <p:spPr bwMode="auto">
          <a:xfrm>
            <a:off x="6843713" y="695325"/>
            <a:ext cx="1466850" cy="495300"/>
          </a:xfrm>
          <a:custGeom>
            <a:avLst/>
            <a:gdLst>
              <a:gd name="T0" fmla="*/ 924 w 924"/>
              <a:gd name="T1" fmla="*/ 312 h 312"/>
              <a:gd name="T2" fmla="*/ 874 w 924"/>
              <a:gd name="T3" fmla="*/ 307 h 312"/>
              <a:gd name="T4" fmla="*/ 851 w 924"/>
              <a:gd name="T5" fmla="*/ 305 h 312"/>
              <a:gd name="T6" fmla="*/ 827 w 924"/>
              <a:gd name="T7" fmla="*/ 298 h 312"/>
              <a:gd name="T8" fmla="*/ 801 w 924"/>
              <a:gd name="T9" fmla="*/ 290 h 312"/>
              <a:gd name="T10" fmla="*/ 777 w 924"/>
              <a:gd name="T11" fmla="*/ 281 h 312"/>
              <a:gd name="T12" fmla="*/ 754 w 924"/>
              <a:gd name="T13" fmla="*/ 269 h 312"/>
              <a:gd name="T14" fmla="*/ 704 w 924"/>
              <a:gd name="T15" fmla="*/ 234 h 312"/>
              <a:gd name="T16" fmla="*/ 657 w 924"/>
              <a:gd name="T17" fmla="*/ 182 h 312"/>
              <a:gd name="T18" fmla="*/ 607 w 924"/>
              <a:gd name="T19" fmla="*/ 120 h 312"/>
              <a:gd name="T20" fmla="*/ 584 w 924"/>
              <a:gd name="T21" fmla="*/ 90 h 312"/>
              <a:gd name="T22" fmla="*/ 558 w 924"/>
              <a:gd name="T23" fmla="*/ 61 h 312"/>
              <a:gd name="T24" fmla="*/ 534 w 924"/>
              <a:gd name="T25" fmla="*/ 35 h 312"/>
              <a:gd name="T26" fmla="*/ 510 w 924"/>
              <a:gd name="T27" fmla="*/ 16 h 312"/>
              <a:gd name="T28" fmla="*/ 487 w 924"/>
              <a:gd name="T29" fmla="*/ 5 h 312"/>
              <a:gd name="T30" fmla="*/ 461 w 924"/>
              <a:gd name="T31" fmla="*/ 0 h 312"/>
              <a:gd name="T32" fmla="*/ 0 w 924"/>
              <a:gd name="T33" fmla="*/ 312 h 312"/>
              <a:gd name="T34" fmla="*/ 47 w 924"/>
              <a:gd name="T35" fmla="*/ 307 h 312"/>
              <a:gd name="T36" fmla="*/ 73 w 924"/>
              <a:gd name="T37" fmla="*/ 305 h 312"/>
              <a:gd name="T38" fmla="*/ 97 w 924"/>
              <a:gd name="T39" fmla="*/ 298 h 312"/>
              <a:gd name="T40" fmla="*/ 121 w 924"/>
              <a:gd name="T41" fmla="*/ 290 h 312"/>
              <a:gd name="T42" fmla="*/ 144 w 924"/>
              <a:gd name="T43" fmla="*/ 281 h 312"/>
              <a:gd name="T44" fmla="*/ 170 w 924"/>
              <a:gd name="T45" fmla="*/ 269 h 312"/>
              <a:gd name="T46" fmla="*/ 217 w 924"/>
              <a:gd name="T47" fmla="*/ 234 h 312"/>
              <a:gd name="T48" fmla="*/ 267 w 924"/>
              <a:gd name="T49" fmla="*/ 182 h 312"/>
              <a:gd name="T50" fmla="*/ 314 w 924"/>
              <a:gd name="T51" fmla="*/ 120 h 312"/>
              <a:gd name="T52" fmla="*/ 340 w 924"/>
              <a:gd name="T53" fmla="*/ 90 h 312"/>
              <a:gd name="T54" fmla="*/ 364 w 924"/>
              <a:gd name="T55" fmla="*/ 61 h 312"/>
              <a:gd name="T56" fmla="*/ 388 w 924"/>
              <a:gd name="T57" fmla="*/ 35 h 312"/>
              <a:gd name="T58" fmla="*/ 414 w 924"/>
              <a:gd name="T59" fmla="*/ 16 h 312"/>
              <a:gd name="T60" fmla="*/ 437 w 924"/>
              <a:gd name="T61" fmla="*/ 5 h 312"/>
              <a:gd name="T62" fmla="*/ 461 w 924"/>
              <a:gd name="T63"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4" h="312">
                <a:moveTo>
                  <a:pt x="924" y="312"/>
                </a:moveTo>
                <a:lnTo>
                  <a:pt x="874" y="307"/>
                </a:lnTo>
                <a:lnTo>
                  <a:pt x="851" y="305"/>
                </a:lnTo>
                <a:lnTo>
                  <a:pt x="827" y="298"/>
                </a:lnTo>
                <a:lnTo>
                  <a:pt x="801" y="290"/>
                </a:lnTo>
                <a:lnTo>
                  <a:pt x="777" y="281"/>
                </a:lnTo>
                <a:lnTo>
                  <a:pt x="754" y="269"/>
                </a:lnTo>
                <a:lnTo>
                  <a:pt x="704" y="234"/>
                </a:lnTo>
                <a:lnTo>
                  <a:pt x="657" y="182"/>
                </a:lnTo>
                <a:lnTo>
                  <a:pt x="607" y="120"/>
                </a:lnTo>
                <a:lnTo>
                  <a:pt x="584" y="90"/>
                </a:lnTo>
                <a:lnTo>
                  <a:pt x="558" y="61"/>
                </a:lnTo>
                <a:lnTo>
                  <a:pt x="534" y="35"/>
                </a:lnTo>
                <a:lnTo>
                  <a:pt x="510" y="16"/>
                </a:lnTo>
                <a:lnTo>
                  <a:pt x="487" y="5"/>
                </a:lnTo>
                <a:lnTo>
                  <a:pt x="461" y="0"/>
                </a:lnTo>
                <a:moveTo>
                  <a:pt x="0" y="312"/>
                </a:moveTo>
                <a:lnTo>
                  <a:pt x="47" y="307"/>
                </a:lnTo>
                <a:lnTo>
                  <a:pt x="73" y="305"/>
                </a:lnTo>
                <a:lnTo>
                  <a:pt x="97" y="298"/>
                </a:lnTo>
                <a:lnTo>
                  <a:pt x="121" y="290"/>
                </a:lnTo>
                <a:lnTo>
                  <a:pt x="144" y="281"/>
                </a:lnTo>
                <a:lnTo>
                  <a:pt x="170" y="269"/>
                </a:lnTo>
                <a:lnTo>
                  <a:pt x="217" y="234"/>
                </a:lnTo>
                <a:lnTo>
                  <a:pt x="267" y="182"/>
                </a:lnTo>
                <a:lnTo>
                  <a:pt x="314" y="120"/>
                </a:lnTo>
                <a:lnTo>
                  <a:pt x="340" y="90"/>
                </a:lnTo>
                <a:lnTo>
                  <a:pt x="364" y="61"/>
                </a:lnTo>
                <a:lnTo>
                  <a:pt x="388" y="35"/>
                </a:lnTo>
                <a:lnTo>
                  <a:pt x="414" y="16"/>
                </a:lnTo>
                <a:lnTo>
                  <a:pt x="437" y="5"/>
                </a:lnTo>
                <a:lnTo>
                  <a:pt x="461" y="0"/>
                </a:lnTo>
              </a:path>
            </a:pathLst>
          </a:custGeom>
          <a:noFill/>
          <a:ln w="44450" cap="rnd">
            <a:solidFill>
              <a:srgbClr val="334E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042" name="Freeform 18"/>
          <p:cNvSpPr>
            <a:spLocks noEditPoints="1"/>
          </p:cNvSpPr>
          <p:nvPr/>
        </p:nvSpPr>
        <p:spPr bwMode="auto">
          <a:xfrm>
            <a:off x="8847138" y="1366838"/>
            <a:ext cx="493712" cy="993775"/>
          </a:xfrm>
          <a:custGeom>
            <a:avLst/>
            <a:gdLst>
              <a:gd name="T0" fmla="*/ 0 w 311"/>
              <a:gd name="T1" fmla="*/ 626 h 626"/>
              <a:gd name="T2" fmla="*/ 4 w 311"/>
              <a:gd name="T3" fmla="*/ 593 h 626"/>
              <a:gd name="T4" fmla="*/ 7 w 311"/>
              <a:gd name="T5" fmla="*/ 576 h 626"/>
              <a:gd name="T6" fmla="*/ 11 w 311"/>
              <a:gd name="T7" fmla="*/ 560 h 626"/>
              <a:gd name="T8" fmla="*/ 18 w 311"/>
              <a:gd name="T9" fmla="*/ 543 h 626"/>
              <a:gd name="T10" fmla="*/ 28 w 311"/>
              <a:gd name="T11" fmla="*/ 527 h 626"/>
              <a:gd name="T12" fmla="*/ 42 w 311"/>
              <a:gd name="T13" fmla="*/ 510 h 626"/>
              <a:gd name="T14" fmla="*/ 78 w 311"/>
              <a:gd name="T15" fmla="*/ 477 h 626"/>
              <a:gd name="T16" fmla="*/ 129 w 311"/>
              <a:gd name="T17" fmla="*/ 444 h 626"/>
              <a:gd name="T18" fmla="*/ 189 w 311"/>
              <a:gd name="T19" fmla="*/ 411 h 626"/>
              <a:gd name="T20" fmla="*/ 219 w 311"/>
              <a:gd name="T21" fmla="*/ 394 h 626"/>
              <a:gd name="T22" fmla="*/ 250 w 311"/>
              <a:gd name="T23" fmla="*/ 378 h 626"/>
              <a:gd name="T24" fmla="*/ 274 w 311"/>
              <a:gd name="T25" fmla="*/ 361 h 626"/>
              <a:gd name="T26" fmla="*/ 295 w 311"/>
              <a:gd name="T27" fmla="*/ 345 h 626"/>
              <a:gd name="T28" fmla="*/ 307 w 311"/>
              <a:gd name="T29" fmla="*/ 328 h 626"/>
              <a:gd name="T30" fmla="*/ 311 w 311"/>
              <a:gd name="T31" fmla="*/ 314 h 626"/>
              <a:gd name="T32" fmla="*/ 0 w 311"/>
              <a:gd name="T33" fmla="*/ 0 h 626"/>
              <a:gd name="T34" fmla="*/ 4 w 311"/>
              <a:gd name="T35" fmla="*/ 33 h 626"/>
              <a:gd name="T36" fmla="*/ 7 w 311"/>
              <a:gd name="T37" fmla="*/ 49 h 626"/>
              <a:gd name="T38" fmla="*/ 11 w 311"/>
              <a:gd name="T39" fmla="*/ 66 h 626"/>
              <a:gd name="T40" fmla="*/ 18 w 311"/>
              <a:gd name="T41" fmla="*/ 82 h 626"/>
              <a:gd name="T42" fmla="*/ 28 w 311"/>
              <a:gd name="T43" fmla="*/ 99 h 626"/>
              <a:gd name="T44" fmla="*/ 42 w 311"/>
              <a:gd name="T45" fmla="*/ 115 h 626"/>
              <a:gd name="T46" fmla="*/ 78 w 311"/>
              <a:gd name="T47" fmla="*/ 149 h 626"/>
              <a:gd name="T48" fmla="*/ 129 w 311"/>
              <a:gd name="T49" fmla="*/ 182 h 626"/>
              <a:gd name="T50" fmla="*/ 189 w 311"/>
              <a:gd name="T51" fmla="*/ 215 h 626"/>
              <a:gd name="T52" fmla="*/ 219 w 311"/>
              <a:gd name="T53" fmla="*/ 231 h 626"/>
              <a:gd name="T54" fmla="*/ 250 w 311"/>
              <a:gd name="T55" fmla="*/ 248 h 626"/>
              <a:gd name="T56" fmla="*/ 274 w 311"/>
              <a:gd name="T57" fmla="*/ 264 h 626"/>
              <a:gd name="T58" fmla="*/ 295 w 311"/>
              <a:gd name="T59" fmla="*/ 281 h 626"/>
              <a:gd name="T60" fmla="*/ 307 w 311"/>
              <a:gd name="T61" fmla="*/ 297 h 626"/>
              <a:gd name="T62" fmla="*/ 311 w 311"/>
              <a:gd name="T63" fmla="*/ 31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1" h="626">
                <a:moveTo>
                  <a:pt x="0" y="626"/>
                </a:moveTo>
                <a:lnTo>
                  <a:pt x="4" y="593"/>
                </a:lnTo>
                <a:lnTo>
                  <a:pt x="7" y="576"/>
                </a:lnTo>
                <a:lnTo>
                  <a:pt x="11" y="560"/>
                </a:lnTo>
                <a:lnTo>
                  <a:pt x="18" y="543"/>
                </a:lnTo>
                <a:lnTo>
                  <a:pt x="28" y="527"/>
                </a:lnTo>
                <a:lnTo>
                  <a:pt x="42" y="510"/>
                </a:lnTo>
                <a:lnTo>
                  <a:pt x="78" y="477"/>
                </a:lnTo>
                <a:lnTo>
                  <a:pt x="129" y="444"/>
                </a:lnTo>
                <a:lnTo>
                  <a:pt x="189" y="411"/>
                </a:lnTo>
                <a:lnTo>
                  <a:pt x="219" y="394"/>
                </a:lnTo>
                <a:lnTo>
                  <a:pt x="250" y="378"/>
                </a:lnTo>
                <a:lnTo>
                  <a:pt x="274" y="361"/>
                </a:lnTo>
                <a:lnTo>
                  <a:pt x="295" y="345"/>
                </a:lnTo>
                <a:lnTo>
                  <a:pt x="307" y="328"/>
                </a:lnTo>
                <a:lnTo>
                  <a:pt x="311" y="314"/>
                </a:lnTo>
                <a:moveTo>
                  <a:pt x="0" y="0"/>
                </a:moveTo>
                <a:lnTo>
                  <a:pt x="4" y="33"/>
                </a:lnTo>
                <a:lnTo>
                  <a:pt x="7" y="49"/>
                </a:lnTo>
                <a:lnTo>
                  <a:pt x="11" y="66"/>
                </a:lnTo>
                <a:lnTo>
                  <a:pt x="18" y="82"/>
                </a:lnTo>
                <a:lnTo>
                  <a:pt x="28" y="99"/>
                </a:lnTo>
                <a:lnTo>
                  <a:pt x="42" y="115"/>
                </a:lnTo>
                <a:lnTo>
                  <a:pt x="78" y="149"/>
                </a:lnTo>
                <a:lnTo>
                  <a:pt x="129" y="182"/>
                </a:lnTo>
                <a:lnTo>
                  <a:pt x="189" y="215"/>
                </a:lnTo>
                <a:lnTo>
                  <a:pt x="219" y="231"/>
                </a:lnTo>
                <a:lnTo>
                  <a:pt x="250" y="248"/>
                </a:lnTo>
                <a:lnTo>
                  <a:pt x="274" y="264"/>
                </a:lnTo>
                <a:lnTo>
                  <a:pt x="295" y="281"/>
                </a:lnTo>
                <a:lnTo>
                  <a:pt x="307" y="297"/>
                </a:lnTo>
                <a:lnTo>
                  <a:pt x="311" y="314"/>
                </a:lnTo>
              </a:path>
            </a:pathLst>
          </a:custGeom>
          <a:noFill/>
          <a:ln w="44450" cap="rnd">
            <a:solidFill>
              <a:srgbClr val="334E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043" name="Line 19"/>
          <p:cNvSpPr>
            <a:spLocks noChangeShapeType="1"/>
          </p:cNvSpPr>
          <p:nvPr/>
        </p:nvSpPr>
        <p:spPr bwMode="auto">
          <a:xfrm flipV="1">
            <a:off x="3592513" y="1111250"/>
            <a:ext cx="1587" cy="343217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44" name="Line 20"/>
          <p:cNvSpPr>
            <a:spLocks noChangeShapeType="1"/>
          </p:cNvSpPr>
          <p:nvPr/>
        </p:nvSpPr>
        <p:spPr bwMode="auto">
          <a:xfrm>
            <a:off x="8715375" y="1111250"/>
            <a:ext cx="1588"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45" name="Line 21"/>
          <p:cNvSpPr>
            <a:spLocks noChangeShapeType="1"/>
          </p:cNvSpPr>
          <p:nvPr/>
        </p:nvSpPr>
        <p:spPr bwMode="auto">
          <a:xfrm>
            <a:off x="3592513" y="1111250"/>
            <a:ext cx="1587"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46" name="Line 22"/>
          <p:cNvSpPr>
            <a:spLocks noChangeShapeType="1"/>
          </p:cNvSpPr>
          <p:nvPr/>
        </p:nvSpPr>
        <p:spPr bwMode="auto">
          <a:xfrm>
            <a:off x="3592513" y="4543425"/>
            <a:ext cx="5122862"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47" name="Line 23"/>
          <p:cNvSpPr>
            <a:spLocks noChangeShapeType="1"/>
          </p:cNvSpPr>
          <p:nvPr/>
        </p:nvSpPr>
        <p:spPr bwMode="auto">
          <a:xfrm flipV="1">
            <a:off x="3592513" y="1111250"/>
            <a:ext cx="1587" cy="3432175"/>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48" name="Line 24"/>
          <p:cNvSpPr>
            <a:spLocks noChangeShapeType="1"/>
          </p:cNvSpPr>
          <p:nvPr/>
        </p:nvSpPr>
        <p:spPr bwMode="auto">
          <a:xfrm>
            <a:off x="3592513" y="4543425"/>
            <a:ext cx="5122862"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49" name="Line 25"/>
          <p:cNvSpPr>
            <a:spLocks noChangeShapeType="1"/>
          </p:cNvSpPr>
          <p:nvPr/>
        </p:nvSpPr>
        <p:spPr bwMode="auto">
          <a:xfrm flipV="1">
            <a:off x="3592513" y="1111250"/>
            <a:ext cx="1587" cy="3432175"/>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50" name="Line 26"/>
          <p:cNvSpPr>
            <a:spLocks noChangeShapeType="1"/>
          </p:cNvSpPr>
          <p:nvPr/>
        </p:nvSpPr>
        <p:spPr bwMode="auto">
          <a:xfrm flipV="1">
            <a:off x="3592513" y="4491038"/>
            <a:ext cx="1587" cy="523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51" name="Line 27"/>
          <p:cNvSpPr>
            <a:spLocks noChangeShapeType="1"/>
          </p:cNvSpPr>
          <p:nvPr/>
        </p:nvSpPr>
        <p:spPr bwMode="auto">
          <a:xfrm>
            <a:off x="3592513" y="1111250"/>
            <a:ext cx="1587" cy="49213"/>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52" name="Rectangle 28"/>
          <p:cNvSpPr>
            <a:spLocks noChangeArrowheads="1"/>
          </p:cNvSpPr>
          <p:nvPr/>
        </p:nvSpPr>
        <p:spPr bwMode="auto">
          <a:xfrm>
            <a:off x="3390900" y="4548188"/>
            <a:ext cx="37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260</a:t>
            </a:r>
            <a:endParaRPr lang="en-US">
              <a:effectLst>
                <a:outerShdw blurRad="38100" dist="38100" dir="2700000" algn="tl">
                  <a:srgbClr val="FFFFFF"/>
                </a:outerShdw>
              </a:effectLst>
            </a:endParaRPr>
          </a:p>
        </p:txBody>
      </p:sp>
      <p:sp>
        <p:nvSpPr>
          <p:cNvPr id="257053" name="Line 29"/>
          <p:cNvSpPr>
            <a:spLocks noChangeShapeType="1"/>
          </p:cNvSpPr>
          <p:nvPr/>
        </p:nvSpPr>
        <p:spPr bwMode="auto">
          <a:xfrm flipV="1">
            <a:off x="5868988" y="4491038"/>
            <a:ext cx="1587" cy="523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54" name="Rectangle 30"/>
          <p:cNvSpPr>
            <a:spLocks noChangeArrowheads="1"/>
          </p:cNvSpPr>
          <p:nvPr/>
        </p:nvSpPr>
        <p:spPr bwMode="auto">
          <a:xfrm>
            <a:off x="5667375" y="4548188"/>
            <a:ext cx="37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300</a:t>
            </a:r>
            <a:endParaRPr lang="en-US">
              <a:effectLst>
                <a:outerShdw blurRad="38100" dist="38100" dir="2700000" algn="tl">
                  <a:srgbClr val="FFFFFF"/>
                </a:outerShdw>
              </a:effectLst>
            </a:endParaRPr>
          </a:p>
        </p:txBody>
      </p:sp>
      <p:sp>
        <p:nvSpPr>
          <p:cNvPr id="257055" name="Line 31"/>
          <p:cNvSpPr>
            <a:spLocks noChangeShapeType="1"/>
          </p:cNvSpPr>
          <p:nvPr/>
        </p:nvSpPr>
        <p:spPr bwMode="auto">
          <a:xfrm flipV="1">
            <a:off x="8145463" y="4491038"/>
            <a:ext cx="1587" cy="523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56" name="Rectangle 32"/>
          <p:cNvSpPr>
            <a:spLocks noChangeArrowheads="1"/>
          </p:cNvSpPr>
          <p:nvPr/>
        </p:nvSpPr>
        <p:spPr bwMode="auto">
          <a:xfrm>
            <a:off x="7942263" y="4548188"/>
            <a:ext cx="37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340</a:t>
            </a:r>
            <a:endParaRPr lang="en-US">
              <a:effectLst>
                <a:outerShdw blurRad="38100" dist="38100" dir="2700000" algn="tl">
                  <a:srgbClr val="FFFFFF"/>
                </a:outerShdw>
              </a:effectLst>
            </a:endParaRPr>
          </a:p>
        </p:txBody>
      </p:sp>
      <p:sp>
        <p:nvSpPr>
          <p:cNvPr id="257057" name="Line 33"/>
          <p:cNvSpPr>
            <a:spLocks noChangeShapeType="1"/>
          </p:cNvSpPr>
          <p:nvPr/>
        </p:nvSpPr>
        <p:spPr bwMode="auto">
          <a:xfrm>
            <a:off x="3592513" y="4295775"/>
            <a:ext cx="52387"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58" name="Rectangle 34"/>
          <p:cNvSpPr>
            <a:spLocks noChangeArrowheads="1"/>
          </p:cNvSpPr>
          <p:nvPr/>
        </p:nvSpPr>
        <p:spPr bwMode="auto">
          <a:xfrm>
            <a:off x="3257550" y="4127500"/>
            <a:ext cx="2476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80</a:t>
            </a:r>
            <a:endParaRPr lang="en-US">
              <a:effectLst>
                <a:outerShdw blurRad="38100" dist="38100" dir="2700000" algn="tl">
                  <a:srgbClr val="FFFFFF"/>
                </a:outerShdw>
              </a:effectLst>
            </a:endParaRPr>
          </a:p>
        </p:txBody>
      </p:sp>
      <p:sp>
        <p:nvSpPr>
          <p:cNvPr id="257059" name="Line 35"/>
          <p:cNvSpPr>
            <a:spLocks noChangeShapeType="1"/>
          </p:cNvSpPr>
          <p:nvPr/>
        </p:nvSpPr>
        <p:spPr bwMode="auto">
          <a:xfrm>
            <a:off x="3592513" y="3316288"/>
            <a:ext cx="52387" cy="15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60" name="Line 36"/>
          <p:cNvSpPr>
            <a:spLocks noChangeShapeType="1"/>
          </p:cNvSpPr>
          <p:nvPr/>
        </p:nvSpPr>
        <p:spPr bwMode="auto">
          <a:xfrm>
            <a:off x="3592513" y="2338388"/>
            <a:ext cx="52387" cy="15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61" name="Line 37"/>
          <p:cNvSpPr>
            <a:spLocks noChangeShapeType="1"/>
          </p:cNvSpPr>
          <p:nvPr/>
        </p:nvSpPr>
        <p:spPr bwMode="auto">
          <a:xfrm>
            <a:off x="3592513" y="1846263"/>
            <a:ext cx="52387" cy="15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62" name="Line 38"/>
          <p:cNvSpPr>
            <a:spLocks noChangeShapeType="1"/>
          </p:cNvSpPr>
          <p:nvPr/>
        </p:nvSpPr>
        <p:spPr bwMode="auto">
          <a:xfrm>
            <a:off x="3592513" y="1355725"/>
            <a:ext cx="52387"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63" name="Rectangle 39"/>
          <p:cNvSpPr>
            <a:spLocks noChangeArrowheads="1"/>
          </p:cNvSpPr>
          <p:nvPr/>
        </p:nvSpPr>
        <p:spPr bwMode="auto">
          <a:xfrm>
            <a:off x="3122613" y="1187450"/>
            <a:ext cx="371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200</a:t>
            </a:r>
            <a:endParaRPr lang="en-US">
              <a:effectLst>
                <a:outerShdw blurRad="38100" dist="38100" dir="2700000" algn="tl">
                  <a:srgbClr val="FFFFFF"/>
                </a:outerShdw>
              </a:effectLst>
            </a:endParaRPr>
          </a:p>
        </p:txBody>
      </p:sp>
      <p:sp>
        <p:nvSpPr>
          <p:cNvPr id="257064" name="Line 40"/>
          <p:cNvSpPr>
            <a:spLocks noChangeShapeType="1"/>
          </p:cNvSpPr>
          <p:nvPr/>
        </p:nvSpPr>
        <p:spPr bwMode="auto">
          <a:xfrm>
            <a:off x="3592513" y="4543425"/>
            <a:ext cx="5122862" cy="1588"/>
          </a:xfrm>
          <a:prstGeom prst="line">
            <a:avLst/>
          </a:prstGeom>
          <a:noFill/>
          <a:ln w="22225">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65" name="Line 41"/>
          <p:cNvSpPr>
            <a:spLocks noChangeShapeType="1"/>
          </p:cNvSpPr>
          <p:nvPr/>
        </p:nvSpPr>
        <p:spPr bwMode="auto">
          <a:xfrm flipV="1">
            <a:off x="3592513" y="1111250"/>
            <a:ext cx="1587" cy="3432175"/>
          </a:xfrm>
          <a:prstGeom prst="line">
            <a:avLst/>
          </a:prstGeom>
          <a:noFill/>
          <a:ln w="22225">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66" name="Line 42"/>
          <p:cNvSpPr>
            <a:spLocks noChangeShapeType="1"/>
          </p:cNvSpPr>
          <p:nvPr/>
        </p:nvSpPr>
        <p:spPr bwMode="auto">
          <a:xfrm>
            <a:off x="3592513" y="18954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67" name="Line 43"/>
          <p:cNvSpPr>
            <a:spLocks noChangeShapeType="1"/>
          </p:cNvSpPr>
          <p:nvPr/>
        </p:nvSpPr>
        <p:spPr bwMode="auto">
          <a:xfrm>
            <a:off x="3648075" y="18462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68" name="Line 44"/>
          <p:cNvSpPr>
            <a:spLocks noChangeShapeType="1"/>
          </p:cNvSpPr>
          <p:nvPr/>
        </p:nvSpPr>
        <p:spPr bwMode="auto">
          <a:xfrm>
            <a:off x="3708400" y="12842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69" name="Line 45"/>
          <p:cNvSpPr>
            <a:spLocks noChangeShapeType="1"/>
          </p:cNvSpPr>
          <p:nvPr/>
        </p:nvSpPr>
        <p:spPr bwMode="auto">
          <a:xfrm>
            <a:off x="3765550" y="13319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70" name="Line 46"/>
          <p:cNvSpPr>
            <a:spLocks noChangeShapeType="1"/>
          </p:cNvSpPr>
          <p:nvPr/>
        </p:nvSpPr>
        <p:spPr bwMode="auto">
          <a:xfrm>
            <a:off x="3821113" y="140335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71" name="Line 47"/>
          <p:cNvSpPr>
            <a:spLocks noChangeShapeType="1"/>
          </p:cNvSpPr>
          <p:nvPr/>
        </p:nvSpPr>
        <p:spPr bwMode="auto">
          <a:xfrm>
            <a:off x="3878263" y="15017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72" name="Line 48"/>
          <p:cNvSpPr>
            <a:spLocks noChangeShapeType="1"/>
          </p:cNvSpPr>
          <p:nvPr/>
        </p:nvSpPr>
        <p:spPr bwMode="auto">
          <a:xfrm>
            <a:off x="3933825" y="179705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73" name="Line 49"/>
          <p:cNvSpPr>
            <a:spLocks noChangeShapeType="1"/>
          </p:cNvSpPr>
          <p:nvPr/>
        </p:nvSpPr>
        <p:spPr bwMode="auto">
          <a:xfrm>
            <a:off x="3989388" y="18684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74" name="Line 50"/>
          <p:cNvSpPr>
            <a:spLocks noChangeShapeType="1"/>
          </p:cNvSpPr>
          <p:nvPr/>
        </p:nvSpPr>
        <p:spPr bwMode="auto">
          <a:xfrm>
            <a:off x="4049713" y="18684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75" name="Line 51"/>
          <p:cNvSpPr>
            <a:spLocks noChangeShapeType="1"/>
          </p:cNvSpPr>
          <p:nvPr/>
        </p:nvSpPr>
        <p:spPr bwMode="auto">
          <a:xfrm>
            <a:off x="4106863" y="174942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76" name="Line 52"/>
          <p:cNvSpPr>
            <a:spLocks noChangeShapeType="1"/>
          </p:cNvSpPr>
          <p:nvPr/>
        </p:nvSpPr>
        <p:spPr bwMode="auto">
          <a:xfrm>
            <a:off x="4162425" y="14303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77" name="Line 53"/>
          <p:cNvSpPr>
            <a:spLocks noChangeShapeType="1"/>
          </p:cNvSpPr>
          <p:nvPr/>
        </p:nvSpPr>
        <p:spPr bwMode="auto">
          <a:xfrm>
            <a:off x="4219575" y="14303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78" name="Line 54"/>
          <p:cNvSpPr>
            <a:spLocks noChangeShapeType="1"/>
          </p:cNvSpPr>
          <p:nvPr/>
        </p:nvSpPr>
        <p:spPr bwMode="auto">
          <a:xfrm>
            <a:off x="4275138" y="159861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79" name="Line 55"/>
          <p:cNvSpPr>
            <a:spLocks noChangeShapeType="1"/>
          </p:cNvSpPr>
          <p:nvPr/>
        </p:nvSpPr>
        <p:spPr bwMode="auto">
          <a:xfrm>
            <a:off x="4330700" y="16510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80" name="Line 56"/>
          <p:cNvSpPr>
            <a:spLocks noChangeShapeType="1"/>
          </p:cNvSpPr>
          <p:nvPr/>
        </p:nvSpPr>
        <p:spPr bwMode="auto">
          <a:xfrm>
            <a:off x="4391025" y="179705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81" name="Line 57"/>
          <p:cNvSpPr>
            <a:spLocks noChangeShapeType="1"/>
          </p:cNvSpPr>
          <p:nvPr/>
        </p:nvSpPr>
        <p:spPr bwMode="auto">
          <a:xfrm>
            <a:off x="4448175" y="179705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82" name="Line 58"/>
          <p:cNvSpPr>
            <a:spLocks noChangeShapeType="1"/>
          </p:cNvSpPr>
          <p:nvPr/>
        </p:nvSpPr>
        <p:spPr bwMode="auto">
          <a:xfrm>
            <a:off x="4503738" y="17224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83" name="Line 59"/>
          <p:cNvSpPr>
            <a:spLocks noChangeShapeType="1"/>
          </p:cNvSpPr>
          <p:nvPr/>
        </p:nvSpPr>
        <p:spPr bwMode="auto">
          <a:xfrm>
            <a:off x="4559300" y="167322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84" name="Line 60"/>
          <p:cNvSpPr>
            <a:spLocks noChangeShapeType="1"/>
          </p:cNvSpPr>
          <p:nvPr/>
        </p:nvSpPr>
        <p:spPr bwMode="auto">
          <a:xfrm>
            <a:off x="4616450" y="14303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85" name="Line 61"/>
          <p:cNvSpPr>
            <a:spLocks noChangeShapeType="1"/>
          </p:cNvSpPr>
          <p:nvPr/>
        </p:nvSpPr>
        <p:spPr bwMode="auto">
          <a:xfrm>
            <a:off x="4676775" y="14303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86" name="Line 62"/>
          <p:cNvSpPr>
            <a:spLocks noChangeShapeType="1"/>
          </p:cNvSpPr>
          <p:nvPr/>
        </p:nvSpPr>
        <p:spPr bwMode="auto">
          <a:xfrm>
            <a:off x="4732338" y="138112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87" name="Line 63"/>
          <p:cNvSpPr>
            <a:spLocks noChangeShapeType="1"/>
          </p:cNvSpPr>
          <p:nvPr/>
        </p:nvSpPr>
        <p:spPr bwMode="auto">
          <a:xfrm>
            <a:off x="4789488" y="15763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88" name="Line 64"/>
          <p:cNvSpPr>
            <a:spLocks noChangeShapeType="1"/>
          </p:cNvSpPr>
          <p:nvPr/>
        </p:nvSpPr>
        <p:spPr bwMode="auto">
          <a:xfrm>
            <a:off x="4845050" y="23114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89" name="Line 65"/>
          <p:cNvSpPr>
            <a:spLocks noChangeShapeType="1"/>
          </p:cNvSpPr>
          <p:nvPr/>
        </p:nvSpPr>
        <p:spPr bwMode="auto">
          <a:xfrm>
            <a:off x="4900613" y="243522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90" name="Line 66"/>
          <p:cNvSpPr>
            <a:spLocks noChangeShapeType="1"/>
          </p:cNvSpPr>
          <p:nvPr/>
        </p:nvSpPr>
        <p:spPr bwMode="auto">
          <a:xfrm>
            <a:off x="4957763" y="26304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91" name="Line 67"/>
          <p:cNvSpPr>
            <a:spLocks noChangeShapeType="1"/>
          </p:cNvSpPr>
          <p:nvPr/>
        </p:nvSpPr>
        <p:spPr bwMode="auto">
          <a:xfrm>
            <a:off x="5018088" y="25066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92" name="Line 68"/>
          <p:cNvSpPr>
            <a:spLocks noChangeShapeType="1"/>
          </p:cNvSpPr>
          <p:nvPr/>
        </p:nvSpPr>
        <p:spPr bwMode="auto">
          <a:xfrm>
            <a:off x="5073650" y="22145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93" name="Line 69"/>
          <p:cNvSpPr>
            <a:spLocks noChangeShapeType="1"/>
          </p:cNvSpPr>
          <p:nvPr/>
        </p:nvSpPr>
        <p:spPr bwMode="auto">
          <a:xfrm>
            <a:off x="5130800" y="206692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94" name="Line 70"/>
          <p:cNvSpPr>
            <a:spLocks noChangeShapeType="1"/>
          </p:cNvSpPr>
          <p:nvPr/>
        </p:nvSpPr>
        <p:spPr bwMode="auto">
          <a:xfrm>
            <a:off x="5186363" y="18462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95" name="Line 71"/>
          <p:cNvSpPr>
            <a:spLocks noChangeShapeType="1"/>
          </p:cNvSpPr>
          <p:nvPr/>
        </p:nvSpPr>
        <p:spPr bwMode="auto">
          <a:xfrm>
            <a:off x="5241925" y="18684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96" name="Line 72"/>
          <p:cNvSpPr>
            <a:spLocks noChangeShapeType="1"/>
          </p:cNvSpPr>
          <p:nvPr/>
        </p:nvSpPr>
        <p:spPr bwMode="auto">
          <a:xfrm>
            <a:off x="5299075" y="19923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97" name="Line 73"/>
          <p:cNvSpPr>
            <a:spLocks noChangeShapeType="1"/>
          </p:cNvSpPr>
          <p:nvPr/>
        </p:nvSpPr>
        <p:spPr bwMode="auto">
          <a:xfrm>
            <a:off x="5359400" y="19923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98" name="Line 74"/>
          <p:cNvSpPr>
            <a:spLocks noChangeShapeType="1"/>
          </p:cNvSpPr>
          <p:nvPr/>
        </p:nvSpPr>
        <p:spPr bwMode="auto">
          <a:xfrm>
            <a:off x="5414963" y="19446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99" name="Line 75"/>
          <p:cNvSpPr>
            <a:spLocks noChangeShapeType="1"/>
          </p:cNvSpPr>
          <p:nvPr/>
        </p:nvSpPr>
        <p:spPr bwMode="auto">
          <a:xfrm>
            <a:off x="5472113" y="19177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00" name="Line 76"/>
          <p:cNvSpPr>
            <a:spLocks noChangeShapeType="1"/>
          </p:cNvSpPr>
          <p:nvPr/>
        </p:nvSpPr>
        <p:spPr bwMode="auto">
          <a:xfrm>
            <a:off x="5527675" y="18954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01" name="Line 77"/>
          <p:cNvSpPr>
            <a:spLocks noChangeShapeType="1"/>
          </p:cNvSpPr>
          <p:nvPr/>
        </p:nvSpPr>
        <p:spPr bwMode="auto">
          <a:xfrm>
            <a:off x="5583238" y="18954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02" name="Line 78"/>
          <p:cNvSpPr>
            <a:spLocks noChangeShapeType="1"/>
          </p:cNvSpPr>
          <p:nvPr/>
        </p:nvSpPr>
        <p:spPr bwMode="auto">
          <a:xfrm>
            <a:off x="5640388" y="19177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03" name="Line 79"/>
          <p:cNvSpPr>
            <a:spLocks noChangeShapeType="1"/>
          </p:cNvSpPr>
          <p:nvPr/>
        </p:nvSpPr>
        <p:spPr bwMode="auto">
          <a:xfrm>
            <a:off x="5700713" y="19446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04" name="Line 80"/>
          <p:cNvSpPr>
            <a:spLocks noChangeShapeType="1"/>
          </p:cNvSpPr>
          <p:nvPr/>
        </p:nvSpPr>
        <p:spPr bwMode="auto">
          <a:xfrm>
            <a:off x="5756275" y="206692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05" name="Line 81"/>
          <p:cNvSpPr>
            <a:spLocks noChangeShapeType="1"/>
          </p:cNvSpPr>
          <p:nvPr/>
        </p:nvSpPr>
        <p:spPr bwMode="auto">
          <a:xfrm>
            <a:off x="5811838" y="21161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06" name="Line 82"/>
          <p:cNvSpPr>
            <a:spLocks noChangeShapeType="1"/>
          </p:cNvSpPr>
          <p:nvPr/>
        </p:nvSpPr>
        <p:spPr bwMode="auto">
          <a:xfrm>
            <a:off x="5868988" y="22621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07" name="Line 83"/>
          <p:cNvSpPr>
            <a:spLocks noChangeShapeType="1"/>
          </p:cNvSpPr>
          <p:nvPr/>
        </p:nvSpPr>
        <p:spPr bwMode="auto">
          <a:xfrm>
            <a:off x="5924550" y="21875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08" name="Line 84"/>
          <p:cNvSpPr>
            <a:spLocks noChangeShapeType="1"/>
          </p:cNvSpPr>
          <p:nvPr/>
        </p:nvSpPr>
        <p:spPr bwMode="auto">
          <a:xfrm>
            <a:off x="5981700" y="19700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09" name="Line 85"/>
          <p:cNvSpPr>
            <a:spLocks noChangeShapeType="1"/>
          </p:cNvSpPr>
          <p:nvPr/>
        </p:nvSpPr>
        <p:spPr bwMode="auto">
          <a:xfrm>
            <a:off x="6042025" y="18462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10" name="Line 86"/>
          <p:cNvSpPr>
            <a:spLocks noChangeShapeType="1"/>
          </p:cNvSpPr>
          <p:nvPr/>
        </p:nvSpPr>
        <p:spPr bwMode="auto">
          <a:xfrm>
            <a:off x="6097588" y="159861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11" name="Line 87"/>
          <p:cNvSpPr>
            <a:spLocks noChangeShapeType="1"/>
          </p:cNvSpPr>
          <p:nvPr/>
        </p:nvSpPr>
        <p:spPr bwMode="auto">
          <a:xfrm>
            <a:off x="6153150" y="17002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12" name="Line 88"/>
          <p:cNvSpPr>
            <a:spLocks noChangeShapeType="1"/>
          </p:cNvSpPr>
          <p:nvPr/>
        </p:nvSpPr>
        <p:spPr bwMode="auto">
          <a:xfrm>
            <a:off x="6210300" y="18954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13" name="Line 89"/>
          <p:cNvSpPr>
            <a:spLocks noChangeShapeType="1"/>
          </p:cNvSpPr>
          <p:nvPr/>
        </p:nvSpPr>
        <p:spPr bwMode="auto">
          <a:xfrm>
            <a:off x="6265863" y="21875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14" name="Line 90"/>
          <p:cNvSpPr>
            <a:spLocks noChangeShapeType="1"/>
          </p:cNvSpPr>
          <p:nvPr/>
        </p:nvSpPr>
        <p:spPr bwMode="auto">
          <a:xfrm>
            <a:off x="6326188" y="25812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15" name="Line 91"/>
          <p:cNvSpPr>
            <a:spLocks noChangeShapeType="1"/>
          </p:cNvSpPr>
          <p:nvPr/>
        </p:nvSpPr>
        <p:spPr bwMode="auto">
          <a:xfrm>
            <a:off x="6383338" y="27765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16" name="Line 92"/>
          <p:cNvSpPr>
            <a:spLocks noChangeShapeType="1"/>
          </p:cNvSpPr>
          <p:nvPr/>
        </p:nvSpPr>
        <p:spPr bwMode="auto">
          <a:xfrm>
            <a:off x="6438900" y="33432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17" name="Line 93"/>
          <p:cNvSpPr>
            <a:spLocks noChangeShapeType="1"/>
          </p:cNvSpPr>
          <p:nvPr/>
        </p:nvSpPr>
        <p:spPr bwMode="auto">
          <a:xfrm>
            <a:off x="6494463" y="37099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18" name="Line 94"/>
          <p:cNvSpPr>
            <a:spLocks noChangeShapeType="1"/>
          </p:cNvSpPr>
          <p:nvPr/>
        </p:nvSpPr>
        <p:spPr bwMode="auto">
          <a:xfrm>
            <a:off x="6551613" y="43434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19" name="Line 95"/>
          <p:cNvSpPr>
            <a:spLocks noChangeShapeType="1"/>
          </p:cNvSpPr>
          <p:nvPr/>
        </p:nvSpPr>
        <p:spPr bwMode="auto">
          <a:xfrm>
            <a:off x="6607175" y="43703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20" name="Line 96"/>
          <p:cNvSpPr>
            <a:spLocks noChangeShapeType="1"/>
          </p:cNvSpPr>
          <p:nvPr/>
        </p:nvSpPr>
        <p:spPr bwMode="auto">
          <a:xfrm>
            <a:off x="6667500" y="43434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21" name="Line 97"/>
          <p:cNvSpPr>
            <a:spLocks noChangeShapeType="1"/>
          </p:cNvSpPr>
          <p:nvPr/>
        </p:nvSpPr>
        <p:spPr bwMode="auto">
          <a:xfrm>
            <a:off x="6724650" y="43211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22" name="Line 98"/>
          <p:cNvSpPr>
            <a:spLocks noChangeShapeType="1"/>
          </p:cNvSpPr>
          <p:nvPr/>
        </p:nvSpPr>
        <p:spPr bwMode="auto">
          <a:xfrm>
            <a:off x="6780213" y="427355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23" name="Line 99"/>
          <p:cNvSpPr>
            <a:spLocks noChangeShapeType="1"/>
          </p:cNvSpPr>
          <p:nvPr/>
        </p:nvSpPr>
        <p:spPr bwMode="auto">
          <a:xfrm>
            <a:off x="6835775" y="42465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24" name="Line 100"/>
          <p:cNvSpPr>
            <a:spLocks noChangeShapeType="1"/>
          </p:cNvSpPr>
          <p:nvPr/>
        </p:nvSpPr>
        <p:spPr bwMode="auto">
          <a:xfrm>
            <a:off x="6892925" y="417512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25" name="Line 101"/>
          <p:cNvSpPr>
            <a:spLocks noChangeShapeType="1"/>
          </p:cNvSpPr>
          <p:nvPr/>
        </p:nvSpPr>
        <p:spPr bwMode="auto">
          <a:xfrm>
            <a:off x="6948488" y="40782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26" name="Line 102"/>
          <p:cNvSpPr>
            <a:spLocks noChangeShapeType="1"/>
          </p:cNvSpPr>
          <p:nvPr/>
        </p:nvSpPr>
        <p:spPr bwMode="auto">
          <a:xfrm>
            <a:off x="7008813" y="38306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27" name="Line 103"/>
          <p:cNvSpPr>
            <a:spLocks noChangeShapeType="1"/>
          </p:cNvSpPr>
          <p:nvPr/>
        </p:nvSpPr>
        <p:spPr bwMode="auto">
          <a:xfrm>
            <a:off x="7064375" y="35607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28" name="Line 104"/>
          <p:cNvSpPr>
            <a:spLocks noChangeShapeType="1"/>
          </p:cNvSpPr>
          <p:nvPr/>
        </p:nvSpPr>
        <p:spPr bwMode="auto">
          <a:xfrm>
            <a:off x="7121525" y="29972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29" name="Line 105"/>
          <p:cNvSpPr>
            <a:spLocks noChangeShapeType="1"/>
          </p:cNvSpPr>
          <p:nvPr/>
        </p:nvSpPr>
        <p:spPr bwMode="auto">
          <a:xfrm>
            <a:off x="7177088" y="29718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30" name="Line 106"/>
          <p:cNvSpPr>
            <a:spLocks noChangeShapeType="1"/>
          </p:cNvSpPr>
          <p:nvPr/>
        </p:nvSpPr>
        <p:spPr bwMode="auto">
          <a:xfrm>
            <a:off x="7234238" y="29972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31" name="Line 107"/>
          <p:cNvSpPr>
            <a:spLocks noChangeShapeType="1"/>
          </p:cNvSpPr>
          <p:nvPr/>
        </p:nvSpPr>
        <p:spPr bwMode="auto">
          <a:xfrm>
            <a:off x="7289800" y="29718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32" name="Line 108"/>
          <p:cNvSpPr>
            <a:spLocks noChangeShapeType="1"/>
          </p:cNvSpPr>
          <p:nvPr/>
        </p:nvSpPr>
        <p:spPr bwMode="auto">
          <a:xfrm>
            <a:off x="7350125" y="29718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33" name="Line 109"/>
          <p:cNvSpPr>
            <a:spLocks noChangeShapeType="1"/>
          </p:cNvSpPr>
          <p:nvPr/>
        </p:nvSpPr>
        <p:spPr bwMode="auto">
          <a:xfrm>
            <a:off x="7405688" y="26304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34" name="Line 110"/>
          <p:cNvSpPr>
            <a:spLocks noChangeShapeType="1"/>
          </p:cNvSpPr>
          <p:nvPr/>
        </p:nvSpPr>
        <p:spPr bwMode="auto">
          <a:xfrm>
            <a:off x="7462838" y="22367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35" name="Line 111"/>
          <p:cNvSpPr>
            <a:spLocks noChangeShapeType="1"/>
          </p:cNvSpPr>
          <p:nvPr/>
        </p:nvSpPr>
        <p:spPr bwMode="auto">
          <a:xfrm>
            <a:off x="7518400" y="21161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36" name="Line 112"/>
          <p:cNvSpPr>
            <a:spLocks noChangeShapeType="1"/>
          </p:cNvSpPr>
          <p:nvPr/>
        </p:nvSpPr>
        <p:spPr bwMode="auto">
          <a:xfrm>
            <a:off x="7575550" y="18208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37" name="Line 113"/>
          <p:cNvSpPr>
            <a:spLocks noChangeShapeType="1"/>
          </p:cNvSpPr>
          <p:nvPr/>
        </p:nvSpPr>
        <p:spPr bwMode="auto">
          <a:xfrm>
            <a:off x="7631113" y="19700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38" name="Line 114"/>
          <p:cNvSpPr>
            <a:spLocks noChangeShapeType="1"/>
          </p:cNvSpPr>
          <p:nvPr/>
        </p:nvSpPr>
        <p:spPr bwMode="auto">
          <a:xfrm>
            <a:off x="7691438" y="216535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39" name="Line 115"/>
          <p:cNvSpPr>
            <a:spLocks noChangeShapeType="1"/>
          </p:cNvSpPr>
          <p:nvPr/>
        </p:nvSpPr>
        <p:spPr bwMode="auto">
          <a:xfrm>
            <a:off x="7747000" y="22145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40" name="Line 116"/>
          <p:cNvSpPr>
            <a:spLocks noChangeShapeType="1"/>
          </p:cNvSpPr>
          <p:nvPr/>
        </p:nvSpPr>
        <p:spPr bwMode="auto">
          <a:xfrm>
            <a:off x="7804150" y="23383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41" name="Line 117"/>
          <p:cNvSpPr>
            <a:spLocks noChangeShapeType="1"/>
          </p:cNvSpPr>
          <p:nvPr/>
        </p:nvSpPr>
        <p:spPr bwMode="auto">
          <a:xfrm>
            <a:off x="7859713" y="23114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42" name="Line 118"/>
          <p:cNvSpPr>
            <a:spLocks noChangeShapeType="1"/>
          </p:cNvSpPr>
          <p:nvPr/>
        </p:nvSpPr>
        <p:spPr bwMode="auto">
          <a:xfrm>
            <a:off x="7916863" y="22145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43" name="Line 119"/>
          <p:cNvSpPr>
            <a:spLocks noChangeShapeType="1"/>
          </p:cNvSpPr>
          <p:nvPr/>
        </p:nvSpPr>
        <p:spPr bwMode="auto">
          <a:xfrm>
            <a:off x="7977188" y="21875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44" name="Line 120"/>
          <p:cNvSpPr>
            <a:spLocks noChangeShapeType="1"/>
          </p:cNvSpPr>
          <p:nvPr/>
        </p:nvSpPr>
        <p:spPr bwMode="auto">
          <a:xfrm>
            <a:off x="8032750" y="21383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45" name="Line 121"/>
          <p:cNvSpPr>
            <a:spLocks noChangeShapeType="1"/>
          </p:cNvSpPr>
          <p:nvPr/>
        </p:nvSpPr>
        <p:spPr bwMode="auto">
          <a:xfrm>
            <a:off x="8088313" y="21383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46" name="Line 122"/>
          <p:cNvSpPr>
            <a:spLocks noChangeShapeType="1"/>
          </p:cNvSpPr>
          <p:nvPr/>
        </p:nvSpPr>
        <p:spPr bwMode="auto">
          <a:xfrm>
            <a:off x="8145463" y="21161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47" name="Line 123"/>
          <p:cNvSpPr>
            <a:spLocks noChangeShapeType="1"/>
          </p:cNvSpPr>
          <p:nvPr/>
        </p:nvSpPr>
        <p:spPr bwMode="auto">
          <a:xfrm>
            <a:off x="8201025" y="20907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48" name="Line 124"/>
          <p:cNvSpPr>
            <a:spLocks noChangeShapeType="1"/>
          </p:cNvSpPr>
          <p:nvPr/>
        </p:nvSpPr>
        <p:spPr bwMode="auto">
          <a:xfrm>
            <a:off x="8258175" y="20193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49" name="Line 125"/>
          <p:cNvSpPr>
            <a:spLocks noChangeShapeType="1"/>
          </p:cNvSpPr>
          <p:nvPr/>
        </p:nvSpPr>
        <p:spPr bwMode="auto">
          <a:xfrm>
            <a:off x="8316913" y="19700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50" name="Line 126"/>
          <p:cNvSpPr>
            <a:spLocks noChangeShapeType="1"/>
          </p:cNvSpPr>
          <p:nvPr/>
        </p:nvSpPr>
        <p:spPr bwMode="auto">
          <a:xfrm>
            <a:off x="8374063" y="19446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51" name="Line 127"/>
          <p:cNvSpPr>
            <a:spLocks noChangeShapeType="1"/>
          </p:cNvSpPr>
          <p:nvPr/>
        </p:nvSpPr>
        <p:spPr bwMode="auto">
          <a:xfrm>
            <a:off x="8429625" y="18954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52" name="Line 128"/>
          <p:cNvSpPr>
            <a:spLocks noChangeShapeType="1"/>
          </p:cNvSpPr>
          <p:nvPr/>
        </p:nvSpPr>
        <p:spPr bwMode="auto">
          <a:xfrm>
            <a:off x="8486775" y="17002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53" name="Line 129"/>
          <p:cNvSpPr>
            <a:spLocks noChangeShapeType="1"/>
          </p:cNvSpPr>
          <p:nvPr/>
        </p:nvSpPr>
        <p:spPr bwMode="auto">
          <a:xfrm>
            <a:off x="8542338" y="18954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54" name="Line 130"/>
          <p:cNvSpPr>
            <a:spLocks noChangeShapeType="1"/>
          </p:cNvSpPr>
          <p:nvPr/>
        </p:nvSpPr>
        <p:spPr bwMode="auto">
          <a:xfrm>
            <a:off x="8599488" y="21383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55" name="Line 131"/>
          <p:cNvSpPr>
            <a:spLocks noChangeShapeType="1"/>
          </p:cNvSpPr>
          <p:nvPr/>
        </p:nvSpPr>
        <p:spPr bwMode="auto">
          <a:xfrm>
            <a:off x="8658225" y="216535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56" name="Line 132"/>
          <p:cNvSpPr>
            <a:spLocks noChangeShapeType="1"/>
          </p:cNvSpPr>
          <p:nvPr/>
        </p:nvSpPr>
        <p:spPr bwMode="auto">
          <a:xfrm>
            <a:off x="8715375" y="22621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157" name="Freeform 133"/>
          <p:cNvSpPr>
            <a:spLocks/>
          </p:cNvSpPr>
          <p:nvPr/>
        </p:nvSpPr>
        <p:spPr bwMode="auto">
          <a:xfrm>
            <a:off x="3592513" y="1284288"/>
            <a:ext cx="5122862" cy="3086100"/>
          </a:xfrm>
          <a:custGeom>
            <a:avLst/>
            <a:gdLst>
              <a:gd name="T0" fmla="*/ 35 w 3227"/>
              <a:gd name="T1" fmla="*/ 354 h 1944"/>
              <a:gd name="T2" fmla="*/ 109 w 3227"/>
              <a:gd name="T3" fmla="*/ 30 h 1944"/>
              <a:gd name="T4" fmla="*/ 180 w 3227"/>
              <a:gd name="T5" fmla="*/ 137 h 1944"/>
              <a:gd name="T6" fmla="*/ 250 w 3227"/>
              <a:gd name="T7" fmla="*/ 368 h 1944"/>
              <a:gd name="T8" fmla="*/ 324 w 3227"/>
              <a:gd name="T9" fmla="*/ 293 h 1944"/>
              <a:gd name="T10" fmla="*/ 395 w 3227"/>
              <a:gd name="T11" fmla="*/ 92 h 1944"/>
              <a:gd name="T12" fmla="*/ 465 w 3227"/>
              <a:gd name="T13" fmla="*/ 231 h 1944"/>
              <a:gd name="T14" fmla="*/ 539 w 3227"/>
              <a:gd name="T15" fmla="*/ 323 h 1944"/>
              <a:gd name="T16" fmla="*/ 609 w 3227"/>
              <a:gd name="T17" fmla="*/ 245 h 1944"/>
              <a:gd name="T18" fmla="*/ 683 w 3227"/>
              <a:gd name="T19" fmla="*/ 92 h 1944"/>
              <a:gd name="T20" fmla="*/ 754 w 3227"/>
              <a:gd name="T21" fmla="*/ 184 h 1944"/>
              <a:gd name="T22" fmla="*/ 824 w 3227"/>
              <a:gd name="T23" fmla="*/ 725 h 1944"/>
              <a:gd name="T24" fmla="*/ 898 w 3227"/>
              <a:gd name="T25" fmla="*/ 770 h 1944"/>
              <a:gd name="T26" fmla="*/ 969 w 3227"/>
              <a:gd name="T27" fmla="*/ 493 h 1944"/>
              <a:gd name="T28" fmla="*/ 1039 w 3227"/>
              <a:gd name="T29" fmla="*/ 368 h 1944"/>
              <a:gd name="T30" fmla="*/ 1113 w 3227"/>
              <a:gd name="T31" fmla="*/ 446 h 1944"/>
              <a:gd name="T32" fmla="*/ 1184 w 3227"/>
              <a:gd name="T33" fmla="*/ 399 h 1944"/>
              <a:gd name="T34" fmla="*/ 1254 w 3227"/>
              <a:gd name="T35" fmla="*/ 385 h 1944"/>
              <a:gd name="T36" fmla="*/ 1328 w 3227"/>
              <a:gd name="T37" fmla="*/ 416 h 1944"/>
              <a:gd name="T38" fmla="*/ 1398 w 3227"/>
              <a:gd name="T39" fmla="*/ 524 h 1944"/>
              <a:gd name="T40" fmla="*/ 1469 w 3227"/>
              <a:gd name="T41" fmla="*/ 569 h 1944"/>
              <a:gd name="T42" fmla="*/ 1543 w 3227"/>
              <a:gd name="T43" fmla="*/ 354 h 1944"/>
              <a:gd name="T44" fmla="*/ 1613 w 3227"/>
              <a:gd name="T45" fmla="*/ 262 h 1944"/>
              <a:gd name="T46" fmla="*/ 1684 w 3227"/>
              <a:gd name="T47" fmla="*/ 569 h 1944"/>
              <a:gd name="T48" fmla="*/ 1758 w 3227"/>
              <a:gd name="T49" fmla="*/ 940 h 1944"/>
              <a:gd name="T50" fmla="*/ 1828 w 3227"/>
              <a:gd name="T51" fmla="*/ 1528 h 1944"/>
              <a:gd name="T52" fmla="*/ 1899 w 3227"/>
              <a:gd name="T53" fmla="*/ 1944 h 1944"/>
              <a:gd name="T54" fmla="*/ 1973 w 3227"/>
              <a:gd name="T55" fmla="*/ 1913 h 1944"/>
              <a:gd name="T56" fmla="*/ 2043 w 3227"/>
              <a:gd name="T57" fmla="*/ 1866 h 1944"/>
              <a:gd name="T58" fmla="*/ 2114 w 3227"/>
              <a:gd name="T59" fmla="*/ 1760 h 1944"/>
              <a:gd name="T60" fmla="*/ 2187 w 3227"/>
              <a:gd name="T61" fmla="*/ 1434 h 1944"/>
              <a:gd name="T62" fmla="*/ 2258 w 3227"/>
              <a:gd name="T63" fmla="*/ 1063 h 1944"/>
              <a:gd name="T64" fmla="*/ 2329 w 3227"/>
              <a:gd name="T65" fmla="*/ 1063 h 1944"/>
              <a:gd name="T66" fmla="*/ 2402 w 3227"/>
              <a:gd name="T67" fmla="*/ 848 h 1944"/>
              <a:gd name="T68" fmla="*/ 2473 w 3227"/>
              <a:gd name="T69" fmla="*/ 524 h 1944"/>
              <a:gd name="T70" fmla="*/ 2544 w 3227"/>
              <a:gd name="T71" fmla="*/ 432 h 1944"/>
              <a:gd name="T72" fmla="*/ 2617 w 3227"/>
              <a:gd name="T73" fmla="*/ 586 h 1944"/>
              <a:gd name="T74" fmla="*/ 2688 w 3227"/>
              <a:gd name="T75" fmla="*/ 647 h 1944"/>
              <a:gd name="T76" fmla="*/ 2762 w 3227"/>
              <a:gd name="T77" fmla="*/ 569 h 1944"/>
              <a:gd name="T78" fmla="*/ 2832 w 3227"/>
              <a:gd name="T79" fmla="*/ 538 h 1944"/>
              <a:gd name="T80" fmla="*/ 2903 w 3227"/>
              <a:gd name="T81" fmla="*/ 508 h 1944"/>
              <a:gd name="T82" fmla="*/ 2976 w 3227"/>
              <a:gd name="T83" fmla="*/ 432 h 1944"/>
              <a:gd name="T84" fmla="*/ 3047 w 3227"/>
              <a:gd name="T85" fmla="*/ 385 h 1944"/>
              <a:gd name="T86" fmla="*/ 3118 w 3227"/>
              <a:gd name="T87" fmla="*/ 385 h 1944"/>
              <a:gd name="T88" fmla="*/ 3191 w 3227"/>
              <a:gd name="T89" fmla="*/ 555 h 1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27" h="1944">
                <a:moveTo>
                  <a:pt x="0" y="385"/>
                </a:moveTo>
                <a:lnTo>
                  <a:pt x="35" y="354"/>
                </a:lnTo>
                <a:lnTo>
                  <a:pt x="73" y="0"/>
                </a:lnTo>
                <a:lnTo>
                  <a:pt x="109" y="30"/>
                </a:lnTo>
                <a:lnTo>
                  <a:pt x="144" y="75"/>
                </a:lnTo>
                <a:lnTo>
                  <a:pt x="180" y="137"/>
                </a:lnTo>
                <a:lnTo>
                  <a:pt x="215" y="323"/>
                </a:lnTo>
                <a:lnTo>
                  <a:pt x="250" y="368"/>
                </a:lnTo>
                <a:lnTo>
                  <a:pt x="288" y="368"/>
                </a:lnTo>
                <a:lnTo>
                  <a:pt x="324" y="293"/>
                </a:lnTo>
                <a:lnTo>
                  <a:pt x="359" y="92"/>
                </a:lnTo>
                <a:lnTo>
                  <a:pt x="395" y="92"/>
                </a:lnTo>
                <a:lnTo>
                  <a:pt x="430" y="198"/>
                </a:lnTo>
                <a:lnTo>
                  <a:pt x="465" y="231"/>
                </a:lnTo>
                <a:lnTo>
                  <a:pt x="503" y="323"/>
                </a:lnTo>
                <a:lnTo>
                  <a:pt x="539" y="323"/>
                </a:lnTo>
                <a:lnTo>
                  <a:pt x="574" y="276"/>
                </a:lnTo>
                <a:lnTo>
                  <a:pt x="609" y="245"/>
                </a:lnTo>
                <a:lnTo>
                  <a:pt x="645" y="92"/>
                </a:lnTo>
                <a:lnTo>
                  <a:pt x="683" y="92"/>
                </a:lnTo>
                <a:lnTo>
                  <a:pt x="718" y="61"/>
                </a:lnTo>
                <a:lnTo>
                  <a:pt x="754" y="184"/>
                </a:lnTo>
                <a:lnTo>
                  <a:pt x="789" y="647"/>
                </a:lnTo>
                <a:lnTo>
                  <a:pt x="824" y="725"/>
                </a:lnTo>
                <a:lnTo>
                  <a:pt x="860" y="848"/>
                </a:lnTo>
                <a:lnTo>
                  <a:pt x="898" y="770"/>
                </a:lnTo>
                <a:lnTo>
                  <a:pt x="933" y="586"/>
                </a:lnTo>
                <a:lnTo>
                  <a:pt x="969" y="493"/>
                </a:lnTo>
                <a:lnTo>
                  <a:pt x="1004" y="354"/>
                </a:lnTo>
                <a:lnTo>
                  <a:pt x="1039" y="368"/>
                </a:lnTo>
                <a:lnTo>
                  <a:pt x="1075" y="446"/>
                </a:lnTo>
                <a:lnTo>
                  <a:pt x="1113" y="446"/>
                </a:lnTo>
                <a:lnTo>
                  <a:pt x="1148" y="416"/>
                </a:lnTo>
                <a:lnTo>
                  <a:pt x="1184" y="399"/>
                </a:lnTo>
                <a:lnTo>
                  <a:pt x="1219" y="385"/>
                </a:lnTo>
                <a:lnTo>
                  <a:pt x="1254" y="385"/>
                </a:lnTo>
                <a:lnTo>
                  <a:pt x="1290" y="399"/>
                </a:lnTo>
                <a:lnTo>
                  <a:pt x="1328" y="416"/>
                </a:lnTo>
                <a:lnTo>
                  <a:pt x="1363" y="493"/>
                </a:lnTo>
                <a:lnTo>
                  <a:pt x="1398" y="524"/>
                </a:lnTo>
                <a:lnTo>
                  <a:pt x="1434" y="616"/>
                </a:lnTo>
                <a:lnTo>
                  <a:pt x="1469" y="569"/>
                </a:lnTo>
                <a:lnTo>
                  <a:pt x="1505" y="432"/>
                </a:lnTo>
                <a:lnTo>
                  <a:pt x="1543" y="354"/>
                </a:lnTo>
                <a:lnTo>
                  <a:pt x="1578" y="198"/>
                </a:lnTo>
                <a:lnTo>
                  <a:pt x="1613" y="262"/>
                </a:lnTo>
                <a:lnTo>
                  <a:pt x="1649" y="385"/>
                </a:lnTo>
                <a:lnTo>
                  <a:pt x="1684" y="569"/>
                </a:lnTo>
                <a:lnTo>
                  <a:pt x="1722" y="817"/>
                </a:lnTo>
                <a:lnTo>
                  <a:pt x="1758" y="940"/>
                </a:lnTo>
                <a:lnTo>
                  <a:pt x="1793" y="1297"/>
                </a:lnTo>
                <a:lnTo>
                  <a:pt x="1828" y="1528"/>
                </a:lnTo>
                <a:lnTo>
                  <a:pt x="1864" y="1927"/>
                </a:lnTo>
                <a:lnTo>
                  <a:pt x="1899" y="1944"/>
                </a:lnTo>
                <a:lnTo>
                  <a:pt x="1937" y="1927"/>
                </a:lnTo>
                <a:lnTo>
                  <a:pt x="1973" y="1913"/>
                </a:lnTo>
                <a:lnTo>
                  <a:pt x="2008" y="1883"/>
                </a:lnTo>
                <a:lnTo>
                  <a:pt x="2043" y="1866"/>
                </a:lnTo>
                <a:lnTo>
                  <a:pt x="2079" y="1821"/>
                </a:lnTo>
                <a:lnTo>
                  <a:pt x="2114" y="1760"/>
                </a:lnTo>
                <a:lnTo>
                  <a:pt x="2152" y="1604"/>
                </a:lnTo>
                <a:lnTo>
                  <a:pt x="2187" y="1434"/>
                </a:lnTo>
                <a:lnTo>
                  <a:pt x="2223" y="1079"/>
                </a:lnTo>
                <a:lnTo>
                  <a:pt x="2258" y="1063"/>
                </a:lnTo>
                <a:lnTo>
                  <a:pt x="2294" y="1079"/>
                </a:lnTo>
                <a:lnTo>
                  <a:pt x="2329" y="1063"/>
                </a:lnTo>
                <a:lnTo>
                  <a:pt x="2367" y="1063"/>
                </a:lnTo>
                <a:lnTo>
                  <a:pt x="2402" y="848"/>
                </a:lnTo>
                <a:lnTo>
                  <a:pt x="2438" y="600"/>
                </a:lnTo>
                <a:lnTo>
                  <a:pt x="2473" y="524"/>
                </a:lnTo>
                <a:lnTo>
                  <a:pt x="2509" y="338"/>
                </a:lnTo>
                <a:lnTo>
                  <a:pt x="2544" y="432"/>
                </a:lnTo>
                <a:lnTo>
                  <a:pt x="2582" y="555"/>
                </a:lnTo>
                <a:lnTo>
                  <a:pt x="2617" y="586"/>
                </a:lnTo>
                <a:lnTo>
                  <a:pt x="2653" y="664"/>
                </a:lnTo>
                <a:lnTo>
                  <a:pt x="2688" y="647"/>
                </a:lnTo>
                <a:lnTo>
                  <a:pt x="2724" y="586"/>
                </a:lnTo>
                <a:lnTo>
                  <a:pt x="2762" y="569"/>
                </a:lnTo>
                <a:lnTo>
                  <a:pt x="2797" y="538"/>
                </a:lnTo>
                <a:lnTo>
                  <a:pt x="2832" y="538"/>
                </a:lnTo>
                <a:lnTo>
                  <a:pt x="2868" y="524"/>
                </a:lnTo>
                <a:lnTo>
                  <a:pt x="2903" y="508"/>
                </a:lnTo>
                <a:lnTo>
                  <a:pt x="2939" y="463"/>
                </a:lnTo>
                <a:lnTo>
                  <a:pt x="2976" y="432"/>
                </a:lnTo>
                <a:lnTo>
                  <a:pt x="3012" y="416"/>
                </a:lnTo>
                <a:lnTo>
                  <a:pt x="3047" y="385"/>
                </a:lnTo>
                <a:lnTo>
                  <a:pt x="3083" y="262"/>
                </a:lnTo>
                <a:lnTo>
                  <a:pt x="3118" y="385"/>
                </a:lnTo>
                <a:lnTo>
                  <a:pt x="3154" y="538"/>
                </a:lnTo>
                <a:lnTo>
                  <a:pt x="3191" y="555"/>
                </a:lnTo>
                <a:lnTo>
                  <a:pt x="3227" y="616"/>
                </a:lnTo>
              </a:path>
            </a:pathLst>
          </a:custGeom>
          <a:noFill/>
          <a:ln w="22225" cap="flat">
            <a:solidFill>
              <a:srgbClr val="221E1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158" name="Rectangle 134"/>
          <p:cNvSpPr>
            <a:spLocks noChangeArrowheads="1"/>
          </p:cNvSpPr>
          <p:nvPr/>
        </p:nvSpPr>
        <p:spPr bwMode="auto">
          <a:xfrm>
            <a:off x="3154363" y="3100388"/>
            <a:ext cx="37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120</a:t>
            </a:r>
            <a:endParaRPr lang="en-US">
              <a:effectLst>
                <a:outerShdw blurRad="38100" dist="38100" dir="2700000" algn="tl">
                  <a:srgbClr val="FFFFFF"/>
                </a:outerShdw>
              </a:effectLst>
            </a:endParaRPr>
          </a:p>
        </p:txBody>
      </p:sp>
      <p:sp>
        <p:nvSpPr>
          <p:cNvPr id="257159" name="Rectangle 135"/>
          <p:cNvSpPr>
            <a:spLocks noChangeArrowheads="1"/>
          </p:cNvSpPr>
          <p:nvPr/>
        </p:nvSpPr>
        <p:spPr bwMode="auto">
          <a:xfrm>
            <a:off x="3154363" y="2120900"/>
            <a:ext cx="371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160</a:t>
            </a:r>
            <a:endParaRPr lang="en-US">
              <a:effectLst>
                <a:outerShdw blurRad="38100" dist="38100" dir="2700000" algn="tl">
                  <a:srgbClr val="FFFFFF"/>
                </a:outerShdw>
              </a:effectLst>
            </a:endParaRPr>
          </a:p>
        </p:txBody>
      </p:sp>
      <p:sp>
        <p:nvSpPr>
          <p:cNvPr id="257160" name="Rectangle 136"/>
          <p:cNvSpPr>
            <a:spLocks noChangeArrowheads="1"/>
          </p:cNvSpPr>
          <p:nvPr/>
        </p:nvSpPr>
        <p:spPr bwMode="auto">
          <a:xfrm>
            <a:off x="3538538" y="515938"/>
            <a:ext cx="1981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800" b="1">
                <a:solidFill>
                  <a:srgbClr val="221E1F"/>
                </a:solidFill>
                <a:effectLst/>
              </a:rPr>
              <a:t>Intensity</a:t>
            </a:r>
            <a:endParaRPr lang="en-US">
              <a:effectLst>
                <a:outerShdw blurRad="38100" dist="38100" dir="2700000" algn="tl">
                  <a:srgbClr val="FFFFFF"/>
                </a:outerShdw>
              </a:effectLst>
            </a:endParaRPr>
          </a:p>
        </p:txBody>
      </p:sp>
      <p:sp>
        <p:nvSpPr>
          <p:cNvPr id="257161" name="Rectangle 137"/>
          <p:cNvSpPr>
            <a:spLocks noChangeArrowheads="1"/>
          </p:cNvSpPr>
          <p:nvPr/>
        </p:nvSpPr>
        <p:spPr bwMode="auto">
          <a:xfrm>
            <a:off x="7991475" y="539750"/>
            <a:ext cx="2603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400">
                <a:solidFill>
                  <a:srgbClr val="221E1F"/>
                </a:solidFill>
                <a:effectLst/>
                <a:latin typeface="Symbol" pitchFamily="18" charset="2"/>
              </a:rPr>
              <a:t>s</a:t>
            </a:r>
            <a:endParaRPr lang="en-US">
              <a:effectLst>
                <a:outerShdw blurRad="38100" dist="38100" dir="2700000" algn="tl">
                  <a:srgbClr val="FFFFFF"/>
                </a:outerShdw>
              </a:effectLst>
            </a:endParaRPr>
          </a:p>
        </p:txBody>
      </p:sp>
      <p:sp>
        <p:nvSpPr>
          <p:cNvPr id="257162" name="Rectangle 138"/>
          <p:cNvSpPr>
            <a:spLocks noChangeArrowheads="1"/>
          </p:cNvSpPr>
          <p:nvPr/>
        </p:nvSpPr>
        <p:spPr bwMode="auto">
          <a:xfrm>
            <a:off x="8256588" y="647700"/>
            <a:ext cx="2524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400">
                <a:solidFill>
                  <a:srgbClr val="221E1F"/>
                </a:solidFill>
                <a:effectLst/>
              </a:rPr>
              <a:t>d</a:t>
            </a:r>
            <a:endParaRPr lang="en-US">
              <a:effectLst>
                <a:outerShdw blurRad="38100" dist="38100" dir="2700000" algn="tl">
                  <a:srgbClr val="FFFFFF"/>
                </a:outerShdw>
              </a:effectLst>
            </a:endParaRPr>
          </a:p>
        </p:txBody>
      </p:sp>
      <p:sp>
        <p:nvSpPr>
          <p:cNvPr id="257163" name="Rectangle 139"/>
          <p:cNvSpPr>
            <a:spLocks noChangeArrowheads="1"/>
          </p:cNvSpPr>
          <p:nvPr/>
        </p:nvSpPr>
        <p:spPr bwMode="auto">
          <a:xfrm>
            <a:off x="9056688" y="1995488"/>
            <a:ext cx="2603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400">
                <a:solidFill>
                  <a:srgbClr val="221E1F"/>
                </a:solidFill>
                <a:effectLst/>
                <a:latin typeface="Symbol" pitchFamily="18" charset="2"/>
              </a:rPr>
              <a:t>s</a:t>
            </a:r>
            <a:endParaRPr lang="en-US">
              <a:effectLst>
                <a:outerShdw blurRad="38100" dist="38100" dir="2700000" algn="tl">
                  <a:srgbClr val="FFFFFF"/>
                </a:outerShdw>
              </a:effectLst>
            </a:endParaRPr>
          </a:p>
        </p:txBody>
      </p:sp>
      <p:sp>
        <p:nvSpPr>
          <p:cNvPr id="257164" name="Rectangle 140"/>
          <p:cNvSpPr>
            <a:spLocks noChangeArrowheads="1"/>
          </p:cNvSpPr>
          <p:nvPr/>
        </p:nvSpPr>
        <p:spPr bwMode="auto">
          <a:xfrm>
            <a:off x="9321800" y="2103438"/>
            <a:ext cx="1508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400">
                <a:solidFill>
                  <a:srgbClr val="221E1F"/>
                </a:solidFill>
                <a:effectLst/>
              </a:rPr>
              <a:t>r</a:t>
            </a:r>
            <a:endParaRPr lang="en-US">
              <a:effectLst>
                <a:outerShdw blurRad="38100" dist="38100" dir="2700000" algn="tl">
                  <a:srgbClr val="FFFFFF"/>
                </a:outerShdw>
              </a:effectLst>
            </a:endParaRPr>
          </a:p>
        </p:txBody>
      </p:sp>
      <p:sp>
        <p:nvSpPr>
          <p:cNvPr id="257165" name="Rectangle 141"/>
          <p:cNvSpPr>
            <a:spLocks noChangeArrowheads="1"/>
          </p:cNvSpPr>
          <p:nvPr/>
        </p:nvSpPr>
        <p:spPr bwMode="auto">
          <a:xfrm>
            <a:off x="5260975" y="4746625"/>
            <a:ext cx="19446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800" b="1">
                <a:solidFill>
                  <a:srgbClr val="221E1F"/>
                </a:solidFill>
                <a:effectLst/>
              </a:rPr>
              <a:t>Location</a:t>
            </a:r>
            <a:endParaRPr lang="en-US">
              <a:effectLst>
                <a:outerShdw blurRad="38100" dist="38100" dir="2700000" algn="tl">
                  <a:srgbClr val="FFFFFF"/>
                </a:outerShdw>
              </a:effectLst>
            </a:endParaRPr>
          </a:p>
        </p:txBody>
      </p:sp>
      <p:sp>
        <p:nvSpPr>
          <p:cNvPr id="257169" name="Rectangle 145"/>
          <p:cNvSpPr>
            <a:spLocks noChangeArrowheads="1"/>
          </p:cNvSpPr>
          <p:nvPr/>
        </p:nvSpPr>
        <p:spPr bwMode="auto">
          <a:xfrm>
            <a:off x="227013"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ChangeArrowheads="1"/>
          </p:cNvSpPr>
          <p:nvPr/>
        </p:nvSpPr>
        <p:spPr bwMode="auto">
          <a:xfrm>
            <a:off x="0" y="1200150"/>
            <a:ext cx="9563100" cy="8826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782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661988"/>
            <a:ext cx="27416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8213" name="Text Box 5"/>
          <p:cNvSpPr txBox="1">
            <a:spLocks noChangeArrowheads="1"/>
          </p:cNvSpPr>
          <p:nvPr/>
        </p:nvSpPr>
        <p:spPr bwMode="auto">
          <a:xfrm>
            <a:off x="227013" y="239713"/>
            <a:ext cx="1381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No-Flash</a:t>
            </a:r>
          </a:p>
        </p:txBody>
      </p:sp>
      <p:sp>
        <p:nvSpPr>
          <p:cNvPr id="478341" name="Rectangle 133"/>
          <p:cNvSpPr>
            <a:spLocks noChangeArrowheads="1"/>
          </p:cNvSpPr>
          <p:nvPr/>
        </p:nvSpPr>
        <p:spPr bwMode="auto">
          <a:xfrm>
            <a:off x="6843713" y="1200150"/>
            <a:ext cx="2003425" cy="1825625"/>
          </a:xfrm>
          <a:prstGeom prst="rect">
            <a:avLst/>
          </a:prstGeom>
          <a:solidFill>
            <a:srgbClr val="334EA1">
              <a:alpha val="2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8342" name="Rectangle 134"/>
          <p:cNvSpPr>
            <a:spLocks noChangeArrowheads="1"/>
          </p:cNvSpPr>
          <p:nvPr/>
        </p:nvSpPr>
        <p:spPr bwMode="auto">
          <a:xfrm>
            <a:off x="6835775" y="1187450"/>
            <a:ext cx="1474788" cy="3355975"/>
          </a:xfrm>
          <a:prstGeom prst="rect">
            <a:avLst/>
          </a:prstGeom>
          <a:solidFill>
            <a:srgbClr val="334EA1">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8343" name="Freeform 135"/>
          <p:cNvSpPr>
            <a:spLocks noEditPoints="1"/>
          </p:cNvSpPr>
          <p:nvPr/>
        </p:nvSpPr>
        <p:spPr bwMode="auto">
          <a:xfrm>
            <a:off x="6843713" y="695325"/>
            <a:ext cx="1466850" cy="495300"/>
          </a:xfrm>
          <a:custGeom>
            <a:avLst/>
            <a:gdLst>
              <a:gd name="T0" fmla="*/ 924 w 924"/>
              <a:gd name="T1" fmla="*/ 312 h 312"/>
              <a:gd name="T2" fmla="*/ 874 w 924"/>
              <a:gd name="T3" fmla="*/ 307 h 312"/>
              <a:gd name="T4" fmla="*/ 851 w 924"/>
              <a:gd name="T5" fmla="*/ 305 h 312"/>
              <a:gd name="T6" fmla="*/ 827 w 924"/>
              <a:gd name="T7" fmla="*/ 298 h 312"/>
              <a:gd name="T8" fmla="*/ 801 w 924"/>
              <a:gd name="T9" fmla="*/ 290 h 312"/>
              <a:gd name="T10" fmla="*/ 777 w 924"/>
              <a:gd name="T11" fmla="*/ 281 h 312"/>
              <a:gd name="T12" fmla="*/ 754 w 924"/>
              <a:gd name="T13" fmla="*/ 269 h 312"/>
              <a:gd name="T14" fmla="*/ 704 w 924"/>
              <a:gd name="T15" fmla="*/ 234 h 312"/>
              <a:gd name="T16" fmla="*/ 657 w 924"/>
              <a:gd name="T17" fmla="*/ 182 h 312"/>
              <a:gd name="T18" fmla="*/ 607 w 924"/>
              <a:gd name="T19" fmla="*/ 120 h 312"/>
              <a:gd name="T20" fmla="*/ 584 w 924"/>
              <a:gd name="T21" fmla="*/ 90 h 312"/>
              <a:gd name="T22" fmla="*/ 558 w 924"/>
              <a:gd name="T23" fmla="*/ 61 h 312"/>
              <a:gd name="T24" fmla="*/ 534 w 924"/>
              <a:gd name="T25" fmla="*/ 35 h 312"/>
              <a:gd name="T26" fmla="*/ 510 w 924"/>
              <a:gd name="T27" fmla="*/ 16 h 312"/>
              <a:gd name="T28" fmla="*/ 487 w 924"/>
              <a:gd name="T29" fmla="*/ 5 h 312"/>
              <a:gd name="T30" fmla="*/ 461 w 924"/>
              <a:gd name="T31" fmla="*/ 0 h 312"/>
              <a:gd name="T32" fmla="*/ 0 w 924"/>
              <a:gd name="T33" fmla="*/ 312 h 312"/>
              <a:gd name="T34" fmla="*/ 47 w 924"/>
              <a:gd name="T35" fmla="*/ 307 h 312"/>
              <a:gd name="T36" fmla="*/ 73 w 924"/>
              <a:gd name="T37" fmla="*/ 305 h 312"/>
              <a:gd name="T38" fmla="*/ 97 w 924"/>
              <a:gd name="T39" fmla="*/ 298 h 312"/>
              <a:gd name="T40" fmla="*/ 121 w 924"/>
              <a:gd name="T41" fmla="*/ 290 h 312"/>
              <a:gd name="T42" fmla="*/ 144 w 924"/>
              <a:gd name="T43" fmla="*/ 281 h 312"/>
              <a:gd name="T44" fmla="*/ 170 w 924"/>
              <a:gd name="T45" fmla="*/ 269 h 312"/>
              <a:gd name="T46" fmla="*/ 217 w 924"/>
              <a:gd name="T47" fmla="*/ 234 h 312"/>
              <a:gd name="T48" fmla="*/ 267 w 924"/>
              <a:gd name="T49" fmla="*/ 182 h 312"/>
              <a:gd name="T50" fmla="*/ 314 w 924"/>
              <a:gd name="T51" fmla="*/ 120 h 312"/>
              <a:gd name="T52" fmla="*/ 340 w 924"/>
              <a:gd name="T53" fmla="*/ 90 h 312"/>
              <a:gd name="T54" fmla="*/ 364 w 924"/>
              <a:gd name="T55" fmla="*/ 61 h 312"/>
              <a:gd name="T56" fmla="*/ 388 w 924"/>
              <a:gd name="T57" fmla="*/ 35 h 312"/>
              <a:gd name="T58" fmla="*/ 414 w 924"/>
              <a:gd name="T59" fmla="*/ 16 h 312"/>
              <a:gd name="T60" fmla="*/ 437 w 924"/>
              <a:gd name="T61" fmla="*/ 5 h 312"/>
              <a:gd name="T62" fmla="*/ 461 w 924"/>
              <a:gd name="T63"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4" h="312">
                <a:moveTo>
                  <a:pt x="924" y="312"/>
                </a:moveTo>
                <a:lnTo>
                  <a:pt x="874" y="307"/>
                </a:lnTo>
                <a:lnTo>
                  <a:pt x="851" y="305"/>
                </a:lnTo>
                <a:lnTo>
                  <a:pt x="827" y="298"/>
                </a:lnTo>
                <a:lnTo>
                  <a:pt x="801" y="290"/>
                </a:lnTo>
                <a:lnTo>
                  <a:pt x="777" y="281"/>
                </a:lnTo>
                <a:lnTo>
                  <a:pt x="754" y="269"/>
                </a:lnTo>
                <a:lnTo>
                  <a:pt x="704" y="234"/>
                </a:lnTo>
                <a:lnTo>
                  <a:pt x="657" y="182"/>
                </a:lnTo>
                <a:lnTo>
                  <a:pt x="607" y="120"/>
                </a:lnTo>
                <a:lnTo>
                  <a:pt x="584" y="90"/>
                </a:lnTo>
                <a:lnTo>
                  <a:pt x="558" y="61"/>
                </a:lnTo>
                <a:lnTo>
                  <a:pt x="534" y="35"/>
                </a:lnTo>
                <a:lnTo>
                  <a:pt x="510" y="16"/>
                </a:lnTo>
                <a:lnTo>
                  <a:pt x="487" y="5"/>
                </a:lnTo>
                <a:lnTo>
                  <a:pt x="461" y="0"/>
                </a:lnTo>
                <a:moveTo>
                  <a:pt x="0" y="312"/>
                </a:moveTo>
                <a:lnTo>
                  <a:pt x="47" y="307"/>
                </a:lnTo>
                <a:lnTo>
                  <a:pt x="73" y="305"/>
                </a:lnTo>
                <a:lnTo>
                  <a:pt x="97" y="298"/>
                </a:lnTo>
                <a:lnTo>
                  <a:pt x="121" y="290"/>
                </a:lnTo>
                <a:lnTo>
                  <a:pt x="144" y="281"/>
                </a:lnTo>
                <a:lnTo>
                  <a:pt x="170" y="269"/>
                </a:lnTo>
                <a:lnTo>
                  <a:pt x="217" y="234"/>
                </a:lnTo>
                <a:lnTo>
                  <a:pt x="267" y="182"/>
                </a:lnTo>
                <a:lnTo>
                  <a:pt x="314" y="120"/>
                </a:lnTo>
                <a:lnTo>
                  <a:pt x="340" y="90"/>
                </a:lnTo>
                <a:lnTo>
                  <a:pt x="364" y="61"/>
                </a:lnTo>
                <a:lnTo>
                  <a:pt x="388" y="35"/>
                </a:lnTo>
                <a:lnTo>
                  <a:pt x="414" y="16"/>
                </a:lnTo>
                <a:lnTo>
                  <a:pt x="437" y="5"/>
                </a:lnTo>
                <a:lnTo>
                  <a:pt x="461" y="0"/>
                </a:lnTo>
              </a:path>
            </a:pathLst>
          </a:custGeom>
          <a:noFill/>
          <a:ln w="44450" cap="rnd">
            <a:solidFill>
              <a:srgbClr val="334E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8344" name="Freeform 136"/>
          <p:cNvSpPr>
            <a:spLocks noEditPoints="1"/>
          </p:cNvSpPr>
          <p:nvPr/>
        </p:nvSpPr>
        <p:spPr bwMode="auto">
          <a:xfrm>
            <a:off x="8847138" y="1200150"/>
            <a:ext cx="493712" cy="1825625"/>
          </a:xfrm>
          <a:custGeom>
            <a:avLst/>
            <a:gdLst>
              <a:gd name="T0" fmla="*/ 0 w 311"/>
              <a:gd name="T1" fmla="*/ 626 h 626"/>
              <a:gd name="T2" fmla="*/ 4 w 311"/>
              <a:gd name="T3" fmla="*/ 593 h 626"/>
              <a:gd name="T4" fmla="*/ 7 w 311"/>
              <a:gd name="T5" fmla="*/ 576 h 626"/>
              <a:gd name="T6" fmla="*/ 11 w 311"/>
              <a:gd name="T7" fmla="*/ 560 h 626"/>
              <a:gd name="T8" fmla="*/ 18 w 311"/>
              <a:gd name="T9" fmla="*/ 543 h 626"/>
              <a:gd name="T10" fmla="*/ 28 w 311"/>
              <a:gd name="T11" fmla="*/ 527 h 626"/>
              <a:gd name="T12" fmla="*/ 42 w 311"/>
              <a:gd name="T13" fmla="*/ 510 h 626"/>
              <a:gd name="T14" fmla="*/ 78 w 311"/>
              <a:gd name="T15" fmla="*/ 477 h 626"/>
              <a:gd name="T16" fmla="*/ 129 w 311"/>
              <a:gd name="T17" fmla="*/ 444 h 626"/>
              <a:gd name="T18" fmla="*/ 189 w 311"/>
              <a:gd name="T19" fmla="*/ 411 h 626"/>
              <a:gd name="T20" fmla="*/ 219 w 311"/>
              <a:gd name="T21" fmla="*/ 394 h 626"/>
              <a:gd name="T22" fmla="*/ 250 w 311"/>
              <a:gd name="T23" fmla="*/ 378 h 626"/>
              <a:gd name="T24" fmla="*/ 274 w 311"/>
              <a:gd name="T25" fmla="*/ 361 h 626"/>
              <a:gd name="T26" fmla="*/ 295 w 311"/>
              <a:gd name="T27" fmla="*/ 345 h 626"/>
              <a:gd name="T28" fmla="*/ 307 w 311"/>
              <a:gd name="T29" fmla="*/ 328 h 626"/>
              <a:gd name="T30" fmla="*/ 311 w 311"/>
              <a:gd name="T31" fmla="*/ 314 h 626"/>
              <a:gd name="T32" fmla="*/ 0 w 311"/>
              <a:gd name="T33" fmla="*/ 0 h 626"/>
              <a:gd name="T34" fmla="*/ 4 w 311"/>
              <a:gd name="T35" fmla="*/ 33 h 626"/>
              <a:gd name="T36" fmla="*/ 7 w 311"/>
              <a:gd name="T37" fmla="*/ 49 h 626"/>
              <a:gd name="T38" fmla="*/ 11 w 311"/>
              <a:gd name="T39" fmla="*/ 66 h 626"/>
              <a:gd name="T40" fmla="*/ 18 w 311"/>
              <a:gd name="T41" fmla="*/ 82 h 626"/>
              <a:gd name="T42" fmla="*/ 28 w 311"/>
              <a:gd name="T43" fmla="*/ 99 h 626"/>
              <a:gd name="T44" fmla="*/ 42 w 311"/>
              <a:gd name="T45" fmla="*/ 115 h 626"/>
              <a:gd name="T46" fmla="*/ 78 w 311"/>
              <a:gd name="T47" fmla="*/ 149 h 626"/>
              <a:gd name="T48" fmla="*/ 129 w 311"/>
              <a:gd name="T49" fmla="*/ 182 h 626"/>
              <a:gd name="T50" fmla="*/ 189 w 311"/>
              <a:gd name="T51" fmla="*/ 215 h 626"/>
              <a:gd name="T52" fmla="*/ 219 w 311"/>
              <a:gd name="T53" fmla="*/ 231 h 626"/>
              <a:gd name="T54" fmla="*/ 250 w 311"/>
              <a:gd name="T55" fmla="*/ 248 h 626"/>
              <a:gd name="T56" fmla="*/ 274 w 311"/>
              <a:gd name="T57" fmla="*/ 264 h 626"/>
              <a:gd name="T58" fmla="*/ 295 w 311"/>
              <a:gd name="T59" fmla="*/ 281 h 626"/>
              <a:gd name="T60" fmla="*/ 307 w 311"/>
              <a:gd name="T61" fmla="*/ 297 h 626"/>
              <a:gd name="T62" fmla="*/ 311 w 311"/>
              <a:gd name="T63" fmla="*/ 31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1" h="626">
                <a:moveTo>
                  <a:pt x="0" y="626"/>
                </a:moveTo>
                <a:lnTo>
                  <a:pt x="4" y="593"/>
                </a:lnTo>
                <a:lnTo>
                  <a:pt x="7" y="576"/>
                </a:lnTo>
                <a:lnTo>
                  <a:pt x="11" y="560"/>
                </a:lnTo>
                <a:lnTo>
                  <a:pt x="18" y="543"/>
                </a:lnTo>
                <a:lnTo>
                  <a:pt x="28" y="527"/>
                </a:lnTo>
                <a:lnTo>
                  <a:pt x="42" y="510"/>
                </a:lnTo>
                <a:lnTo>
                  <a:pt x="78" y="477"/>
                </a:lnTo>
                <a:lnTo>
                  <a:pt x="129" y="444"/>
                </a:lnTo>
                <a:lnTo>
                  <a:pt x="189" y="411"/>
                </a:lnTo>
                <a:lnTo>
                  <a:pt x="219" y="394"/>
                </a:lnTo>
                <a:lnTo>
                  <a:pt x="250" y="378"/>
                </a:lnTo>
                <a:lnTo>
                  <a:pt x="274" y="361"/>
                </a:lnTo>
                <a:lnTo>
                  <a:pt x="295" y="345"/>
                </a:lnTo>
                <a:lnTo>
                  <a:pt x="307" y="328"/>
                </a:lnTo>
                <a:lnTo>
                  <a:pt x="311" y="314"/>
                </a:lnTo>
                <a:moveTo>
                  <a:pt x="0" y="0"/>
                </a:moveTo>
                <a:lnTo>
                  <a:pt x="4" y="33"/>
                </a:lnTo>
                <a:lnTo>
                  <a:pt x="7" y="49"/>
                </a:lnTo>
                <a:lnTo>
                  <a:pt x="11" y="66"/>
                </a:lnTo>
                <a:lnTo>
                  <a:pt x="18" y="82"/>
                </a:lnTo>
                <a:lnTo>
                  <a:pt x="28" y="99"/>
                </a:lnTo>
                <a:lnTo>
                  <a:pt x="42" y="115"/>
                </a:lnTo>
                <a:lnTo>
                  <a:pt x="78" y="149"/>
                </a:lnTo>
                <a:lnTo>
                  <a:pt x="129" y="182"/>
                </a:lnTo>
                <a:lnTo>
                  <a:pt x="189" y="215"/>
                </a:lnTo>
                <a:lnTo>
                  <a:pt x="219" y="231"/>
                </a:lnTo>
                <a:lnTo>
                  <a:pt x="250" y="248"/>
                </a:lnTo>
                <a:lnTo>
                  <a:pt x="274" y="264"/>
                </a:lnTo>
                <a:lnTo>
                  <a:pt x="295" y="281"/>
                </a:lnTo>
                <a:lnTo>
                  <a:pt x="307" y="297"/>
                </a:lnTo>
                <a:lnTo>
                  <a:pt x="311" y="314"/>
                </a:lnTo>
              </a:path>
            </a:pathLst>
          </a:custGeom>
          <a:noFill/>
          <a:ln w="44450" cap="rnd">
            <a:solidFill>
              <a:srgbClr val="334E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8345" name="Line 137"/>
          <p:cNvSpPr>
            <a:spLocks noChangeShapeType="1"/>
          </p:cNvSpPr>
          <p:nvPr/>
        </p:nvSpPr>
        <p:spPr bwMode="auto">
          <a:xfrm flipV="1">
            <a:off x="3592513" y="1111250"/>
            <a:ext cx="1587" cy="343217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46" name="Line 138"/>
          <p:cNvSpPr>
            <a:spLocks noChangeShapeType="1"/>
          </p:cNvSpPr>
          <p:nvPr/>
        </p:nvSpPr>
        <p:spPr bwMode="auto">
          <a:xfrm>
            <a:off x="8715375" y="1111250"/>
            <a:ext cx="1588"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47" name="Line 139"/>
          <p:cNvSpPr>
            <a:spLocks noChangeShapeType="1"/>
          </p:cNvSpPr>
          <p:nvPr/>
        </p:nvSpPr>
        <p:spPr bwMode="auto">
          <a:xfrm>
            <a:off x="3592513" y="1111250"/>
            <a:ext cx="1587"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48" name="Line 140"/>
          <p:cNvSpPr>
            <a:spLocks noChangeShapeType="1"/>
          </p:cNvSpPr>
          <p:nvPr/>
        </p:nvSpPr>
        <p:spPr bwMode="auto">
          <a:xfrm>
            <a:off x="3592513" y="4543425"/>
            <a:ext cx="5122862"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49" name="Line 141"/>
          <p:cNvSpPr>
            <a:spLocks noChangeShapeType="1"/>
          </p:cNvSpPr>
          <p:nvPr/>
        </p:nvSpPr>
        <p:spPr bwMode="auto">
          <a:xfrm flipV="1">
            <a:off x="3592513" y="1111250"/>
            <a:ext cx="1587" cy="3432175"/>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50" name="Line 142"/>
          <p:cNvSpPr>
            <a:spLocks noChangeShapeType="1"/>
          </p:cNvSpPr>
          <p:nvPr/>
        </p:nvSpPr>
        <p:spPr bwMode="auto">
          <a:xfrm>
            <a:off x="3592513" y="4543425"/>
            <a:ext cx="5122862"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51" name="Line 143"/>
          <p:cNvSpPr>
            <a:spLocks noChangeShapeType="1"/>
          </p:cNvSpPr>
          <p:nvPr/>
        </p:nvSpPr>
        <p:spPr bwMode="auto">
          <a:xfrm flipV="1">
            <a:off x="3592513" y="1111250"/>
            <a:ext cx="1587" cy="3432175"/>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52" name="Line 144"/>
          <p:cNvSpPr>
            <a:spLocks noChangeShapeType="1"/>
          </p:cNvSpPr>
          <p:nvPr/>
        </p:nvSpPr>
        <p:spPr bwMode="auto">
          <a:xfrm flipV="1">
            <a:off x="3592513" y="4491038"/>
            <a:ext cx="1587" cy="523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53" name="Line 145"/>
          <p:cNvSpPr>
            <a:spLocks noChangeShapeType="1"/>
          </p:cNvSpPr>
          <p:nvPr/>
        </p:nvSpPr>
        <p:spPr bwMode="auto">
          <a:xfrm>
            <a:off x="3592513" y="1111250"/>
            <a:ext cx="1587" cy="49213"/>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54" name="Rectangle 146"/>
          <p:cNvSpPr>
            <a:spLocks noChangeArrowheads="1"/>
          </p:cNvSpPr>
          <p:nvPr/>
        </p:nvSpPr>
        <p:spPr bwMode="auto">
          <a:xfrm>
            <a:off x="3390900" y="4548188"/>
            <a:ext cx="37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260</a:t>
            </a:r>
            <a:endParaRPr lang="en-US">
              <a:effectLst>
                <a:outerShdw blurRad="38100" dist="38100" dir="2700000" algn="tl">
                  <a:srgbClr val="FFFFFF"/>
                </a:outerShdw>
              </a:effectLst>
            </a:endParaRPr>
          </a:p>
        </p:txBody>
      </p:sp>
      <p:sp>
        <p:nvSpPr>
          <p:cNvPr id="478355" name="Line 147"/>
          <p:cNvSpPr>
            <a:spLocks noChangeShapeType="1"/>
          </p:cNvSpPr>
          <p:nvPr/>
        </p:nvSpPr>
        <p:spPr bwMode="auto">
          <a:xfrm flipV="1">
            <a:off x="5868988" y="4491038"/>
            <a:ext cx="1587" cy="523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56" name="Rectangle 148"/>
          <p:cNvSpPr>
            <a:spLocks noChangeArrowheads="1"/>
          </p:cNvSpPr>
          <p:nvPr/>
        </p:nvSpPr>
        <p:spPr bwMode="auto">
          <a:xfrm>
            <a:off x="5667375" y="4548188"/>
            <a:ext cx="37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300</a:t>
            </a:r>
            <a:endParaRPr lang="en-US">
              <a:effectLst>
                <a:outerShdw blurRad="38100" dist="38100" dir="2700000" algn="tl">
                  <a:srgbClr val="FFFFFF"/>
                </a:outerShdw>
              </a:effectLst>
            </a:endParaRPr>
          </a:p>
        </p:txBody>
      </p:sp>
      <p:sp>
        <p:nvSpPr>
          <p:cNvPr id="478357" name="Line 149"/>
          <p:cNvSpPr>
            <a:spLocks noChangeShapeType="1"/>
          </p:cNvSpPr>
          <p:nvPr/>
        </p:nvSpPr>
        <p:spPr bwMode="auto">
          <a:xfrm flipV="1">
            <a:off x="8145463" y="4491038"/>
            <a:ext cx="1587" cy="523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58" name="Rectangle 150"/>
          <p:cNvSpPr>
            <a:spLocks noChangeArrowheads="1"/>
          </p:cNvSpPr>
          <p:nvPr/>
        </p:nvSpPr>
        <p:spPr bwMode="auto">
          <a:xfrm>
            <a:off x="7942263" y="4548188"/>
            <a:ext cx="37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340</a:t>
            </a:r>
            <a:endParaRPr lang="en-US">
              <a:effectLst>
                <a:outerShdw blurRad="38100" dist="38100" dir="2700000" algn="tl">
                  <a:srgbClr val="FFFFFF"/>
                </a:outerShdw>
              </a:effectLst>
            </a:endParaRPr>
          </a:p>
        </p:txBody>
      </p:sp>
      <p:sp>
        <p:nvSpPr>
          <p:cNvPr id="478359" name="Line 151"/>
          <p:cNvSpPr>
            <a:spLocks noChangeShapeType="1"/>
          </p:cNvSpPr>
          <p:nvPr/>
        </p:nvSpPr>
        <p:spPr bwMode="auto">
          <a:xfrm>
            <a:off x="3592513" y="4295775"/>
            <a:ext cx="52387"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60" name="Rectangle 152"/>
          <p:cNvSpPr>
            <a:spLocks noChangeArrowheads="1"/>
          </p:cNvSpPr>
          <p:nvPr/>
        </p:nvSpPr>
        <p:spPr bwMode="auto">
          <a:xfrm>
            <a:off x="3257550" y="4127500"/>
            <a:ext cx="2476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80</a:t>
            </a:r>
            <a:endParaRPr lang="en-US">
              <a:effectLst>
                <a:outerShdw blurRad="38100" dist="38100" dir="2700000" algn="tl">
                  <a:srgbClr val="FFFFFF"/>
                </a:outerShdw>
              </a:effectLst>
            </a:endParaRPr>
          </a:p>
        </p:txBody>
      </p:sp>
      <p:sp>
        <p:nvSpPr>
          <p:cNvPr id="478361" name="Line 153"/>
          <p:cNvSpPr>
            <a:spLocks noChangeShapeType="1"/>
          </p:cNvSpPr>
          <p:nvPr/>
        </p:nvSpPr>
        <p:spPr bwMode="auto">
          <a:xfrm>
            <a:off x="3592513" y="3316288"/>
            <a:ext cx="52387" cy="15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62" name="Line 154"/>
          <p:cNvSpPr>
            <a:spLocks noChangeShapeType="1"/>
          </p:cNvSpPr>
          <p:nvPr/>
        </p:nvSpPr>
        <p:spPr bwMode="auto">
          <a:xfrm>
            <a:off x="3592513" y="2338388"/>
            <a:ext cx="52387" cy="15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63" name="Line 155"/>
          <p:cNvSpPr>
            <a:spLocks noChangeShapeType="1"/>
          </p:cNvSpPr>
          <p:nvPr/>
        </p:nvSpPr>
        <p:spPr bwMode="auto">
          <a:xfrm>
            <a:off x="3592513" y="1846263"/>
            <a:ext cx="52387" cy="15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64" name="Line 156"/>
          <p:cNvSpPr>
            <a:spLocks noChangeShapeType="1"/>
          </p:cNvSpPr>
          <p:nvPr/>
        </p:nvSpPr>
        <p:spPr bwMode="auto">
          <a:xfrm>
            <a:off x="3592513" y="1355725"/>
            <a:ext cx="52387"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65" name="Rectangle 157"/>
          <p:cNvSpPr>
            <a:spLocks noChangeArrowheads="1"/>
          </p:cNvSpPr>
          <p:nvPr/>
        </p:nvSpPr>
        <p:spPr bwMode="auto">
          <a:xfrm>
            <a:off x="3122613" y="1187450"/>
            <a:ext cx="371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200</a:t>
            </a:r>
            <a:endParaRPr lang="en-US">
              <a:effectLst>
                <a:outerShdw blurRad="38100" dist="38100" dir="2700000" algn="tl">
                  <a:srgbClr val="FFFFFF"/>
                </a:outerShdw>
              </a:effectLst>
            </a:endParaRPr>
          </a:p>
        </p:txBody>
      </p:sp>
      <p:sp>
        <p:nvSpPr>
          <p:cNvPr id="478366" name="Line 158"/>
          <p:cNvSpPr>
            <a:spLocks noChangeShapeType="1"/>
          </p:cNvSpPr>
          <p:nvPr/>
        </p:nvSpPr>
        <p:spPr bwMode="auto">
          <a:xfrm>
            <a:off x="3592513" y="4543425"/>
            <a:ext cx="5122862" cy="1588"/>
          </a:xfrm>
          <a:prstGeom prst="line">
            <a:avLst/>
          </a:prstGeom>
          <a:noFill/>
          <a:ln w="22225">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67" name="Line 159"/>
          <p:cNvSpPr>
            <a:spLocks noChangeShapeType="1"/>
          </p:cNvSpPr>
          <p:nvPr/>
        </p:nvSpPr>
        <p:spPr bwMode="auto">
          <a:xfrm flipV="1">
            <a:off x="3592513" y="1111250"/>
            <a:ext cx="1587" cy="3432175"/>
          </a:xfrm>
          <a:prstGeom prst="line">
            <a:avLst/>
          </a:prstGeom>
          <a:noFill/>
          <a:ln w="22225">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68" name="Line 160"/>
          <p:cNvSpPr>
            <a:spLocks noChangeShapeType="1"/>
          </p:cNvSpPr>
          <p:nvPr/>
        </p:nvSpPr>
        <p:spPr bwMode="auto">
          <a:xfrm>
            <a:off x="3592513" y="18954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69" name="Line 161"/>
          <p:cNvSpPr>
            <a:spLocks noChangeShapeType="1"/>
          </p:cNvSpPr>
          <p:nvPr/>
        </p:nvSpPr>
        <p:spPr bwMode="auto">
          <a:xfrm>
            <a:off x="3648075" y="18462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70" name="Line 162"/>
          <p:cNvSpPr>
            <a:spLocks noChangeShapeType="1"/>
          </p:cNvSpPr>
          <p:nvPr/>
        </p:nvSpPr>
        <p:spPr bwMode="auto">
          <a:xfrm>
            <a:off x="3708400" y="12842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71" name="Line 163"/>
          <p:cNvSpPr>
            <a:spLocks noChangeShapeType="1"/>
          </p:cNvSpPr>
          <p:nvPr/>
        </p:nvSpPr>
        <p:spPr bwMode="auto">
          <a:xfrm>
            <a:off x="3765550" y="13319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72" name="Line 164"/>
          <p:cNvSpPr>
            <a:spLocks noChangeShapeType="1"/>
          </p:cNvSpPr>
          <p:nvPr/>
        </p:nvSpPr>
        <p:spPr bwMode="auto">
          <a:xfrm>
            <a:off x="3821113" y="140335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73" name="Line 165"/>
          <p:cNvSpPr>
            <a:spLocks noChangeShapeType="1"/>
          </p:cNvSpPr>
          <p:nvPr/>
        </p:nvSpPr>
        <p:spPr bwMode="auto">
          <a:xfrm>
            <a:off x="3878263" y="15017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74" name="Line 166"/>
          <p:cNvSpPr>
            <a:spLocks noChangeShapeType="1"/>
          </p:cNvSpPr>
          <p:nvPr/>
        </p:nvSpPr>
        <p:spPr bwMode="auto">
          <a:xfrm>
            <a:off x="3933825" y="179705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75" name="Line 167"/>
          <p:cNvSpPr>
            <a:spLocks noChangeShapeType="1"/>
          </p:cNvSpPr>
          <p:nvPr/>
        </p:nvSpPr>
        <p:spPr bwMode="auto">
          <a:xfrm>
            <a:off x="3989388" y="18684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76" name="Line 168"/>
          <p:cNvSpPr>
            <a:spLocks noChangeShapeType="1"/>
          </p:cNvSpPr>
          <p:nvPr/>
        </p:nvSpPr>
        <p:spPr bwMode="auto">
          <a:xfrm>
            <a:off x="4049713" y="18684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77" name="Line 169"/>
          <p:cNvSpPr>
            <a:spLocks noChangeShapeType="1"/>
          </p:cNvSpPr>
          <p:nvPr/>
        </p:nvSpPr>
        <p:spPr bwMode="auto">
          <a:xfrm>
            <a:off x="4106863" y="174942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78" name="Line 170"/>
          <p:cNvSpPr>
            <a:spLocks noChangeShapeType="1"/>
          </p:cNvSpPr>
          <p:nvPr/>
        </p:nvSpPr>
        <p:spPr bwMode="auto">
          <a:xfrm>
            <a:off x="4162425" y="14303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79" name="Line 171"/>
          <p:cNvSpPr>
            <a:spLocks noChangeShapeType="1"/>
          </p:cNvSpPr>
          <p:nvPr/>
        </p:nvSpPr>
        <p:spPr bwMode="auto">
          <a:xfrm>
            <a:off x="4219575" y="14303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80" name="Line 172"/>
          <p:cNvSpPr>
            <a:spLocks noChangeShapeType="1"/>
          </p:cNvSpPr>
          <p:nvPr/>
        </p:nvSpPr>
        <p:spPr bwMode="auto">
          <a:xfrm>
            <a:off x="4275138" y="159861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81" name="Line 173"/>
          <p:cNvSpPr>
            <a:spLocks noChangeShapeType="1"/>
          </p:cNvSpPr>
          <p:nvPr/>
        </p:nvSpPr>
        <p:spPr bwMode="auto">
          <a:xfrm>
            <a:off x="4330700" y="16510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82" name="Line 174"/>
          <p:cNvSpPr>
            <a:spLocks noChangeShapeType="1"/>
          </p:cNvSpPr>
          <p:nvPr/>
        </p:nvSpPr>
        <p:spPr bwMode="auto">
          <a:xfrm>
            <a:off x="4391025" y="179705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83" name="Line 175"/>
          <p:cNvSpPr>
            <a:spLocks noChangeShapeType="1"/>
          </p:cNvSpPr>
          <p:nvPr/>
        </p:nvSpPr>
        <p:spPr bwMode="auto">
          <a:xfrm>
            <a:off x="4448175" y="179705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84" name="Line 176"/>
          <p:cNvSpPr>
            <a:spLocks noChangeShapeType="1"/>
          </p:cNvSpPr>
          <p:nvPr/>
        </p:nvSpPr>
        <p:spPr bwMode="auto">
          <a:xfrm>
            <a:off x="4503738" y="17224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85" name="Line 177"/>
          <p:cNvSpPr>
            <a:spLocks noChangeShapeType="1"/>
          </p:cNvSpPr>
          <p:nvPr/>
        </p:nvSpPr>
        <p:spPr bwMode="auto">
          <a:xfrm>
            <a:off x="4559300" y="167322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86" name="Line 178"/>
          <p:cNvSpPr>
            <a:spLocks noChangeShapeType="1"/>
          </p:cNvSpPr>
          <p:nvPr/>
        </p:nvSpPr>
        <p:spPr bwMode="auto">
          <a:xfrm>
            <a:off x="4616450" y="14303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87" name="Line 179"/>
          <p:cNvSpPr>
            <a:spLocks noChangeShapeType="1"/>
          </p:cNvSpPr>
          <p:nvPr/>
        </p:nvSpPr>
        <p:spPr bwMode="auto">
          <a:xfrm>
            <a:off x="4676775" y="14303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88" name="Line 180"/>
          <p:cNvSpPr>
            <a:spLocks noChangeShapeType="1"/>
          </p:cNvSpPr>
          <p:nvPr/>
        </p:nvSpPr>
        <p:spPr bwMode="auto">
          <a:xfrm>
            <a:off x="4732338" y="138112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89" name="Line 181"/>
          <p:cNvSpPr>
            <a:spLocks noChangeShapeType="1"/>
          </p:cNvSpPr>
          <p:nvPr/>
        </p:nvSpPr>
        <p:spPr bwMode="auto">
          <a:xfrm>
            <a:off x="4789488" y="15763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90" name="Line 182"/>
          <p:cNvSpPr>
            <a:spLocks noChangeShapeType="1"/>
          </p:cNvSpPr>
          <p:nvPr/>
        </p:nvSpPr>
        <p:spPr bwMode="auto">
          <a:xfrm>
            <a:off x="4845050" y="23114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91" name="Line 183"/>
          <p:cNvSpPr>
            <a:spLocks noChangeShapeType="1"/>
          </p:cNvSpPr>
          <p:nvPr/>
        </p:nvSpPr>
        <p:spPr bwMode="auto">
          <a:xfrm>
            <a:off x="4900613" y="243522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92" name="Line 184"/>
          <p:cNvSpPr>
            <a:spLocks noChangeShapeType="1"/>
          </p:cNvSpPr>
          <p:nvPr/>
        </p:nvSpPr>
        <p:spPr bwMode="auto">
          <a:xfrm>
            <a:off x="4957763" y="26304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93" name="Line 185"/>
          <p:cNvSpPr>
            <a:spLocks noChangeShapeType="1"/>
          </p:cNvSpPr>
          <p:nvPr/>
        </p:nvSpPr>
        <p:spPr bwMode="auto">
          <a:xfrm>
            <a:off x="5018088" y="25066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94" name="Line 186"/>
          <p:cNvSpPr>
            <a:spLocks noChangeShapeType="1"/>
          </p:cNvSpPr>
          <p:nvPr/>
        </p:nvSpPr>
        <p:spPr bwMode="auto">
          <a:xfrm>
            <a:off x="5073650" y="22145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95" name="Line 187"/>
          <p:cNvSpPr>
            <a:spLocks noChangeShapeType="1"/>
          </p:cNvSpPr>
          <p:nvPr/>
        </p:nvSpPr>
        <p:spPr bwMode="auto">
          <a:xfrm>
            <a:off x="5130800" y="206692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96" name="Line 188"/>
          <p:cNvSpPr>
            <a:spLocks noChangeShapeType="1"/>
          </p:cNvSpPr>
          <p:nvPr/>
        </p:nvSpPr>
        <p:spPr bwMode="auto">
          <a:xfrm>
            <a:off x="5186363" y="18462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97" name="Line 189"/>
          <p:cNvSpPr>
            <a:spLocks noChangeShapeType="1"/>
          </p:cNvSpPr>
          <p:nvPr/>
        </p:nvSpPr>
        <p:spPr bwMode="auto">
          <a:xfrm>
            <a:off x="5241925" y="18684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98" name="Line 190"/>
          <p:cNvSpPr>
            <a:spLocks noChangeShapeType="1"/>
          </p:cNvSpPr>
          <p:nvPr/>
        </p:nvSpPr>
        <p:spPr bwMode="auto">
          <a:xfrm>
            <a:off x="5299075" y="19923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399" name="Line 191"/>
          <p:cNvSpPr>
            <a:spLocks noChangeShapeType="1"/>
          </p:cNvSpPr>
          <p:nvPr/>
        </p:nvSpPr>
        <p:spPr bwMode="auto">
          <a:xfrm>
            <a:off x="5359400" y="19923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00" name="Line 192"/>
          <p:cNvSpPr>
            <a:spLocks noChangeShapeType="1"/>
          </p:cNvSpPr>
          <p:nvPr/>
        </p:nvSpPr>
        <p:spPr bwMode="auto">
          <a:xfrm>
            <a:off x="5414963" y="19446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01" name="Line 193"/>
          <p:cNvSpPr>
            <a:spLocks noChangeShapeType="1"/>
          </p:cNvSpPr>
          <p:nvPr/>
        </p:nvSpPr>
        <p:spPr bwMode="auto">
          <a:xfrm>
            <a:off x="5472113" y="19177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02" name="Line 194"/>
          <p:cNvSpPr>
            <a:spLocks noChangeShapeType="1"/>
          </p:cNvSpPr>
          <p:nvPr/>
        </p:nvSpPr>
        <p:spPr bwMode="auto">
          <a:xfrm>
            <a:off x="5527675" y="18954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03" name="Line 195"/>
          <p:cNvSpPr>
            <a:spLocks noChangeShapeType="1"/>
          </p:cNvSpPr>
          <p:nvPr/>
        </p:nvSpPr>
        <p:spPr bwMode="auto">
          <a:xfrm>
            <a:off x="5583238" y="18954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04" name="Line 196"/>
          <p:cNvSpPr>
            <a:spLocks noChangeShapeType="1"/>
          </p:cNvSpPr>
          <p:nvPr/>
        </p:nvSpPr>
        <p:spPr bwMode="auto">
          <a:xfrm>
            <a:off x="5640388" y="19177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05" name="Line 197"/>
          <p:cNvSpPr>
            <a:spLocks noChangeShapeType="1"/>
          </p:cNvSpPr>
          <p:nvPr/>
        </p:nvSpPr>
        <p:spPr bwMode="auto">
          <a:xfrm>
            <a:off x="5700713" y="19446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06" name="Line 198"/>
          <p:cNvSpPr>
            <a:spLocks noChangeShapeType="1"/>
          </p:cNvSpPr>
          <p:nvPr/>
        </p:nvSpPr>
        <p:spPr bwMode="auto">
          <a:xfrm>
            <a:off x="5756275" y="206692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07" name="Line 199"/>
          <p:cNvSpPr>
            <a:spLocks noChangeShapeType="1"/>
          </p:cNvSpPr>
          <p:nvPr/>
        </p:nvSpPr>
        <p:spPr bwMode="auto">
          <a:xfrm>
            <a:off x="5811838" y="21161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08" name="Line 200"/>
          <p:cNvSpPr>
            <a:spLocks noChangeShapeType="1"/>
          </p:cNvSpPr>
          <p:nvPr/>
        </p:nvSpPr>
        <p:spPr bwMode="auto">
          <a:xfrm>
            <a:off x="5868988" y="22621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09" name="Line 201"/>
          <p:cNvSpPr>
            <a:spLocks noChangeShapeType="1"/>
          </p:cNvSpPr>
          <p:nvPr/>
        </p:nvSpPr>
        <p:spPr bwMode="auto">
          <a:xfrm>
            <a:off x="5924550" y="21875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10" name="Line 202"/>
          <p:cNvSpPr>
            <a:spLocks noChangeShapeType="1"/>
          </p:cNvSpPr>
          <p:nvPr/>
        </p:nvSpPr>
        <p:spPr bwMode="auto">
          <a:xfrm>
            <a:off x="5981700" y="19700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11" name="Line 203"/>
          <p:cNvSpPr>
            <a:spLocks noChangeShapeType="1"/>
          </p:cNvSpPr>
          <p:nvPr/>
        </p:nvSpPr>
        <p:spPr bwMode="auto">
          <a:xfrm>
            <a:off x="6042025" y="18462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12" name="Line 204"/>
          <p:cNvSpPr>
            <a:spLocks noChangeShapeType="1"/>
          </p:cNvSpPr>
          <p:nvPr/>
        </p:nvSpPr>
        <p:spPr bwMode="auto">
          <a:xfrm>
            <a:off x="6097588" y="159861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13" name="Line 205"/>
          <p:cNvSpPr>
            <a:spLocks noChangeShapeType="1"/>
          </p:cNvSpPr>
          <p:nvPr/>
        </p:nvSpPr>
        <p:spPr bwMode="auto">
          <a:xfrm>
            <a:off x="6153150" y="17002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14" name="Line 206"/>
          <p:cNvSpPr>
            <a:spLocks noChangeShapeType="1"/>
          </p:cNvSpPr>
          <p:nvPr/>
        </p:nvSpPr>
        <p:spPr bwMode="auto">
          <a:xfrm>
            <a:off x="6210300" y="18954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15" name="Line 207"/>
          <p:cNvSpPr>
            <a:spLocks noChangeShapeType="1"/>
          </p:cNvSpPr>
          <p:nvPr/>
        </p:nvSpPr>
        <p:spPr bwMode="auto">
          <a:xfrm>
            <a:off x="6265863" y="21875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16" name="Line 208"/>
          <p:cNvSpPr>
            <a:spLocks noChangeShapeType="1"/>
          </p:cNvSpPr>
          <p:nvPr/>
        </p:nvSpPr>
        <p:spPr bwMode="auto">
          <a:xfrm>
            <a:off x="6326188" y="25812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17" name="Line 209"/>
          <p:cNvSpPr>
            <a:spLocks noChangeShapeType="1"/>
          </p:cNvSpPr>
          <p:nvPr/>
        </p:nvSpPr>
        <p:spPr bwMode="auto">
          <a:xfrm>
            <a:off x="6383338" y="27765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18" name="Line 210"/>
          <p:cNvSpPr>
            <a:spLocks noChangeShapeType="1"/>
          </p:cNvSpPr>
          <p:nvPr/>
        </p:nvSpPr>
        <p:spPr bwMode="auto">
          <a:xfrm>
            <a:off x="6438900" y="33432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19" name="Line 211"/>
          <p:cNvSpPr>
            <a:spLocks noChangeShapeType="1"/>
          </p:cNvSpPr>
          <p:nvPr/>
        </p:nvSpPr>
        <p:spPr bwMode="auto">
          <a:xfrm>
            <a:off x="6494463" y="37099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20" name="Line 212"/>
          <p:cNvSpPr>
            <a:spLocks noChangeShapeType="1"/>
          </p:cNvSpPr>
          <p:nvPr/>
        </p:nvSpPr>
        <p:spPr bwMode="auto">
          <a:xfrm>
            <a:off x="6551613" y="43434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21" name="Line 213"/>
          <p:cNvSpPr>
            <a:spLocks noChangeShapeType="1"/>
          </p:cNvSpPr>
          <p:nvPr/>
        </p:nvSpPr>
        <p:spPr bwMode="auto">
          <a:xfrm>
            <a:off x="6607175" y="43703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22" name="Line 214"/>
          <p:cNvSpPr>
            <a:spLocks noChangeShapeType="1"/>
          </p:cNvSpPr>
          <p:nvPr/>
        </p:nvSpPr>
        <p:spPr bwMode="auto">
          <a:xfrm>
            <a:off x="6667500" y="43434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23" name="Line 215"/>
          <p:cNvSpPr>
            <a:spLocks noChangeShapeType="1"/>
          </p:cNvSpPr>
          <p:nvPr/>
        </p:nvSpPr>
        <p:spPr bwMode="auto">
          <a:xfrm>
            <a:off x="6724650" y="43211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24" name="Line 216"/>
          <p:cNvSpPr>
            <a:spLocks noChangeShapeType="1"/>
          </p:cNvSpPr>
          <p:nvPr/>
        </p:nvSpPr>
        <p:spPr bwMode="auto">
          <a:xfrm>
            <a:off x="6780213" y="427355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25" name="Line 217"/>
          <p:cNvSpPr>
            <a:spLocks noChangeShapeType="1"/>
          </p:cNvSpPr>
          <p:nvPr/>
        </p:nvSpPr>
        <p:spPr bwMode="auto">
          <a:xfrm>
            <a:off x="6835775" y="42465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26" name="Line 218"/>
          <p:cNvSpPr>
            <a:spLocks noChangeShapeType="1"/>
          </p:cNvSpPr>
          <p:nvPr/>
        </p:nvSpPr>
        <p:spPr bwMode="auto">
          <a:xfrm>
            <a:off x="6892925" y="417512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27" name="Line 219"/>
          <p:cNvSpPr>
            <a:spLocks noChangeShapeType="1"/>
          </p:cNvSpPr>
          <p:nvPr/>
        </p:nvSpPr>
        <p:spPr bwMode="auto">
          <a:xfrm>
            <a:off x="6948488" y="40782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28" name="Line 220"/>
          <p:cNvSpPr>
            <a:spLocks noChangeShapeType="1"/>
          </p:cNvSpPr>
          <p:nvPr/>
        </p:nvSpPr>
        <p:spPr bwMode="auto">
          <a:xfrm>
            <a:off x="7008813" y="38306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29" name="Line 221"/>
          <p:cNvSpPr>
            <a:spLocks noChangeShapeType="1"/>
          </p:cNvSpPr>
          <p:nvPr/>
        </p:nvSpPr>
        <p:spPr bwMode="auto">
          <a:xfrm>
            <a:off x="7064375" y="35607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30" name="Line 222"/>
          <p:cNvSpPr>
            <a:spLocks noChangeShapeType="1"/>
          </p:cNvSpPr>
          <p:nvPr/>
        </p:nvSpPr>
        <p:spPr bwMode="auto">
          <a:xfrm>
            <a:off x="7121525" y="29972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31" name="Line 223"/>
          <p:cNvSpPr>
            <a:spLocks noChangeShapeType="1"/>
          </p:cNvSpPr>
          <p:nvPr/>
        </p:nvSpPr>
        <p:spPr bwMode="auto">
          <a:xfrm>
            <a:off x="7177088" y="29718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32" name="Line 224"/>
          <p:cNvSpPr>
            <a:spLocks noChangeShapeType="1"/>
          </p:cNvSpPr>
          <p:nvPr/>
        </p:nvSpPr>
        <p:spPr bwMode="auto">
          <a:xfrm>
            <a:off x="7234238" y="29972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33" name="Line 225"/>
          <p:cNvSpPr>
            <a:spLocks noChangeShapeType="1"/>
          </p:cNvSpPr>
          <p:nvPr/>
        </p:nvSpPr>
        <p:spPr bwMode="auto">
          <a:xfrm>
            <a:off x="7289800" y="29718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34" name="Line 226"/>
          <p:cNvSpPr>
            <a:spLocks noChangeShapeType="1"/>
          </p:cNvSpPr>
          <p:nvPr/>
        </p:nvSpPr>
        <p:spPr bwMode="auto">
          <a:xfrm>
            <a:off x="7350125" y="29718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35" name="Line 227"/>
          <p:cNvSpPr>
            <a:spLocks noChangeShapeType="1"/>
          </p:cNvSpPr>
          <p:nvPr/>
        </p:nvSpPr>
        <p:spPr bwMode="auto">
          <a:xfrm>
            <a:off x="7405688" y="26304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36" name="Line 228"/>
          <p:cNvSpPr>
            <a:spLocks noChangeShapeType="1"/>
          </p:cNvSpPr>
          <p:nvPr/>
        </p:nvSpPr>
        <p:spPr bwMode="auto">
          <a:xfrm>
            <a:off x="7462838" y="22367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37" name="Line 229"/>
          <p:cNvSpPr>
            <a:spLocks noChangeShapeType="1"/>
          </p:cNvSpPr>
          <p:nvPr/>
        </p:nvSpPr>
        <p:spPr bwMode="auto">
          <a:xfrm>
            <a:off x="7518400" y="21161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38" name="Line 230"/>
          <p:cNvSpPr>
            <a:spLocks noChangeShapeType="1"/>
          </p:cNvSpPr>
          <p:nvPr/>
        </p:nvSpPr>
        <p:spPr bwMode="auto">
          <a:xfrm>
            <a:off x="7575550" y="18208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39" name="Line 231"/>
          <p:cNvSpPr>
            <a:spLocks noChangeShapeType="1"/>
          </p:cNvSpPr>
          <p:nvPr/>
        </p:nvSpPr>
        <p:spPr bwMode="auto">
          <a:xfrm>
            <a:off x="7631113" y="19700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40" name="Line 232"/>
          <p:cNvSpPr>
            <a:spLocks noChangeShapeType="1"/>
          </p:cNvSpPr>
          <p:nvPr/>
        </p:nvSpPr>
        <p:spPr bwMode="auto">
          <a:xfrm>
            <a:off x="7691438" y="216535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41" name="Line 233"/>
          <p:cNvSpPr>
            <a:spLocks noChangeShapeType="1"/>
          </p:cNvSpPr>
          <p:nvPr/>
        </p:nvSpPr>
        <p:spPr bwMode="auto">
          <a:xfrm>
            <a:off x="7747000" y="22145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42" name="Line 234"/>
          <p:cNvSpPr>
            <a:spLocks noChangeShapeType="1"/>
          </p:cNvSpPr>
          <p:nvPr/>
        </p:nvSpPr>
        <p:spPr bwMode="auto">
          <a:xfrm>
            <a:off x="7804150" y="23383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43" name="Line 235"/>
          <p:cNvSpPr>
            <a:spLocks noChangeShapeType="1"/>
          </p:cNvSpPr>
          <p:nvPr/>
        </p:nvSpPr>
        <p:spPr bwMode="auto">
          <a:xfrm>
            <a:off x="7859713" y="23114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44" name="Line 236"/>
          <p:cNvSpPr>
            <a:spLocks noChangeShapeType="1"/>
          </p:cNvSpPr>
          <p:nvPr/>
        </p:nvSpPr>
        <p:spPr bwMode="auto">
          <a:xfrm>
            <a:off x="7916863" y="22145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45" name="Line 237"/>
          <p:cNvSpPr>
            <a:spLocks noChangeShapeType="1"/>
          </p:cNvSpPr>
          <p:nvPr/>
        </p:nvSpPr>
        <p:spPr bwMode="auto">
          <a:xfrm>
            <a:off x="7977188" y="21875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46" name="Line 238"/>
          <p:cNvSpPr>
            <a:spLocks noChangeShapeType="1"/>
          </p:cNvSpPr>
          <p:nvPr/>
        </p:nvSpPr>
        <p:spPr bwMode="auto">
          <a:xfrm>
            <a:off x="8032750" y="21383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47" name="Line 239"/>
          <p:cNvSpPr>
            <a:spLocks noChangeShapeType="1"/>
          </p:cNvSpPr>
          <p:nvPr/>
        </p:nvSpPr>
        <p:spPr bwMode="auto">
          <a:xfrm>
            <a:off x="8088313" y="21383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48" name="Line 240"/>
          <p:cNvSpPr>
            <a:spLocks noChangeShapeType="1"/>
          </p:cNvSpPr>
          <p:nvPr/>
        </p:nvSpPr>
        <p:spPr bwMode="auto">
          <a:xfrm>
            <a:off x="8145463" y="21161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49" name="Line 241"/>
          <p:cNvSpPr>
            <a:spLocks noChangeShapeType="1"/>
          </p:cNvSpPr>
          <p:nvPr/>
        </p:nvSpPr>
        <p:spPr bwMode="auto">
          <a:xfrm>
            <a:off x="8201025" y="20907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50" name="Line 242"/>
          <p:cNvSpPr>
            <a:spLocks noChangeShapeType="1"/>
          </p:cNvSpPr>
          <p:nvPr/>
        </p:nvSpPr>
        <p:spPr bwMode="auto">
          <a:xfrm>
            <a:off x="8258175" y="20193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51" name="Line 243"/>
          <p:cNvSpPr>
            <a:spLocks noChangeShapeType="1"/>
          </p:cNvSpPr>
          <p:nvPr/>
        </p:nvSpPr>
        <p:spPr bwMode="auto">
          <a:xfrm>
            <a:off x="8316913" y="19700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52" name="Line 244"/>
          <p:cNvSpPr>
            <a:spLocks noChangeShapeType="1"/>
          </p:cNvSpPr>
          <p:nvPr/>
        </p:nvSpPr>
        <p:spPr bwMode="auto">
          <a:xfrm>
            <a:off x="8374063" y="19446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53" name="Line 245"/>
          <p:cNvSpPr>
            <a:spLocks noChangeShapeType="1"/>
          </p:cNvSpPr>
          <p:nvPr/>
        </p:nvSpPr>
        <p:spPr bwMode="auto">
          <a:xfrm>
            <a:off x="8429625" y="18954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54" name="Line 246"/>
          <p:cNvSpPr>
            <a:spLocks noChangeShapeType="1"/>
          </p:cNvSpPr>
          <p:nvPr/>
        </p:nvSpPr>
        <p:spPr bwMode="auto">
          <a:xfrm>
            <a:off x="8486775" y="17002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55" name="Line 247"/>
          <p:cNvSpPr>
            <a:spLocks noChangeShapeType="1"/>
          </p:cNvSpPr>
          <p:nvPr/>
        </p:nvSpPr>
        <p:spPr bwMode="auto">
          <a:xfrm>
            <a:off x="8542338" y="18954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56" name="Line 248"/>
          <p:cNvSpPr>
            <a:spLocks noChangeShapeType="1"/>
          </p:cNvSpPr>
          <p:nvPr/>
        </p:nvSpPr>
        <p:spPr bwMode="auto">
          <a:xfrm>
            <a:off x="8599488" y="21383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57" name="Line 249"/>
          <p:cNvSpPr>
            <a:spLocks noChangeShapeType="1"/>
          </p:cNvSpPr>
          <p:nvPr/>
        </p:nvSpPr>
        <p:spPr bwMode="auto">
          <a:xfrm>
            <a:off x="8658225" y="216535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58" name="Line 250"/>
          <p:cNvSpPr>
            <a:spLocks noChangeShapeType="1"/>
          </p:cNvSpPr>
          <p:nvPr/>
        </p:nvSpPr>
        <p:spPr bwMode="auto">
          <a:xfrm>
            <a:off x="8715375" y="22621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459" name="Freeform 251"/>
          <p:cNvSpPr>
            <a:spLocks/>
          </p:cNvSpPr>
          <p:nvPr/>
        </p:nvSpPr>
        <p:spPr bwMode="auto">
          <a:xfrm>
            <a:off x="3592513" y="1284288"/>
            <a:ext cx="5122862" cy="3086100"/>
          </a:xfrm>
          <a:custGeom>
            <a:avLst/>
            <a:gdLst>
              <a:gd name="T0" fmla="*/ 35 w 3227"/>
              <a:gd name="T1" fmla="*/ 354 h 1944"/>
              <a:gd name="T2" fmla="*/ 109 w 3227"/>
              <a:gd name="T3" fmla="*/ 30 h 1944"/>
              <a:gd name="T4" fmla="*/ 180 w 3227"/>
              <a:gd name="T5" fmla="*/ 137 h 1944"/>
              <a:gd name="T6" fmla="*/ 250 w 3227"/>
              <a:gd name="T7" fmla="*/ 368 h 1944"/>
              <a:gd name="T8" fmla="*/ 324 w 3227"/>
              <a:gd name="T9" fmla="*/ 293 h 1944"/>
              <a:gd name="T10" fmla="*/ 395 w 3227"/>
              <a:gd name="T11" fmla="*/ 92 h 1944"/>
              <a:gd name="T12" fmla="*/ 465 w 3227"/>
              <a:gd name="T13" fmla="*/ 231 h 1944"/>
              <a:gd name="T14" fmla="*/ 539 w 3227"/>
              <a:gd name="T15" fmla="*/ 323 h 1944"/>
              <a:gd name="T16" fmla="*/ 609 w 3227"/>
              <a:gd name="T17" fmla="*/ 245 h 1944"/>
              <a:gd name="T18" fmla="*/ 683 w 3227"/>
              <a:gd name="T19" fmla="*/ 92 h 1944"/>
              <a:gd name="T20" fmla="*/ 754 w 3227"/>
              <a:gd name="T21" fmla="*/ 184 h 1944"/>
              <a:gd name="T22" fmla="*/ 824 w 3227"/>
              <a:gd name="T23" fmla="*/ 725 h 1944"/>
              <a:gd name="T24" fmla="*/ 898 w 3227"/>
              <a:gd name="T25" fmla="*/ 770 h 1944"/>
              <a:gd name="T26" fmla="*/ 969 w 3227"/>
              <a:gd name="T27" fmla="*/ 493 h 1944"/>
              <a:gd name="T28" fmla="*/ 1039 w 3227"/>
              <a:gd name="T29" fmla="*/ 368 h 1944"/>
              <a:gd name="T30" fmla="*/ 1113 w 3227"/>
              <a:gd name="T31" fmla="*/ 446 h 1944"/>
              <a:gd name="T32" fmla="*/ 1184 w 3227"/>
              <a:gd name="T33" fmla="*/ 399 h 1944"/>
              <a:gd name="T34" fmla="*/ 1254 w 3227"/>
              <a:gd name="T35" fmla="*/ 385 h 1944"/>
              <a:gd name="T36" fmla="*/ 1328 w 3227"/>
              <a:gd name="T37" fmla="*/ 416 h 1944"/>
              <a:gd name="T38" fmla="*/ 1398 w 3227"/>
              <a:gd name="T39" fmla="*/ 524 h 1944"/>
              <a:gd name="T40" fmla="*/ 1469 w 3227"/>
              <a:gd name="T41" fmla="*/ 569 h 1944"/>
              <a:gd name="T42" fmla="*/ 1543 w 3227"/>
              <a:gd name="T43" fmla="*/ 354 h 1944"/>
              <a:gd name="T44" fmla="*/ 1613 w 3227"/>
              <a:gd name="T45" fmla="*/ 262 h 1944"/>
              <a:gd name="T46" fmla="*/ 1684 w 3227"/>
              <a:gd name="T47" fmla="*/ 569 h 1944"/>
              <a:gd name="T48" fmla="*/ 1758 w 3227"/>
              <a:gd name="T49" fmla="*/ 940 h 1944"/>
              <a:gd name="T50" fmla="*/ 1828 w 3227"/>
              <a:gd name="T51" fmla="*/ 1528 h 1944"/>
              <a:gd name="T52" fmla="*/ 1899 w 3227"/>
              <a:gd name="T53" fmla="*/ 1944 h 1944"/>
              <a:gd name="T54" fmla="*/ 1973 w 3227"/>
              <a:gd name="T55" fmla="*/ 1913 h 1944"/>
              <a:gd name="T56" fmla="*/ 2043 w 3227"/>
              <a:gd name="T57" fmla="*/ 1866 h 1944"/>
              <a:gd name="T58" fmla="*/ 2114 w 3227"/>
              <a:gd name="T59" fmla="*/ 1760 h 1944"/>
              <a:gd name="T60" fmla="*/ 2187 w 3227"/>
              <a:gd name="T61" fmla="*/ 1434 h 1944"/>
              <a:gd name="T62" fmla="*/ 2258 w 3227"/>
              <a:gd name="T63" fmla="*/ 1063 h 1944"/>
              <a:gd name="T64" fmla="*/ 2329 w 3227"/>
              <a:gd name="T65" fmla="*/ 1063 h 1944"/>
              <a:gd name="T66" fmla="*/ 2402 w 3227"/>
              <a:gd name="T67" fmla="*/ 848 h 1944"/>
              <a:gd name="T68" fmla="*/ 2473 w 3227"/>
              <a:gd name="T69" fmla="*/ 524 h 1944"/>
              <a:gd name="T70" fmla="*/ 2544 w 3227"/>
              <a:gd name="T71" fmla="*/ 432 h 1944"/>
              <a:gd name="T72" fmla="*/ 2617 w 3227"/>
              <a:gd name="T73" fmla="*/ 586 h 1944"/>
              <a:gd name="T74" fmla="*/ 2688 w 3227"/>
              <a:gd name="T75" fmla="*/ 647 h 1944"/>
              <a:gd name="T76" fmla="*/ 2762 w 3227"/>
              <a:gd name="T77" fmla="*/ 569 h 1944"/>
              <a:gd name="T78" fmla="*/ 2832 w 3227"/>
              <a:gd name="T79" fmla="*/ 538 h 1944"/>
              <a:gd name="T80" fmla="*/ 2903 w 3227"/>
              <a:gd name="T81" fmla="*/ 508 h 1944"/>
              <a:gd name="T82" fmla="*/ 2976 w 3227"/>
              <a:gd name="T83" fmla="*/ 432 h 1944"/>
              <a:gd name="T84" fmla="*/ 3047 w 3227"/>
              <a:gd name="T85" fmla="*/ 385 h 1944"/>
              <a:gd name="T86" fmla="*/ 3118 w 3227"/>
              <a:gd name="T87" fmla="*/ 385 h 1944"/>
              <a:gd name="T88" fmla="*/ 3191 w 3227"/>
              <a:gd name="T89" fmla="*/ 555 h 1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27" h="1944">
                <a:moveTo>
                  <a:pt x="0" y="385"/>
                </a:moveTo>
                <a:lnTo>
                  <a:pt x="35" y="354"/>
                </a:lnTo>
                <a:lnTo>
                  <a:pt x="73" y="0"/>
                </a:lnTo>
                <a:lnTo>
                  <a:pt x="109" y="30"/>
                </a:lnTo>
                <a:lnTo>
                  <a:pt x="144" y="75"/>
                </a:lnTo>
                <a:lnTo>
                  <a:pt x="180" y="137"/>
                </a:lnTo>
                <a:lnTo>
                  <a:pt x="215" y="323"/>
                </a:lnTo>
                <a:lnTo>
                  <a:pt x="250" y="368"/>
                </a:lnTo>
                <a:lnTo>
                  <a:pt x="288" y="368"/>
                </a:lnTo>
                <a:lnTo>
                  <a:pt x="324" y="293"/>
                </a:lnTo>
                <a:lnTo>
                  <a:pt x="359" y="92"/>
                </a:lnTo>
                <a:lnTo>
                  <a:pt x="395" y="92"/>
                </a:lnTo>
                <a:lnTo>
                  <a:pt x="430" y="198"/>
                </a:lnTo>
                <a:lnTo>
                  <a:pt x="465" y="231"/>
                </a:lnTo>
                <a:lnTo>
                  <a:pt x="503" y="323"/>
                </a:lnTo>
                <a:lnTo>
                  <a:pt x="539" y="323"/>
                </a:lnTo>
                <a:lnTo>
                  <a:pt x="574" y="276"/>
                </a:lnTo>
                <a:lnTo>
                  <a:pt x="609" y="245"/>
                </a:lnTo>
                <a:lnTo>
                  <a:pt x="645" y="92"/>
                </a:lnTo>
                <a:lnTo>
                  <a:pt x="683" y="92"/>
                </a:lnTo>
                <a:lnTo>
                  <a:pt x="718" y="61"/>
                </a:lnTo>
                <a:lnTo>
                  <a:pt x="754" y="184"/>
                </a:lnTo>
                <a:lnTo>
                  <a:pt x="789" y="647"/>
                </a:lnTo>
                <a:lnTo>
                  <a:pt x="824" y="725"/>
                </a:lnTo>
                <a:lnTo>
                  <a:pt x="860" y="848"/>
                </a:lnTo>
                <a:lnTo>
                  <a:pt x="898" y="770"/>
                </a:lnTo>
                <a:lnTo>
                  <a:pt x="933" y="586"/>
                </a:lnTo>
                <a:lnTo>
                  <a:pt x="969" y="493"/>
                </a:lnTo>
                <a:lnTo>
                  <a:pt x="1004" y="354"/>
                </a:lnTo>
                <a:lnTo>
                  <a:pt x="1039" y="368"/>
                </a:lnTo>
                <a:lnTo>
                  <a:pt x="1075" y="446"/>
                </a:lnTo>
                <a:lnTo>
                  <a:pt x="1113" y="446"/>
                </a:lnTo>
                <a:lnTo>
                  <a:pt x="1148" y="416"/>
                </a:lnTo>
                <a:lnTo>
                  <a:pt x="1184" y="399"/>
                </a:lnTo>
                <a:lnTo>
                  <a:pt x="1219" y="385"/>
                </a:lnTo>
                <a:lnTo>
                  <a:pt x="1254" y="385"/>
                </a:lnTo>
                <a:lnTo>
                  <a:pt x="1290" y="399"/>
                </a:lnTo>
                <a:lnTo>
                  <a:pt x="1328" y="416"/>
                </a:lnTo>
                <a:lnTo>
                  <a:pt x="1363" y="493"/>
                </a:lnTo>
                <a:lnTo>
                  <a:pt x="1398" y="524"/>
                </a:lnTo>
                <a:lnTo>
                  <a:pt x="1434" y="616"/>
                </a:lnTo>
                <a:lnTo>
                  <a:pt x="1469" y="569"/>
                </a:lnTo>
                <a:lnTo>
                  <a:pt x="1505" y="432"/>
                </a:lnTo>
                <a:lnTo>
                  <a:pt x="1543" y="354"/>
                </a:lnTo>
                <a:lnTo>
                  <a:pt x="1578" y="198"/>
                </a:lnTo>
                <a:lnTo>
                  <a:pt x="1613" y="262"/>
                </a:lnTo>
                <a:lnTo>
                  <a:pt x="1649" y="385"/>
                </a:lnTo>
                <a:lnTo>
                  <a:pt x="1684" y="569"/>
                </a:lnTo>
                <a:lnTo>
                  <a:pt x="1722" y="817"/>
                </a:lnTo>
                <a:lnTo>
                  <a:pt x="1758" y="940"/>
                </a:lnTo>
                <a:lnTo>
                  <a:pt x="1793" y="1297"/>
                </a:lnTo>
                <a:lnTo>
                  <a:pt x="1828" y="1528"/>
                </a:lnTo>
                <a:lnTo>
                  <a:pt x="1864" y="1927"/>
                </a:lnTo>
                <a:lnTo>
                  <a:pt x="1899" y="1944"/>
                </a:lnTo>
                <a:lnTo>
                  <a:pt x="1937" y="1927"/>
                </a:lnTo>
                <a:lnTo>
                  <a:pt x="1973" y="1913"/>
                </a:lnTo>
                <a:lnTo>
                  <a:pt x="2008" y="1883"/>
                </a:lnTo>
                <a:lnTo>
                  <a:pt x="2043" y="1866"/>
                </a:lnTo>
                <a:lnTo>
                  <a:pt x="2079" y="1821"/>
                </a:lnTo>
                <a:lnTo>
                  <a:pt x="2114" y="1760"/>
                </a:lnTo>
                <a:lnTo>
                  <a:pt x="2152" y="1604"/>
                </a:lnTo>
                <a:lnTo>
                  <a:pt x="2187" y="1434"/>
                </a:lnTo>
                <a:lnTo>
                  <a:pt x="2223" y="1079"/>
                </a:lnTo>
                <a:lnTo>
                  <a:pt x="2258" y="1063"/>
                </a:lnTo>
                <a:lnTo>
                  <a:pt x="2294" y="1079"/>
                </a:lnTo>
                <a:lnTo>
                  <a:pt x="2329" y="1063"/>
                </a:lnTo>
                <a:lnTo>
                  <a:pt x="2367" y="1063"/>
                </a:lnTo>
                <a:lnTo>
                  <a:pt x="2402" y="848"/>
                </a:lnTo>
                <a:lnTo>
                  <a:pt x="2438" y="600"/>
                </a:lnTo>
                <a:lnTo>
                  <a:pt x="2473" y="524"/>
                </a:lnTo>
                <a:lnTo>
                  <a:pt x="2509" y="338"/>
                </a:lnTo>
                <a:lnTo>
                  <a:pt x="2544" y="432"/>
                </a:lnTo>
                <a:lnTo>
                  <a:pt x="2582" y="555"/>
                </a:lnTo>
                <a:lnTo>
                  <a:pt x="2617" y="586"/>
                </a:lnTo>
                <a:lnTo>
                  <a:pt x="2653" y="664"/>
                </a:lnTo>
                <a:lnTo>
                  <a:pt x="2688" y="647"/>
                </a:lnTo>
                <a:lnTo>
                  <a:pt x="2724" y="586"/>
                </a:lnTo>
                <a:lnTo>
                  <a:pt x="2762" y="569"/>
                </a:lnTo>
                <a:lnTo>
                  <a:pt x="2797" y="538"/>
                </a:lnTo>
                <a:lnTo>
                  <a:pt x="2832" y="538"/>
                </a:lnTo>
                <a:lnTo>
                  <a:pt x="2868" y="524"/>
                </a:lnTo>
                <a:lnTo>
                  <a:pt x="2903" y="508"/>
                </a:lnTo>
                <a:lnTo>
                  <a:pt x="2939" y="463"/>
                </a:lnTo>
                <a:lnTo>
                  <a:pt x="2976" y="432"/>
                </a:lnTo>
                <a:lnTo>
                  <a:pt x="3012" y="416"/>
                </a:lnTo>
                <a:lnTo>
                  <a:pt x="3047" y="385"/>
                </a:lnTo>
                <a:lnTo>
                  <a:pt x="3083" y="262"/>
                </a:lnTo>
                <a:lnTo>
                  <a:pt x="3118" y="385"/>
                </a:lnTo>
                <a:lnTo>
                  <a:pt x="3154" y="538"/>
                </a:lnTo>
                <a:lnTo>
                  <a:pt x="3191" y="555"/>
                </a:lnTo>
                <a:lnTo>
                  <a:pt x="3227" y="616"/>
                </a:lnTo>
              </a:path>
            </a:pathLst>
          </a:custGeom>
          <a:noFill/>
          <a:ln w="22225" cap="flat">
            <a:solidFill>
              <a:srgbClr val="221E1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8460" name="Rectangle 252"/>
          <p:cNvSpPr>
            <a:spLocks noChangeArrowheads="1"/>
          </p:cNvSpPr>
          <p:nvPr/>
        </p:nvSpPr>
        <p:spPr bwMode="auto">
          <a:xfrm>
            <a:off x="3154363" y="3100388"/>
            <a:ext cx="37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120</a:t>
            </a:r>
            <a:endParaRPr lang="en-US">
              <a:effectLst>
                <a:outerShdw blurRad="38100" dist="38100" dir="2700000" algn="tl">
                  <a:srgbClr val="FFFFFF"/>
                </a:outerShdw>
              </a:effectLst>
            </a:endParaRPr>
          </a:p>
        </p:txBody>
      </p:sp>
      <p:sp>
        <p:nvSpPr>
          <p:cNvPr id="478461" name="Rectangle 253"/>
          <p:cNvSpPr>
            <a:spLocks noChangeArrowheads="1"/>
          </p:cNvSpPr>
          <p:nvPr/>
        </p:nvSpPr>
        <p:spPr bwMode="auto">
          <a:xfrm>
            <a:off x="3154363" y="2120900"/>
            <a:ext cx="371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160</a:t>
            </a:r>
            <a:endParaRPr lang="en-US">
              <a:effectLst>
                <a:outerShdw blurRad="38100" dist="38100" dir="2700000" algn="tl">
                  <a:srgbClr val="FFFFFF"/>
                </a:outerShdw>
              </a:effectLst>
            </a:endParaRPr>
          </a:p>
        </p:txBody>
      </p:sp>
      <p:sp>
        <p:nvSpPr>
          <p:cNvPr id="478462" name="Rectangle 254"/>
          <p:cNvSpPr>
            <a:spLocks noChangeArrowheads="1"/>
          </p:cNvSpPr>
          <p:nvPr/>
        </p:nvSpPr>
        <p:spPr bwMode="auto">
          <a:xfrm>
            <a:off x="3538538" y="515938"/>
            <a:ext cx="1981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800" b="1">
                <a:solidFill>
                  <a:srgbClr val="221E1F"/>
                </a:solidFill>
                <a:effectLst/>
              </a:rPr>
              <a:t>Intensity</a:t>
            </a:r>
            <a:endParaRPr lang="en-US">
              <a:effectLst>
                <a:outerShdw blurRad="38100" dist="38100" dir="2700000" algn="tl">
                  <a:srgbClr val="FFFFFF"/>
                </a:outerShdw>
              </a:effectLst>
            </a:endParaRPr>
          </a:p>
        </p:txBody>
      </p:sp>
      <p:sp>
        <p:nvSpPr>
          <p:cNvPr id="478463" name="Rectangle 255"/>
          <p:cNvSpPr>
            <a:spLocks noChangeArrowheads="1"/>
          </p:cNvSpPr>
          <p:nvPr/>
        </p:nvSpPr>
        <p:spPr bwMode="auto">
          <a:xfrm>
            <a:off x="7991475" y="539750"/>
            <a:ext cx="2603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400">
                <a:solidFill>
                  <a:srgbClr val="221E1F"/>
                </a:solidFill>
                <a:effectLst/>
                <a:latin typeface="Symbol" pitchFamily="18" charset="2"/>
              </a:rPr>
              <a:t>s</a:t>
            </a:r>
            <a:endParaRPr lang="en-US">
              <a:effectLst>
                <a:outerShdw blurRad="38100" dist="38100" dir="2700000" algn="tl">
                  <a:srgbClr val="FFFFFF"/>
                </a:outerShdw>
              </a:effectLst>
            </a:endParaRPr>
          </a:p>
        </p:txBody>
      </p:sp>
      <p:sp>
        <p:nvSpPr>
          <p:cNvPr id="478464" name="Rectangle 256"/>
          <p:cNvSpPr>
            <a:spLocks noChangeArrowheads="1"/>
          </p:cNvSpPr>
          <p:nvPr/>
        </p:nvSpPr>
        <p:spPr bwMode="auto">
          <a:xfrm>
            <a:off x="8256588" y="647700"/>
            <a:ext cx="2524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400">
                <a:solidFill>
                  <a:srgbClr val="221E1F"/>
                </a:solidFill>
                <a:effectLst/>
              </a:rPr>
              <a:t>d</a:t>
            </a:r>
            <a:endParaRPr lang="en-US">
              <a:effectLst>
                <a:outerShdw blurRad="38100" dist="38100" dir="2700000" algn="tl">
                  <a:srgbClr val="FFFFFF"/>
                </a:outerShdw>
              </a:effectLst>
            </a:endParaRPr>
          </a:p>
        </p:txBody>
      </p:sp>
      <p:sp>
        <p:nvSpPr>
          <p:cNvPr id="478465" name="Rectangle 257"/>
          <p:cNvSpPr>
            <a:spLocks noChangeArrowheads="1"/>
          </p:cNvSpPr>
          <p:nvPr/>
        </p:nvSpPr>
        <p:spPr bwMode="auto">
          <a:xfrm>
            <a:off x="9056688" y="2244725"/>
            <a:ext cx="2603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400">
                <a:solidFill>
                  <a:srgbClr val="221E1F"/>
                </a:solidFill>
                <a:effectLst/>
                <a:latin typeface="Symbol" pitchFamily="18" charset="2"/>
              </a:rPr>
              <a:t>s</a:t>
            </a:r>
            <a:endParaRPr lang="en-US">
              <a:effectLst>
                <a:outerShdw blurRad="38100" dist="38100" dir="2700000" algn="tl">
                  <a:srgbClr val="FFFFFF"/>
                </a:outerShdw>
              </a:effectLst>
            </a:endParaRPr>
          </a:p>
        </p:txBody>
      </p:sp>
      <p:sp>
        <p:nvSpPr>
          <p:cNvPr id="478466" name="Rectangle 258"/>
          <p:cNvSpPr>
            <a:spLocks noChangeArrowheads="1"/>
          </p:cNvSpPr>
          <p:nvPr/>
        </p:nvSpPr>
        <p:spPr bwMode="auto">
          <a:xfrm>
            <a:off x="9321800" y="2352675"/>
            <a:ext cx="1508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400">
                <a:solidFill>
                  <a:srgbClr val="221E1F"/>
                </a:solidFill>
                <a:effectLst/>
              </a:rPr>
              <a:t>r</a:t>
            </a:r>
            <a:endParaRPr lang="en-US">
              <a:effectLst>
                <a:outerShdw blurRad="38100" dist="38100" dir="2700000" algn="tl">
                  <a:srgbClr val="FFFFFF"/>
                </a:outerShdw>
              </a:effectLst>
            </a:endParaRPr>
          </a:p>
        </p:txBody>
      </p:sp>
      <p:sp>
        <p:nvSpPr>
          <p:cNvPr id="478467" name="Rectangle 259"/>
          <p:cNvSpPr>
            <a:spLocks noChangeArrowheads="1"/>
          </p:cNvSpPr>
          <p:nvPr/>
        </p:nvSpPr>
        <p:spPr bwMode="auto">
          <a:xfrm>
            <a:off x="5260975" y="4746625"/>
            <a:ext cx="19446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800" b="1">
                <a:solidFill>
                  <a:srgbClr val="221E1F"/>
                </a:solidFill>
                <a:effectLst/>
              </a:rPr>
              <a:t>Location</a:t>
            </a:r>
            <a:endParaRPr lang="en-US">
              <a:effectLst>
                <a:outerShdw blurRad="38100" dist="38100" dir="2700000" algn="tl">
                  <a:srgbClr val="FFFFFF"/>
                </a:outerShdw>
              </a:effectLst>
            </a:endParaRPr>
          </a:p>
        </p:txBody>
      </p:sp>
      <p:sp>
        <p:nvSpPr>
          <p:cNvPr id="478468" name="Freeform 260"/>
          <p:cNvSpPr>
            <a:spLocks/>
          </p:cNvSpPr>
          <p:nvPr/>
        </p:nvSpPr>
        <p:spPr bwMode="auto">
          <a:xfrm>
            <a:off x="3595688" y="1584325"/>
            <a:ext cx="5122862" cy="1858963"/>
          </a:xfrm>
          <a:custGeom>
            <a:avLst/>
            <a:gdLst>
              <a:gd name="T0" fmla="*/ 36 w 3227"/>
              <a:gd name="T1" fmla="*/ 45 h 1171"/>
              <a:gd name="T2" fmla="*/ 109 w 3227"/>
              <a:gd name="T3" fmla="*/ 14 h 1171"/>
              <a:gd name="T4" fmla="*/ 180 w 3227"/>
              <a:gd name="T5" fmla="*/ 0 h 1171"/>
              <a:gd name="T6" fmla="*/ 251 w 3227"/>
              <a:gd name="T7" fmla="*/ 0 h 1171"/>
              <a:gd name="T8" fmla="*/ 324 w 3227"/>
              <a:gd name="T9" fmla="*/ 0 h 1171"/>
              <a:gd name="T10" fmla="*/ 395 w 3227"/>
              <a:gd name="T11" fmla="*/ 0 h 1171"/>
              <a:gd name="T12" fmla="*/ 466 w 3227"/>
              <a:gd name="T13" fmla="*/ 14 h 1171"/>
              <a:gd name="T14" fmla="*/ 539 w 3227"/>
              <a:gd name="T15" fmla="*/ 45 h 1171"/>
              <a:gd name="T16" fmla="*/ 610 w 3227"/>
              <a:gd name="T17" fmla="*/ 75 h 1171"/>
              <a:gd name="T18" fmla="*/ 683 w 3227"/>
              <a:gd name="T19" fmla="*/ 106 h 1171"/>
              <a:gd name="T20" fmla="*/ 754 w 3227"/>
              <a:gd name="T21" fmla="*/ 170 h 1171"/>
              <a:gd name="T22" fmla="*/ 825 w 3227"/>
              <a:gd name="T23" fmla="*/ 215 h 1171"/>
              <a:gd name="T24" fmla="*/ 898 w 3227"/>
              <a:gd name="T25" fmla="*/ 231 h 1171"/>
              <a:gd name="T26" fmla="*/ 969 w 3227"/>
              <a:gd name="T27" fmla="*/ 231 h 1171"/>
              <a:gd name="T28" fmla="*/ 1040 w 3227"/>
              <a:gd name="T29" fmla="*/ 231 h 1171"/>
              <a:gd name="T30" fmla="*/ 1113 w 3227"/>
              <a:gd name="T31" fmla="*/ 215 h 1171"/>
              <a:gd name="T32" fmla="*/ 1184 w 3227"/>
              <a:gd name="T33" fmla="*/ 201 h 1171"/>
              <a:gd name="T34" fmla="*/ 1255 w 3227"/>
              <a:gd name="T35" fmla="*/ 201 h 1171"/>
              <a:gd name="T36" fmla="*/ 1328 w 3227"/>
              <a:gd name="T37" fmla="*/ 215 h 1171"/>
              <a:gd name="T38" fmla="*/ 1399 w 3227"/>
              <a:gd name="T39" fmla="*/ 231 h 1171"/>
              <a:gd name="T40" fmla="*/ 1470 w 3227"/>
              <a:gd name="T41" fmla="*/ 276 h 1171"/>
              <a:gd name="T42" fmla="*/ 1543 w 3227"/>
              <a:gd name="T43" fmla="*/ 323 h 1171"/>
              <a:gd name="T44" fmla="*/ 1614 w 3227"/>
              <a:gd name="T45" fmla="*/ 432 h 1171"/>
              <a:gd name="T46" fmla="*/ 1685 w 3227"/>
              <a:gd name="T47" fmla="*/ 586 h 1171"/>
              <a:gd name="T48" fmla="*/ 1758 w 3227"/>
              <a:gd name="T49" fmla="*/ 770 h 1171"/>
              <a:gd name="T50" fmla="*/ 1829 w 3227"/>
              <a:gd name="T51" fmla="*/ 956 h 1171"/>
              <a:gd name="T52" fmla="*/ 1900 w 3227"/>
              <a:gd name="T53" fmla="*/ 1096 h 1171"/>
              <a:gd name="T54" fmla="*/ 1973 w 3227"/>
              <a:gd name="T55" fmla="*/ 1171 h 1171"/>
              <a:gd name="T56" fmla="*/ 2044 w 3227"/>
              <a:gd name="T57" fmla="*/ 1171 h 1171"/>
              <a:gd name="T58" fmla="*/ 2115 w 3227"/>
              <a:gd name="T59" fmla="*/ 1096 h 1171"/>
              <a:gd name="T60" fmla="*/ 2188 w 3227"/>
              <a:gd name="T61" fmla="*/ 956 h 1171"/>
              <a:gd name="T62" fmla="*/ 2259 w 3227"/>
              <a:gd name="T63" fmla="*/ 801 h 1171"/>
              <a:gd name="T64" fmla="*/ 2330 w 3227"/>
              <a:gd name="T65" fmla="*/ 664 h 1171"/>
              <a:gd name="T66" fmla="*/ 2403 w 3227"/>
              <a:gd name="T67" fmla="*/ 538 h 1171"/>
              <a:gd name="T68" fmla="*/ 2474 w 3227"/>
              <a:gd name="T69" fmla="*/ 446 h 1171"/>
              <a:gd name="T70" fmla="*/ 2545 w 3227"/>
              <a:gd name="T71" fmla="*/ 385 h 1171"/>
              <a:gd name="T72" fmla="*/ 2618 w 3227"/>
              <a:gd name="T73" fmla="*/ 354 h 1171"/>
              <a:gd name="T74" fmla="*/ 2689 w 3227"/>
              <a:gd name="T75" fmla="*/ 338 h 1171"/>
              <a:gd name="T76" fmla="*/ 2762 w 3227"/>
              <a:gd name="T77" fmla="*/ 323 h 1171"/>
              <a:gd name="T78" fmla="*/ 2833 w 3227"/>
              <a:gd name="T79" fmla="*/ 307 h 1171"/>
              <a:gd name="T80" fmla="*/ 2904 w 3227"/>
              <a:gd name="T81" fmla="*/ 276 h 1171"/>
              <a:gd name="T82" fmla="*/ 2977 w 3227"/>
              <a:gd name="T83" fmla="*/ 245 h 1171"/>
              <a:gd name="T84" fmla="*/ 3048 w 3227"/>
              <a:gd name="T85" fmla="*/ 231 h 1171"/>
              <a:gd name="T86" fmla="*/ 3119 w 3227"/>
              <a:gd name="T87" fmla="*/ 231 h 1171"/>
              <a:gd name="T88" fmla="*/ 3192 w 3227"/>
              <a:gd name="T89" fmla="*/ 245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27" h="1171">
                <a:moveTo>
                  <a:pt x="0" y="61"/>
                </a:moveTo>
                <a:lnTo>
                  <a:pt x="36" y="45"/>
                </a:lnTo>
                <a:lnTo>
                  <a:pt x="74" y="30"/>
                </a:lnTo>
                <a:lnTo>
                  <a:pt x="109" y="14"/>
                </a:lnTo>
                <a:lnTo>
                  <a:pt x="144" y="14"/>
                </a:lnTo>
                <a:lnTo>
                  <a:pt x="180" y="0"/>
                </a:lnTo>
                <a:lnTo>
                  <a:pt x="215" y="0"/>
                </a:lnTo>
                <a:lnTo>
                  <a:pt x="251" y="0"/>
                </a:lnTo>
                <a:lnTo>
                  <a:pt x="289" y="0"/>
                </a:lnTo>
                <a:lnTo>
                  <a:pt x="324" y="0"/>
                </a:lnTo>
                <a:lnTo>
                  <a:pt x="359" y="0"/>
                </a:lnTo>
                <a:lnTo>
                  <a:pt x="395" y="0"/>
                </a:lnTo>
                <a:lnTo>
                  <a:pt x="430" y="14"/>
                </a:lnTo>
                <a:lnTo>
                  <a:pt x="466" y="14"/>
                </a:lnTo>
                <a:lnTo>
                  <a:pt x="504" y="30"/>
                </a:lnTo>
                <a:lnTo>
                  <a:pt x="539" y="45"/>
                </a:lnTo>
                <a:lnTo>
                  <a:pt x="574" y="61"/>
                </a:lnTo>
                <a:lnTo>
                  <a:pt x="610" y="75"/>
                </a:lnTo>
                <a:lnTo>
                  <a:pt x="645" y="92"/>
                </a:lnTo>
                <a:lnTo>
                  <a:pt x="683" y="106"/>
                </a:lnTo>
                <a:lnTo>
                  <a:pt x="718" y="137"/>
                </a:lnTo>
                <a:lnTo>
                  <a:pt x="754" y="170"/>
                </a:lnTo>
                <a:lnTo>
                  <a:pt x="789" y="201"/>
                </a:lnTo>
                <a:lnTo>
                  <a:pt x="825" y="215"/>
                </a:lnTo>
                <a:lnTo>
                  <a:pt x="860" y="231"/>
                </a:lnTo>
                <a:lnTo>
                  <a:pt x="898" y="231"/>
                </a:lnTo>
                <a:lnTo>
                  <a:pt x="933" y="231"/>
                </a:lnTo>
                <a:lnTo>
                  <a:pt x="969" y="231"/>
                </a:lnTo>
                <a:lnTo>
                  <a:pt x="1004" y="231"/>
                </a:lnTo>
                <a:lnTo>
                  <a:pt x="1040" y="231"/>
                </a:lnTo>
                <a:lnTo>
                  <a:pt x="1075" y="215"/>
                </a:lnTo>
                <a:lnTo>
                  <a:pt x="1113" y="215"/>
                </a:lnTo>
                <a:lnTo>
                  <a:pt x="1148" y="201"/>
                </a:lnTo>
                <a:lnTo>
                  <a:pt x="1184" y="201"/>
                </a:lnTo>
                <a:lnTo>
                  <a:pt x="1219" y="201"/>
                </a:lnTo>
                <a:lnTo>
                  <a:pt x="1255" y="201"/>
                </a:lnTo>
                <a:lnTo>
                  <a:pt x="1290" y="215"/>
                </a:lnTo>
                <a:lnTo>
                  <a:pt x="1328" y="215"/>
                </a:lnTo>
                <a:lnTo>
                  <a:pt x="1363" y="215"/>
                </a:lnTo>
                <a:lnTo>
                  <a:pt x="1399" y="231"/>
                </a:lnTo>
                <a:lnTo>
                  <a:pt x="1434" y="262"/>
                </a:lnTo>
                <a:lnTo>
                  <a:pt x="1470" y="276"/>
                </a:lnTo>
                <a:lnTo>
                  <a:pt x="1505" y="293"/>
                </a:lnTo>
                <a:lnTo>
                  <a:pt x="1543" y="323"/>
                </a:lnTo>
                <a:lnTo>
                  <a:pt x="1578" y="368"/>
                </a:lnTo>
                <a:lnTo>
                  <a:pt x="1614" y="432"/>
                </a:lnTo>
                <a:lnTo>
                  <a:pt x="1649" y="508"/>
                </a:lnTo>
                <a:lnTo>
                  <a:pt x="1685" y="586"/>
                </a:lnTo>
                <a:lnTo>
                  <a:pt x="1722" y="678"/>
                </a:lnTo>
                <a:lnTo>
                  <a:pt x="1758" y="770"/>
                </a:lnTo>
                <a:lnTo>
                  <a:pt x="1793" y="864"/>
                </a:lnTo>
                <a:lnTo>
                  <a:pt x="1829" y="956"/>
                </a:lnTo>
                <a:lnTo>
                  <a:pt x="1864" y="1034"/>
                </a:lnTo>
                <a:lnTo>
                  <a:pt x="1900" y="1096"/>
                </a:lnTo>
                <a:lnTo>
                  <a:pt x="1937" y="1141"/>
                </a:lnTo>
                <a:lnTo>
                  <a:pt x="1973" y="1171"/>
                </a:lnTo>
                <a:lnTo>
                  <a:pt x="2008" y="1171"/>
                </a:lnTo>
                <a:lnTo>
                  <a:pt x="2044" y="1171"/>
                </a:lnTo>
                <a:lnTo>
                  <a:pt x="2079" y="1141"/>
                </a:lnTo>
                <a:lnTo>
                  <a:pt x="2115" y="1096"/>
                </a:lnTo>
                <a:lnTo>
                  <a:pt x="2152" y="1034"/>
                </a:lnTo>
                <a:lnTo>
                  <a:pt x="2188" y="956"/>
                </a:lnTo>
                <a:lnTo>
                  <a:pt x="2223" y="879"/>
                </a:lnTo>
                <a:lnTo>
                  <a:pt x="2259" y="801"/>
                </a:lnTo>
                <a:lnTo>
                  <a:pt x="2294" y="739"/>
                </a:lnTo>
                <a:lnTo>
                  <a:pt x="2330" y="664"/>
                </a:lnTo>
                <a:lnTo>
                  <a:pt x="2367" y="602"/>
                </a:lnTo>
                <a:lnTo>
                  <a:pt x="2403" y="538"/>
                </a:lnTo>
                <a:lnTo>
                  <a:pt x="2438" y="493"/>
                </a:lnTo>
                <a:lnTo>
                  <a:pt x="2474" y="446"/>
                </a:lnTo>
                <a:lnTo>
                  <a:pt x="2509" y="416"/>
                </a:lnTo>
                <a:lnTo>
                  <a:pt x="2545" y="385"/>
                </a:lnTo>
                <a:lnTo>
                  <a:pt x="2582" y="368"/>
                </a:lnTo>
                <a:lnTo>
                  <a:pt x="2618" y="354"/>
                </a:lnTo>
                <a:lnTo>
                  <a:pt x="2653" y="338"/>
                </a:lnTo>
                <a:lnTo>
                  <a:pt x="2689" y="338"/>
                </a:lnTo>
                <a:lnTo>
                  <a:pt x="2724" y="323"/>
                </a:lnTo>
                <a:lnTo>
                  <a:pt x="2762" y="323"/>
                </a:lnTo>
                <a:lnTo>
                  <a:pt x="2797" y="323"/>
                </a:lnTo>
                <a:lnTo>
                  <a:pt x="2833" y="307"/>
                </a:lnTo>
                <a:lnTo>
                  <a:pt x="2868" y="293"/>
                </a:lnTo>
                <a:lnTo>
                  <a:pt x="2904" y="276"/>
                </a:lnTo>
                <a:lnTo>
                  <a:pt x="2939" y="262"/>
                </a:lnTo>
                <a:lnTo>
                  <a:pt x="2977" y="245"/>
                </a:lnTo>
                <a:lnTo>
                  <a:pt x="3012" y="245"/>
                </a:lnTo>
                <a:lnTo>
                  <a:pt x="3048" y="231"/>
                </a:lnTo>
                <a:lnTo>
                  <a:pt x="3083" y="231"/>
                </a:lnTo>
                <a:lnTo>
                  <a:pt x="3119" y="231"/>
                </a:lnTo>
                <a:lnTo>
                  <a:pt x="3154" y="231"/>
                </a:lnTo>
                <a:lnTo>
                  <a:pt x="3192" y="245"/>
                </a:lnTo>
                <a:lnTo>
                  <a:pt x="3227" y="245"/>
                </a:lnTo>
              </a:path>
            </a:pathLst>
          </a:custGeom>
          <a:noFill/>
          <a:ln w="57150" cap="flat" cmpd="sng">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8471" name="Rectangle 263"/>
          <p:cNvSpPr>
            <a:spLocks noChangeArrowheads="1"/>
          </p:cNvSpPr>
          <p:nvPr/>
        </p:nvSpPr>
        <p:spPr bwMode="auto">
          <a:xfrm>
            <a:off x="227013"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8468"/>
                                        </p:tgtEl>
                                        <p:attrNameLst>
                                          <p:attrName>style.visibility</p:attrName>
                                        </p:attrNameLst>
                                      </p:cBhvr>
                                      <p:to>
                                        <p:strVal val="visible"/>
                                      </p:to>
                                    </p:set>
                                    <p:animEffect transition="in" filter="wipe(left)">
                                      <p:cBhvr>
                                        <p:cTn id="7" dur="300"/>
                                        <p:tgtEl>
                                          <p:spTgt spid="4784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784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468" grpId="0" animBg="1"/>
      <p:bldP spid="47846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ChangeArrowheads="1"/>
          </p:cNvSpPr>
          <p:nvPr/>
        </p:nvSpPr>
        <p:spPr bwMode="auto">
          <a:xfrm>
            <a:off x="0" y="1200150"/>
            <a:ext cx="9563100" cy="8826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792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661988"/>
            <a:ext cx="27416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9237" name="Text Box 5"/>
          <p:cNvSpPr txBox="1">
            <a:spLocks noChangeArrowheads="1"/>
          </p:cNvSpPr>
          <p:nvPr/>
        </p:nvSpPr>
        <p:spPr bwMode="auto">
          <a:xfrm>
            <a:off x="227013" y="239713"/>
            <a:ext cx="1381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No-Flash</a:t>
            </a:r>
          </a:p>
        </p:txBody>
      </p:sp>
      <p:sp>
        <p:nvSpPr>
          <p:cNvPr id="479366" name="Rectangle 134"/>
          <p:cNvSpPr>
            <a:spLocks noChangeArrowheads="1"/>
          </p:cNvSpPr>
          <p:nvPr/>
        </p:nvSpPr>
        <p:spPr bwMode="auto">
          <a:xfrm>
            <a:off x="6843713" y="1724025"/>
            <a:ext cx="2003425" cy="279400"/>
          </a:xfrm>
          <a:prstGeom prst="rect">
            <a:avLst/>
          </a:prstGeom>
          <a:solidFill>
            <a:srgbClr val="334EA1">
              <a:alpha val="2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67" name="Rectangle 135"/>
          <p:cNvSpPr>
            <a:spLocks noChangeArrowheads="1"/>
          </p:cNvSpPr>
          <p:nvPr/>
        </p:nvSpPr>
        <p:spPr bwMode="auto">
          <a:xfrm>
            <a:off x="6835775" y="1187450"/>
            <a:ext cx="1474788" cy="3355975"/>
          </a:xfrm>
          <a:prstGeom prst="rect">
            <a:avLst/>
          </a:prstGeom>
          <a:solidFill>
            <a:srgbClr val="334EA1">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68" name="Freeform 136"/>
          <p:cNvSpPr>
            <a:spLocks noEditPoints="1"/>
          </p:cNvSpPr>
          <p:nvPr/>
        </p:nvSpPr>
        <p:spPr bwMode="auto">
          <a:xfrm>
            <a:off x="6843713" y="695325"/>
            <a:ext cx="1466850" cy="495300"/>
          </a:xfrm>
          <a:custGeom>
            <a:avLst/>
            <a:gdLst>
              <a:gd name="T0" fmla="*/ 924 w 924"/>
              <a:gd name="T1" fmla="*/ 312 h 312"/>
              <a:gd name="T2" fmla="*/ 874 w 924"/>
              <a:gd name="T3" fmla="*/ 307 h 312"/>
              <a:gd name="T4" fmla="*/ 851 w 924"/>
              <a:gd name="T5" fmla="*/ 305 h 312"/>
              <a:gd name="T6" fmla="*/ 827 w 924"/>
              <a:gd name="T7" fmla="*/ 298 h 312"/>
              <a:gd name="T8" fmla="*/ 801 w 924"/>
              <a:gd name="T9" fmla="*/ 290 h 312"/>
              <a:gd name="T10" fmla="*/ 777 w 924"/>
              <a:gd name="T11" fmla="*/ 281 h 312"/>
              <a:gd name="T12" fmla="*/ 754 w 924"/>
              <a:gd name="T13" fmla="*/ 269 h 312"/>
              <a:gd name="T14" fmla="*/ 704 w 924"/>
              <a:gd name="T15" fmla="*/ 234 h 312"/>
              <a:gd name="T16" fmla="*/ 657 w 924"/>
              <a:gd name="T17" fmla="*/ 182 h 312"/>
              <a:gd name="T18" fmla="*/ 607 w 924"/>
              <a:gd name="T19" fmla="*/ 120 h 312"/>
              <a:gd name="T20" fmla="*/ 584 w 924"/>
              <a:gd name="T21" fmla="*/ 90 h 312"/>
              <a:gd name="T22" fmla="*/ 558 w 924"/>
              <a:gd name="T23" fmla="*/ 61 h 312"/>
              <a:gd name="T24" fmla="*/ 534 w 924"/>
              <a:gd name="T25" fmla="*/ 35 h 312"/>
              <a:gd name="T26" fmla="*/ 510 w 924"/>
              <a:gd name="T27" fmla="*/ 16 h 312"/>
              <a:gd name="T28" fmla="*/ 487 w 924"/>
              <a:gd name="T29" fmla="*/ 5 h 312"/>
              <a:gd name="T30" fmla="*/ 461 w 924"/>
              <a:gd name="T31" fmla="*/ 0 h 312"/>
              <a:gd name="T32" fmla="*/ 0 w 924"/>
              <a:gd name="T33" fmla="*/ 312 h 312"/>
              <a:gd name="T34" fmla="*/ 47 w 924"/>
              <a:gd name="T35" fmla="*/ 307 h 312"/>
              <a:gd name="T36" fmla="*/ 73 w 924"/>
              <a:gd name="T37" fmla="*/ 305 h 312"/>
              <a:gd name="T38" fmla="*/ 97 w 924"/>
              <a:gd name="T39" fmla="*/ 298 h 312"/>
              <a:gd name="T40" fmla="*/ 121 w 924"/>
              <a:gd name="T41" fmla="*/ 290 h 312"/>
              <a:gd name="T42" fmla="*/ 144 w 924"/>
              <a:gd name="T43" fmla="*/ 281 h 312"/>
              <a:gd name="T44" fmla="*/ 170 w 924"/>
              <a:gd name="T45" fmla="*/ 269 h 312"/>
              <a:gd name="T46" fmla="*/ 217 w 924"/>
              <a:gd name="T47" fmla="*/ 234 h 312"/>
              <a:gd name="T48" fmla="*/ 267 w 924"/>
              <a:gd name="T49" fmla="*/ 182 h 312"/>
              <a:gd name="T50" fmla="*/ 314 w 924"/>
              <a:gd name="T51" fmla="*/ 120 h 312"/>
              <a:gd name="T52" fmla="*/ 340 w 924"/>
              <a:gd name="T53" fmla="*/ 90 h 312"/>
              <a:gd name="T54" fmla="*/ 364 w 924"/>
              <a:gd name="T55" fmla="*/ 61 h 312"/>
              <a:gd name="T56" fmla="*/ 388 w 924"/>
              <a:gd name="T57" fmla="*/ 35 h 312"/>
              <a:gd name="T58" fmla="*/ 414 w 924"/>
              <a:gd name="T59" fmla="*/ 16 h 312"/>
              <a:gd name="T60" fmla="*/ 437 w 924"/>
              <a:gd name="T61" fmla="*/ 5 h 312"/>
              <a:gd name="T62" fmla="*/ 461 w 924"/>
              <a:gd name="T63"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4" h="312">
                <a:moveTo>
                  <a:pt x="924" y="312"/>
                </a:moveTo>
                <a:lnTo>
                  <a:pt x="874" y="307"/>
                </a:lnTo>
                <a:lnTo>
                  <a:pt x="851" y="305"/>
                </a:lnTo>
                <a:lnTo>
                  <a:pt x="827" y="298"/>
                </a:lnTo>
                <a:lnTo>
                  <a:pt x="801" y="290"/>
                </a:lnTo>
                <a:lnTo>
                  <a:pt x="777" y="281"/>
                </a:lnTo>
                <a:lnTo>
                  <a:pt x="754" y="269"/>
                </a:lnTo>
                <a:lnTo>
                  <a:pt x="704" y="234"/>
                </a:lnTo>
                <a:lnTo>
                  <a:pt x="657" y="182"/>
                </a:lnTo>
                <a:lnTo>
                  <a:pt x="607" y="120"/>
                </a:lnTo>
                <a:lnTo>
                  <a:pt x="584" y="90"/>
                </a:lnTo>
                <a:lnTo>
                  <a:pt x="558" y="61"/>
                </a:lnTo>
                <a:lnTo>
                  <a:pt x="534" y="35"/>
                </a:lnTo>
                <a:lnTo>
                  <a:pt x="510" y="16"/>
                </a:lnTo>
                <a:lnTo>
                  <a:pt x="487" y="5"/>
                </a:lnTo>
                <a:lnTo>
                  <a:pt x="461" y="0"/>
                </a:lnTo>
                <a:moveTo>
                  <a:pt x="0" y="312"/>
                </a:moveTo>
                <a:lnTo>
                  <a:pt x="47" y="307"/>
                </a:lnTo>
                <a:lnTo>
                  <a:pt x="73" y="305"/>
                </a:lnTo>
                <a:lnTo>
                  <a:pt x="97" y="298"/>
                </a:lnTo>
                <a:lnTo>
                  <a:pt x="121" y="290"/>
                </a:lnTo>
                <a:lnTo>
                  <a:pt x="144" y="281"/>
                </a:lnTo>
                <a:lnTo>
                  <a:pt x="170" y="269"/>
                </a:lnTo>
                <a:lnTo>
                  <a:pt x="217" y="234"/>
                </a:lnTo>
                <a:lnTo>
                  <a:pt x="267" y="182"/>
                </a:lnTo>
                <a:lnTo>
                  <a:pt x="314" y="120"/>
                </a:lnTo>
                <a:lnTo>
                  <a:pt x="340" y="90"/>
                </a:lnTo>
                <a:lnTo>
                  <a:pt x="364" y="61"/>
                </a:lnTo>
                <a:lnTo>
                  <a:pt x="388" y="35"/>
                </a:lnTo>
                <a:lnTo>
                  <a:pt x="414" y="16"/>
                </a:lnTo>
                <a:lnTo>
                  <a:pt x="437" y="5"/>
                </a:lnTo>
                <a:lnTo>
                  <a:pt x="461" y="0"/>
                </a:lnTo>
              </a:path>
            </a:pathLst>
          </a:custGeom>
          <a:noFill/>
          <a:ln w="44450" cap="rnd">
            <a:solidFill>
              <a:srgbClr val="334E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9369" name="Freeform 137"/>
          <p:cNvSpPr>
            <a:spLocks noEditPoints="1"/>
          </p:cNvSpPr>
          <p:nvPr/>
        </p:nvSpPr>
        <p:spPr bwMode="auto">
          <a:xfrm>
            <a:off x="8847138" y="1724025"/>
            <a:ext cx="493712" cy="279400"/>
          </a:xfrm>
          <a:custGeom>
            <a:avLst/>
            <a:gdLst>
              <a:gd name="T0" fmla="*/ 0 w 311"/>
              <a:gd name="T1" fmla="*/ 626 h 626"/>
              <a:gd name="T2" fmla="*/ 4 w 311"/>
              <a:gd name="T3" fmla="*/ 593 h 626"/>
              <a:gd name="T4" fmla="*/ 7 w 311"/>
              <a:gd name="T5" fmla="*/ 576 h 626"/>
              <a:gd name="T6" fmla="*/ 11 w 311"/>
              <a:gd name="T7" fmla="*/ 560 h 626"/>
              <a:gd name="T8" fmla="*/ 18 w 311"/>
              <a:gd name="T9" fmla="*/ 543 h 626"/>
              <a:gd name="T10" fmla="*/ 28 w 311"/>
              <a:gd name="T11" fmla="*/ 527 h 626"/>
              <a:gd name="T12" fmla="*/ 42 w 311"/>
              <a:gd name="T13" fmla="*/ 510 h 626"/>
              <a:gd name="T14" fmla="*/ 78 w 311"/>
              <a:gd name="T15" fmla="*/ 477 h 626"/>
              <a:gd name="T16" fmla="*/ 129 w 311"/>
              <a:gd name="T17" fmla="*/ 444 h 626"/>
              <a:gd name="T18" fmla="*/ 189 w 311"/>
              <a:gd name="T19" fmla="*/ 411 h 626"/>
              <a:gd name="T20" fmla="*/ 219 w 311"/>
              <a:gd name="T21" fmla="*/ 394 h 626"/>
              <a:gd name="T22" fmla="*/ 250 w 311"/>
              <a:gd name="T23" fmla="*/ 378 h 626"/>
              <a:gd name="T24" fmla="*/ 274 w 311"/>
              <a:gd name="T25" fmla="*/ 361 h 626"/>
              <a:gd name="T26" fmla="*/ 295 w 311"/>
              <a:gd name="T27" fmla="*/ 345 h 626"/>
              <a:gd name="T28" fmla="*/ 307 w 311"/>
              <a:gd name="T29" fmla="*/ 328 h 626"/>
              <a:gd name="T30" fmla="*/ 311 w 311"/>
              <a:gd name="T31" fmla="*/ 314 h 626"/>
              <a:gd name="T32" fmla="*/ 0 w 311"/>
              <a:gd name="T33" fmla="*/ 0 h 626"/>
              <a:gd name="T34" fmla="*/ 4 w 311"/>
              <a:gd name="T35" fmla="*/ 33 h 626"/>
              <a:gd name="T36" fmla="*/ 7 w 311"/>
              <a:gd name="T37" fmla="*/ 49 h 626"/>
              <a:gd name="T38" fmla="*/ 11 w 311"/>
              <a:gd name="T39" fmla="*/ 66 h 626"/>
              <a:gd name="T40" fmla="*/ 18 w 311"/>
              <a:gd name="T41" fmla="*/ 82 h 626"/>
              <a:gd name="T42" fmla="*/ 28 w 311"/>
              <a:gd name="T43" fmla="*/ 99 h 626"/>
              <a:gd name="T44" fmla="*/ 42 w 311"/>
              <a:gd name="T45" fmla="*/ 115 h 626"/>
              <a:gd name="T46" fmla="*/ 78 w 311"/>
              <a:gd name="T47" fmla="*/ 149 h 626"/>
              <a:gd name="T48" fmla="*/ 129 w 311"/>
              <a:gd name="T49" fmla="*/ 182 h 626"/>
              <a:gd name="T50" fmla="*/ 189 w 311"/>
              <a:gd name="T51" fmla="*/ 215 h 626"/>
              <a:gd name="T52" fmla="*/ 219 w 311"/>
              <a:gd name="T53" fmla="*/ 231 h 626"/>
              <a:gd name="T54" fmla="*/ 250 w 311"/>
              <a:gd name="T55" fmla="*/ 248 h 626"/>
              <a:gd name="T56" fmla="*/ 274 w 311"/>
              <a:gd name="T57" fmla="*/ 264 h 626"/>
              <a:gd name="T58" fmla="*/ 295 w 311"/>
              <a:gd name="T59" fmla="*/ 281 h 626"/>
              <a:gd name="T60" fmla="*/ 307 w 311"/>
              <a:gd name="T61" fmla="*/ 297 h 626"/>
              <a:gd name="T62" fmla="*/ 311 w 311"/>
              <a:gd name="T63" fmla="*/ 31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1" h="626">
                <a:moveTo>
                  <a:pt x="0" y="626"/>
                </a:moveTo>
                <a:lnTo>
                  <a:pt x="4" y="593"/>
                </a:lnTo>
                <a:lnTo>
                  <a:pt x="7" y="576"/>
                </a:lnTo>
                <a:lnTo>
                  <a:pt x="11" y="560"/>
                </a:lnTo>
                <a:lnTo>
                  <a:pt x="18" y="543"/>
                </a:lnTo>
                <a:lnTo>
                  <a:pt x="28" y="527"/>
                </a:lnTo>
                <a:lnTo>
                  <a:pt x="42" y="510"/>
                </a:lnTo>
                <a:lnTo>
                  <a:pt x="78" y="477"/>
                </a:lnTo>
                <a:lnTo>
                  <a:pt x="129" y="444"/>
                </a:lnTo>
                <a:lnTo>
                  <a:pt x="189" y="411"/>
                </a:lnTo>
                <a:lnTo>
                  <a:pt x="219" y="394"/>
                </a:lnTo>
                <a:lnTo>
                  <a:pt x="250" y="378"/>
                </a:lnTo>
                <a:lnTo>
                  <a:pt x="274" y="361"/>
                </a:lnTo>
                <a:lnTo>
                  <a:pt x="295" y="345"/>
                </a:lnTo>
                <a:lnTo>
                  <a:pt x="307" y="328"/>
                </a:lnTo>
                <a:lnTo>
                  <a:pt x="311" y="314"/>
                </a:lnTo>
                <a:moveTo>
                  <a:pt x="0" y="0"/>
                </a:moveTo>
                <a:lnTo>
                  <a:pt x="4" y="33"/>
                </a:lnTo>
                <a:lnTo>
                  <a:pt x="7" y="49"/>
                </a:lnTo>
                <a:lnTo>
                  <a:pt x="11" y="66"/>
                </a:lnTo>
                <a:lnTo>
                  <a:pt x="18" y="82"/>
                </a:lnTo>
                <a:lnTo>
                  <a:pt x="28" y="99"/>
                </a:lnTo>
                <a:lnTo>
                  <a:pt x="42" y="115"/>
                </a:lnTo>
                <a:lnTo>
                  <a:pt x="78" y="149"/>
                </a:lnTo>
                <a:lnTo>
                  <a:pt x="129" y="182"/>
                </a:lnTo>
                <a:lnTo>
                  <a:pt x="189" y="215"/>
                </a:lnTo>
                <a:lnTo>
                  <a:pt x="219" y="231"/>
                </a:lnTo>
                <a:lnTo>
                  <a:pt x="250" y="248"/>
                </a:lnTo>
                <a:lnTo>
                  <a:pt x="274" y="264"/>
                </a:lnTo>
                <a:lnTo>
                  <a:pt x="295" y="281"/>
                </a:lnTo>
                <a:lnTo>
                  <a:pt x="307" y="297"/>
                </a:lnTo>
                <a:lnTo>
                  <a:pt x="311" y="314"/>
                </a:lnTo>
              </a:path>
            </a:pathLst>
          </a:custGeom>
          <a:noFill/>
          <a:ln w="44450" cap="rnd">
            <a:solidFill>
              <a:srgbClr val="334E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9370" name="Line 138"/>
          <p:cNvSpPr>
            <a:spLocks noChangeShapeType="1"/>
          </p:cNvSpPr>
          <p:nvPr/>
        </p:nvSpPr>
        <p:spPr bwMode="auto">
          <a:xfrm flipV="1">
            <a:off x="3592513" y="1111250"/>
            <a:ext cx="1587" cy="343217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371" name="Line 139"/>
          <p:cNvSpPr>
            <a:spLocks noChangeShapeType="1"/>
          </p:cNvSpPr>
          <p:nvPr/>
        </p:nvSpPr>
        <p:spPr bwMode="auto">
          <a:xfrm>
            <a:off x="8715375" y="1111250"/>
            <a:ext cx="1588"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372" name="Line 140"/>
          <p:cNvSpPr>
            <a:spLocks noChangeShapeType="1"/>
          </p:cNvSpPr>
          <p:nvPr/>
        </p:nvSpPr>
        <p:spPr bwMode="auto">
          <a:xfrm>
            <a:off x="3592513" y="1111250"/>
            <a:ext cx="1587"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373" name="Line 141"/>
          <p:cNvSpPr>
            <a:spLocks noChangeShapeType="1"/>
          </p:cNvSpPr>
          <p:nvPr/>
        </p:nvSpPr>
        <p:spPr bwMode="auto">
          <a:xfrm>
            <a:off x="3592513" y="4543425"/>
            <a:ext cx="5122862"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374" name="Line 142"/>
          <p:cNvSpPr>
            <a:spLocks noChangeShapeType="1"/>
          </p:cNvSpPr>
          <p:nvPr/>
        </p:nvSpPr>
        <p:spPr bwMode="auto">
          <a:xfrm flipV="1">
            <a:off x="3592513" y="1111250"/>
            <a:ext cx="1587" cy="3432175"/>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375" name="Line 143"/>
          <p:cNvSpPr>
            <a:spLocks noChangeShapeType="1"/>
          </p:cNvSpPr>
          <p:nvPr/>
        </p:nvSpPr>
        <p:spPr bwMode="auto">
          <a:xfrm>
            <a:off x="3592513" y="4543425"/>
            <a:ext cx="5122862"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376" name="Line 144"/>
          <p:cNvSpPr>
            <a:spLocks noChangeShapeType="1"/>
          </p:cNvSpPr>
          <p:nvPr/>
        </p:nvSpPr>
        <p:spPr bwMode="auto">
          <a:xfrm flipV="1">
            <a:off x="3592513" y="1111250"/>
            <a:ext cx="1587" cy="3432175"/>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377" name="Line 145"/>
          <p:cNvSpPr>
            <a:spLocks noChangeShapeType="1"/>
          </p:cNvSpPr>
          <p:nvPr/>
        </p:nvSpPr>
        <p:spPr bwMode="auto">
          <a:xfrm flipV="1">
            <a:off x="3592513" y="4491038"/>
            <a:ext cx="1587" cy="523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378" name="Line 146"/>
          <p:cNvSpPr>
            <a:spLocks noChangeShapeType="1"/>
          </p:cNvSpPr>
          <p:nvPr/>
        </p:nvSpPr>
        <p:spPr bwMode="auto">
          <a:xfrm>
            <a:off x="3592513" y="1111250"/>
            <a:ext cx="1587" cy="49213"/>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379" name="Rectangle 147"/>
          <p:cNvSpPr>
            <a:spLocks noChangeArrowheads="1"/>
          </p:cNvSpPr>
          <p:nvPr/>
        </p:nvSpPr>
        <p:spPr bwMode="auto">
          <a:xfrm>
            <a:off x="3390900" y="4548188"/>
            <a:ext cx="37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260</a:t>
            </a:r>
            <a:endParaRPr lang="en-US">
              <a:effectLst>
                <a:outerShdw blurRad="38100" dist="38100" dir="2700000" algn="tl">
                  <a:srgbClr val="FFFFFF"/>
                </a:outerShdw>
              </a:effectLst>
            </a:endParaRPr>
          </a:p>
        </p:txBody>
      </p:sp>
      <p:sp>
        <p:nvSpPr>
          <p:cNvPr id="479380" name="Line 148"/>
          <p:cNvSpPr>
            <a:spLocks noChangeShapeType="1"/>
          </p:cNvSpPr>
          <p:nvPr/>
        </p:nvSpPr>
        <p:spPr bwMode="auto">
          <a:xfrm flipV="1">
            <a:off x="5868988" y="4491038"/>
            <a:ext cx="1587" cy="523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381" name="Rectangle 149"/>
          <p:cNvSpPr>
            <a:spLocks noChangeArrowheads="1"/>
          </p:cNvSpPr>
          <p:nvPr/>
        </p:nvSpPr>
        <p:spPr bwMode="auto">
          <a:xfrm>
            <a:off x="5667375" y="4548188"/>
            <a:ext cx="37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300</a:t>
            </a:r>
            <a:endParaRPr lang="en-US">
              <a:effectLst>
                <a:outerShdw blurRad="38100" dist="38100" dir="2700000" algn="tl">
                  <a:srgbClr val="FFFFFF"/>
                </a:outerShdw>
              </a:effectLst>
            </a:endParaRPr>
          </a:p>
        </p:txBody>
      </p:sp>
      <p:sp>
        <p:nvSpPr>
          <p:cNvPr id="479382" name="Line 150"/>
          <p:cNvSpPr>
            <a:spLocks noChangeShapeType="1"/>
          </p:cNvSpPr>
          <p:nvPr/>
        </p:nvSpPr>
        <p:spPr bwMode="auto">
          <a:xfrm flipV="1">
            <a:off x="8145463" y="4491038"/>
            <a:ext cx="1587" cy="523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383" name="Rectangle 151"/>
          <p:cNvSpPr>
            <a:spLocks noChangeArrowheads="1"/>
          </p:cNvSpPr>
          <p:nvPr/>
        </p:nvSpPr>
        <p:spPr bwMode="auto">
          <a:xfrm>
            <a:off x="7942263" y="4548188"/>
            <a:ext cx="37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340</a:t>
            </a:r>
            <a:endParaRPr lang="en-US">
              <a:effectLst>
                <a:outerShdw blurRad="38100" dist="38100" dir="2700000" algn="tl">
                  <a:srgbClr val="FFFFFF"/>
                </a:outerShdw>
              </a:effectLst>
            </a:endParaRPr>
          </a:p>
        </p:txBody>
      </p:sp>
      <p:sp>
        <p:nvSpPr>
          <p:cNvPr id="479384" name="Line 152"/>
          <p:cNvSpPr>
            <a:spLocks noChangeShapeType="1"/>
          </p:cNvSpPr>
          <p:nvPr/>
        </p:nvSpPr>
        <p:spPr bwMode="auto">
          <a:xfrm>
            <a:off x="3592513" y="4295775"/>
            <a:ext cx="52387"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385" name="Rectangle 153"/>
          <p:cNvSpPr>
            <a:spLocks noChangeArrowheads="1"/>
          </p:cNvSpPr>
          <p:nvPr/>
        </p:nvSpPr>
        <p:spPr bwMode="auto">
          <a:xfrm>
            <a:off x="3257550" y="4127500"/>
            <a:ext cx="2476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80</a:t>
            </a:r>
            <a:endParaRPr lang="en-US">
              <a:effectLst>
                <a:outerShdw blurRad="38100" dist="38100" dir="2700000" algn="tl">
                  <a:srgbClr val="FFFFFF"/>
                </a:outerShdw>
              </a:effectLst>
            </a:endParaRPr>
          </a:p>
        </p:txBody>
      </p:sp>
      <p:sp>
        <p:nvSpPr>
          <p:cNvPr id="479386" name="Line 154"/>
          <p:cNvSpPr>
            <a:spLocks noChangeShapeType="1"/>
          </p:cNvSpPr>
          <p:nvPr/>
        </p:nvSpPr>
        <p:spPr bwMode="auto">
          <a:xfrm>
            <a:off x="3592513" y="3316288"/>
            <a:ext cx="52387" cy="15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387" name="Line 155"/>
          <p:cNvSpPr>
            <a:spLocks noChangeShapeType="1"/>
          </p:cNvSpPr>
          <p:nvPr/>
        </p:nvSpPr>
        <p:spPr bwMode="auto">
          <a:xfrm>
            <a:off x="3592513" y="2338388"/>
            <a:ext cx="52387" cy="15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388" name="Line 156"/>
          <p:cNvSpPr>
            <a:spLocks noChangeShapeType="1"/>
          </p:cNvSpPr>
          <p:nvPr/>
        </p:nvSpPr>
        <p:spPr bwMode="auto">
          <a:xfrm>
            <a:off x="3592513" y="1846263"/>
            <a:ext cx="52387" cy="15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389" name="Line 157"/>
          <p:cNvSpPr>
            <a:spLocks noChangeShapeType="1"/>
          </p:cNvSpPr>
          <p:nvPr/>
        </p:nvSpPr>
        <p:spPr bwMode="auto">
          <a:xfrm>
            <a:off x="3592513" y="1355725"/>
            <a:ext cx="52387"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390" name="Rectangle 158"/>
          <p:cNvSpPr>
            <a:spLocks noChangeArrowheads="1"/>
          </p:cNvSpPr>
          <p:nvPr/>
        </p:nvSpPr>
        <p:spPr bwMode="auto">
          <a:xfrm>
            <a:off x="3122613" y="1187450"/>
            <a:ext cx="371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200</a:t>
            </a:r>
            <a:endParaRPr lang="en-US">
              <a:effectLst>
                <a:outerShdw blurRad="38100" dist="38100" dir="2700000" algn="tl">
                  <a:srgbClr val="FFFFFF"/>
                </a:outerShdw>
              </a:effectLst>
            </a:endParaRPr>
          </a:p>
        </p:txBody>
      </p:sp>
      <p:sp>
        <p:nvSpPr>
          <p:cNvPr id="479391" name="Line 159"/>
          <p:cNvSpPr>
            <a:spLocks noChangeShapeType="1"/>
          </p:cNvSpPr>
          <p:nvPr/>
        </p:nvSpPr>
        <p:spPr bwMode="auto">
          <a:xfrm>
            <a:off x="3592513" y="4543425"/>
            <a:ext cx="5122862" cy="1588"/>
          </a:xfrm>
          <a:prstGeom prst="line">
            <a:avLst/>
          </a:prstGeom>
          <a:noFill/>
          <a:ln w="22225">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392" name="Line 160"/>
          <p:cNvSpPr>
            <a:spLocks noChangeShapeType="1"/>
          </p:cNvSpPr>
          <p:nvPr/>
        </p:nvSpPr>
        <p:spPr bwMode="auto">
          <a:xfrm flipV="1">
            <a:off x="3592513" y="1111250"/>
            <a:ext cx="1587" cy="3432175"/>
          </a:xfrm>
          <a:prstGeom prst="line">
            <a:avLst/>
          </a:prstGeom>
          <a:noFill/>
          <a:ln w="22225">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393" name="Line 161"/>
          <p:cNvSpPr>
            <a:spLocks noChangeShapeType="1"/>
          </p:cNvSpPr>
          <p:nvPr/>
        </p:nvSpPr>
        <p:spPr bwMode="auto">
          <a:xfrm>
            <a:off x="3592513" y="18954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394" name="Line 162"/>
          <p:cNvSpPr>
            <a:spLocks noChangeShapeType="1"/>
          </p:cNvSpPr>
          <p:nvPr/>
        </p:nvSpPr>
        <p:spPr bwMode="auto">
          <a:xfrm>
            <a:off x="3648075" y="18462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395" name="Line 163"/>
          <p:cNvSpPr>
            <a:spLocks noChangeShapeType="1"/>
          </p:cNvSpPr>
          <p:nvPr/>
        </p:nvSpPr>
        <p:spPr bwMode="auto">
          <a:xfrm>
            <a:off x="3708400" y="12842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396" name="Line 164"/>
          <p:cNvSpPr>
            <a:spLocks noChangeShapeType="1"/>
          </p:cNvSpPr>
          <p:nvPr/>
        </p:nvSpPr>
        <p:spPr bwMode="auto">
          <a:xfrm>
            <a:off x="3765550" y="13319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397" name="Line 165"/>
          <p:cNvSpPr>
            <a:spLocks noChangeShapeType="1"/>
          </p:cNvSpPr>
          <p:nvPr/>
        </p:nvSpPr>
        <p:spPr bwMode="auto">
          <a:xfrm>
            <a:off x="3821113" y="140335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398" name="Line 166"/>
          <p:cNvSpPr>
            <a:spLocks noChangeShapeType="1"/>
          </p:cNvSpPr>
          <p:nvPr/>
        </p:nvSpPr>
        <p:spPr bwMode="auto">
          <a:xfrm>
            <a:off x="3878263" y="15017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399" name="Line 167"/>
          <p:cNvSpPr>
            <a:spLocks noChangeShapeType="1"/>
          </p:cNvSpPr>
          <p:nvPr/>
        </p:nvSpPr>
        <p:spPr bwMode="auto">
          <a:xfrm>
            <a:off x="3933825" y="179705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00" name="Line 168"/>
          <p:cNvSpPr>
            <a:spLocks noChangeShapeType="1"/>
          </p:cNvSpPr>
          <p:nvPr/>
        </p:nvSpPr>
        <p:spPr bwMode="auto">
          <a:xfrm>
            <a:off x="3989388" y="18684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01" name="Line 169"/>
          <p:cNvSpPr>
            <a:spLocks noChangeShapeType="1"/>
          </p:cNvSpPr>
          <p:nvPr/>
        </p:nvSpPr>
        <p:spPr bwMode="auto">
          <a:xfrm>
            <a:off x="4049713" y="18684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02" name="Line 170"/>
          <p:cNvSpPr>
            <a:spLocks noChangeShapeType="1"/>
          </p:cNvSpPr>
          <p:nvPr/>
        </p:nvSpPr>
        <p:spPr bwMode="auto">
          <a:xfrm>
            <a:off x="4106863" y="174942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03" name="Line 171"/>
          <p:cNvSpPr>
            <a:spLocks noChangeShapeType="1"/>
          </p:cNvSpPr>
          <p:nvPr/>
        </p:nvSpPr>
        <p:spPr bwMode="auto">
          <a:xfrm>
            <a:off x="4162425" y="14303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04" name="Line 172"/>
          <p:cNvSpPr>
            <a:spLocks noChangeShapeType="1"/>
          </p:cNvSpPr>
          <p:nvPr/>
        </p:nvSpPr>
        <p:spPr bwMode="auto">
          <a:xfrm>
            <a:off x="4219575" y="14303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05" name="Line 173"/>
          <p:cNvSpPr>
            <a:spLocks noChangeShapeType="1"/>
          </p:cNvSpPr>
          <p:nvPr/>
        </p:nvSpPr>
        <p:spPr bwMode="auto">
          <a:xfrm>
            <a:off x="4275138" y="159861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06" name="Line 174"/>
          <p:cNvSpPr>
            <a:spLocks noChangeShapeType="1"/>
          </p:cNvSpPr>
          <p:nvPr/>
        </p:nvSpPr>
        <p:spPr bwMode="auto">
          <a:xfrm>
            <a:off x="4330700" y="16510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07" name="Line 175"/>
          <p:cNvSpPr>
            <a:spLocks noChangeShapeType="1"/>
          </p:cNvSpPr>
          <p:nvPr/>
        </p:nvSpPr>
        <p:spPr bwMode="auto">
          <a:xfrm>
            <a:off x="4391025" y="179705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08" name="Line 176"/>
          <p:cNvSpPr>
            <a:spLocks noChangeShapeType="1"/>
          </p:cNvSpPr>
          <p:nvPr/>
        </p:nvSpPr>
        <p:spPr bwMode="auto">
          <a:xfrm>
            <a:off x="4448175" y="179705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09" name="Line 177"/>
          <p:cNvSpPr>
            <a:spLocks noChangeShapeType="1"/>
          </p:cNvSpPr>
          <p:nvPr/>
        </p:nvSpPr>
        <p:spPr bwMode="auto">
          <a:xfrm>
            <a:off x="4503738" y="17224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10" name="Line 178"/>
          <p:cNvSpPr>
            <a:spLocks noChangeShapeType="1"/>
          </p:cNvSpPr>
          <p:nvPr/>
        </p:nvSpPr>
        <p:spPr bwMode="auto">
          <a:xfrm>
            <a:off x="4559300" y="167322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11" name="Line 179"/>
          <p:cNvSpPr>
            <a:spLocks noChangeShapeType="1"/>
          </p:cNvSpPr>
          <p:nvPr/>
        </p:nvSpPr>
        <p:spPr bwMode="auto">
          <a:xfrm>
            <a:off x="4616450" y="14303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12" name="Line 180"/>
          <p:cNvSpPr>
            <a:spLocks noChangeShapeType="1"/>
          </p:cNvSpPr>
          <p:nvPr/>
        </p:nvSpPr>
        <p:spPr bwMode="auto">
          <a:xfrm>
            <a:off x="4676775" y="14303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13" name="Line 181"/>
          <p:cNvSpPr>
            <a:spLocks noChangeShapeType="1"/>
          </p:cNvSpPr>
          <p:nvPr/>
        </p:nvSpPr>
        <p:spPr bwMode="auto">
          <a:xfrm>
            <a:off x="4732338" y="138112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14" name="Line 182"/>
          <p:cNvSpPr>
            <a:spLocks noChangeShapeType="1"/>
          </p:cNvSpPr>
          <p:nvPr/>
        </p:nvSpPr>
        <p:spPr bwMode="auto">
          <a:xfrm>
            <a:off x="4789488" y="15763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15" name="Line 183"/>
          <p:cNvSpPr>
            <a:spLocks noChangeShapeType="1"/>
          </p:cNvSpPr>
          <p:nvPr/>
        </p:nvSpPr>
        <p:spPr bwMode="auto">
          <a:xfrm>
            <a:off x="4845050" y="23114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16" name="Line 184"/>
          <p:cNvSpPr>
            <a:spLocks noChangeShapeType="1"/>
          </p:cNvSpPr>
          <p:nvPr/>
        </p:nvSpPr>
        <p:spPr bwMode="auto">
          <a:xfrm>
            <a:off x="4900613" y="243522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17" name="Line 185"/>
          <p:cNvSpPr>
            <a:spLocks noChangeShapeType="1"/>
          </p:cNvSpPr>
          <p:nvPr/>
        </p:nvSpPr>
        <p:spPr bwMode="auto">
          <a:xfrm>
            <a:off x="4957763" y="26304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18" name="Line 186"/>
          <p:cNvSpPr>
            <a:spLocks noChangeShapeType="1"/>
          </p:cNvSpPr>
          <p:nvPr/>
        </p:nvSpPr>
        <p:spPr bwMode="auto">
          <a:xfrm>
            <a:off x="5018088" y="25066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19" name="Line 187"/>
          <p:cNvSpPr>
            <a:spLocks noChangeShapeType="1"/>
          </p:cNvSpPr>
          <p:nvPr/>
        </p:nvSpPr>
        <p:spPr bwMode="auto">
          <a:xfrm>
            <a:off x="5073650" y="22145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20" name="Line 188"/>
          <p:cNvSpPr>
            <a:spLocks noChangeShapeType="1"/>
          </p:cNvSpPr>
          <p:nvPr/>
        </p:nvSpPr>
        <p:spPr bwMode="auto">
          <a:xfrm>
            <a:off x="5130800" y="206692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21" name="Line 189"/>
          <p:cNvSpPr>
            <a:spLocks noChangeShapeType="1"/>
          </p:cNvSpPr>
          <p:nvPr/>
        </p:nvSpPr>
        <p:spPr bwMode="auto">
          <a:xfrm>
            <a:off x="5186363" y="18462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22" name="Line 190"/>
          <p:cNvSpPr>
            <a:spLocks noChangeShapeType="1"/>
          </p:cNvSpPr>
          <p:nvPr/>
        </p:nvSpPr>
        <p:spPr bwMode="auto">
          <a:xfrm>
            <a:off x="5241925" y="18684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23" name="Line 191"/>
          <p:cNvSpPr>
            <a:spLocks noChangeShapeType="1"/>
          </p:cNvSpPr>
          <p:nvPr/>
        </p:nvSpPr>
        <p:spPr bwMode="auto">
          <a:xfrm>
            <a:off x="5299075" y="19923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24" name="Line 192"/>
          <p:cNvSpPr>
            <a:spLocks noChangeShapeType="1"/>
          </p:cNvSpPr>
          <p:nvPr/>
        </p:nvSpPr>
        <p:spPr bwMode="auto">
          <a:xfrm>
            <a:off x="5359400" y="19923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25" name="Line 193"/>
          <p:cNvSpPr>
            <a:spLocks noChangeShapeType="1"/>
          </p:cNvSpPr>
          <p:nvPr/>
        </p:nvSpPr>
        <p:spPr bwMode="auto">
          <a:xfrm>
            <a:off x="5414963" y="19446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26" name="Line 194"/>
          <p:cNvSpPr>
            <a:spLocks noChangeShapeType="1"/>
          </p:cNvSpPr>
          <p:nvPr/>
        </p:nvSpPr>
        <p:spPr bwMode="auto">
          <a:xfrm>
            <a:off x="5472113" y="19177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27" name="Line 195"/>
          <p:cNvSpPr>
            <a:spLocks noChangeShapeType="1"/>
          </p:cNvSpPr>
          <p:nvPr/>
        </p:nvSpPr>
        <p:spPr bwMode="auto">
          <a:xfrm>
            <a:off x="5527675" y="18954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28" name="Line 196"/>
          <p:cNvSpPr>
            <a:spLocks noChangeShapeType="1"/>
          </p:cNvSpPr>
          <p:nvPr/>
        </p:nvSpPr>
        <p:spPr bwMode="auto">
          <a:xfrm>
            <a:off x="5583238" y="18954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29" name="Line 197"/>
          <p:cNvSpPr>
            <a:spLocks noChangeShapeType="1"/>
          </p:cNvSpPr>
          <p:nvPr/>
        </p:nvSpPr>
        <p:spPr bwMode="auto">
          <a:xfrm>
            <a:off x="5640388" y="19177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30" name="Line 198"/>
          <p:cNvSpPr>
            <a:spLocks noChangeShapeType="1"/>
          </p:cNvSpPr>
          <p:nvPr/>
        </p:nvSpPr>
        <p:spPr bwMode="auto">
          <a:xfrm>
            <a:off x="5700713" y="19446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31" name="Line 199"/>
          <p:cNvSpPr>
            <a:spLocks noChangeShapeType="1"/>
          </p:cNvSpPr>
          <p:nvPr/>
        </p:nvSpPr>
        <p:spPr bwMode="auto">
          <a:xfrm>
            <a:off x="5756275" y="206692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32" name="Line 200"/>
          <p:cNvSpPr>
            <a:spLocks noChangeShapeType="1"/>
          </p:cNvSpPr>
          <p:nvPr/>
        </p:nvSpPr>
        <p:spPr bwMode="auto">
          <a:xfrm>
            <a:off x="5811838" y="21161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33" name="Line 201"/>
          <p:cNvSpPr>
            <a:spLocks noChangeShapeType="1"/>
          </p:cNvSpPr>
          <p:nvPr/>
        </p:nvSpPr>
        <p:spPr bwMode="auto">
          <a:xfrm>
            <a:off x="5868988" y="22621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34" name="Line 202"/>
          <p:cNvSpPr>
            <a:spLocks noChangeShapeType="1"/>
          </p:cNvSpPr>
          <p:nvPr/>
        </p:nvSpPr>
        <p:spPr bwMode="auto">
          <a:xfrm>
            <a:off x="5924550" y="21875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35" name="Line 203"/>
          <p:cNvSpPr>
            <a:spLocks noChangeShapeType="1"/>
          </p:cNvSpPr>
          <p:nvPr/>
        </p:nvSpPr>
        <p:spPr bwMode="auto">
          <a:xfrm>
            <a:off x="5981700" y="19700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36" name="Line 204"/>
          <p:cNvSpPr>
            <a:spLocks noChangeShapeType="1"/>
          </p:cNvSpPr>
          <p:nvPr/>
        </p:nvSpPr>
        <p:spPr bwMode="auto">
          <a:xfrm>
            <a:off x="6042025" y="18462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37" name="Line 205"/>
          <p:cNvSpPr>
            <a:spLocks noChangeShapeType="1"/>
          </p:cNvSpPr>
          <p:nvPr/>
        </p:nvSpPr>
        <p:spPr bwMode="auto">
          <a:xfrm>
            <a:off x="6097588" y="159861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38" name="Line 206"/>
          <p:cNvSpPr>
            <a:spLocks noChangeShapeType="1"/>
          </p:cNvSpPr>
          <p:nvPr/>
        </p:nvSpPr>
        <p:spPr bwMode="auto">
          <a:xfrm>
            <a:off x="6153150" y="17002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39" name="Line 207"/>
          <p:cNvSpPr>
            <a:spLocks noChangeShapeType="1"/>
          </p:cNvSpPr>
          <p:nvPr/>
        </p:nvSpPr>
        <p:spPr bwMode="auto">
          <a:xfrm>
            <a:off x="6210300" y="18954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40" name="Line 208"/>
          <p:cNvSpPr>
            <a:spLocks noChangeShapeType="1"/>
          </p:cNvSpPr>
          <p:nvPr/>
        </p:nvSpPr>
        <p:spPr bwMode="auto">
          <a:xfrm>
            <a:off x="6265863" y="21875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41" name="Line 209"/>
          <p:cNvSpPr>
            <a:spLocks noChangeShapeType="1"/>
          </p:cNvSpPr>
          <p:nvPr/>
        </p:nvSpPr>
        <p:spPr bwMode="auto">
          <a:xfrm>
            <a:off x="6326188" y="25812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42" name="Line 210"/>
          <p:cNvSpPr>
            <a:spLocks noChangeShapeType="1"/>
          </p:cNvSpPr>
          <p:nvPr/>
        </p:nvSpPr>
        <p:spPr bwMode="auto">
          <a:xfrm>
            <a:off x="6383338" y="27765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43" name="Line 211"/>
          <p:cNvSpPr>
            <a:spLocks noChangeShapeType="1"/>
          </p:cNvSpPr>
          <p:nvPr/>
        </p:nvSpPr>
        <p:spPr bwMode="auto">
          <a:xfrm>
            <a:off x="6438900" y="33432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44" name="Line 212"/>
          <p:cNvSpPr>
            <a:spLocks noChangeShapeType="1"/>
          </p:cNvSpPr>
          <p:nvPr/>
        </p:nvSpPr>
        <p:spPr bwMode="auto">
          <a:xfrm>
            <a:off x="6494463" y="37099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45" name="Line 213"/>
          <p:cNvSpPr>
            <a:spLocks noChangeShapeType="1"/>
          </p:cNvSpPr>
          <p:nvPr/>
        </p:nvSpPr>
        <p:spPr bwMode="auto">
          <a:xfrm>
            <a:off x="6551613" y="43434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46" name="Line 214"/>
          <p:cNvSpPr>
            <a:spLocks noChangeShapeType="1"/>
          </p:cNvSpPr>
          <p:nvPr/>
        </p:nvSpPr>
        <p:spPr bwMode="auto">
          <a:xfrm>
            <a:off x="6607175" y="43703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47" name="Line 215"/>
          <p:cNvSpPr>
            <a:spLocks noChangeShapeType="1"/>
          </p:cNvSpPr>
          <p:nvPr/>
        </p:nvSpPr>
        <p:spPr bwMode="auto">
          <a:xfrm>
            <a:off x="6667500" y="43434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48" name="Line 216"/>
          <p:cNvSpPr>
            <a:spLocks noChangeShapeType="1"/>
          </p:cNvSpPr>
          <p:nvPr/>
        </p:nvSpPr>
        <p:spPr bwMode="auto">
          <a:xfrm>
            <a:off x="6724650" y="43211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49" name="Line 217"/>
          <p:cNvSpPr>
            <a:spLocks noChangeShapeType="1"/>
          </p:cNvSpPr>
          <p:nvPr/>
        </p:nvSpPr>
        <p:spPr bwMode="auto">
          <a:xfrm>
            <a:off x="6780213" y="427355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50" name="Line 218"/>
          <p:cNvSpPr>
            <a:spLocks noChangeShapeType="1"/>
          </p:cNvSpPr>
          <p:nvPr/>
        </p:nvSpPr>
        <p:spPr bwMode="auto">
          <a:xfrm>
            <a:off x="6835775" y="42465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51" name="Line 219"/>
          <p:cNvSpPr>
            <a:spLocks noChangeShapeType="1"/>
          </p:cNvSpPr>
          <p:nvPr/>
        </p:nvSpPr>
        <p:spPr bwMode="auto">
          <a:xfrm>
            <a:off x="6892925" y="417512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52" name="Line 220"/>
          <p:cNvSpPr>
            <a:spLocks noChangeShapeType="1"/>
          </p:cNvSpPr>
          <p:nvPr/>
        </p:nvSpPr>
        <p:spPr bwMode="auto">
          <a:xfrm>
            <a:off x="6948488" y="40782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53" name="Line 221"/>
          <p:cNvSpPr>
            <a:spLocks noChangeShapeType="1"/>
          </p:cNvSpPr>
          <p:nvPr/>
        </p:nvSpPr>
        <p:spPr bwMode="auto">
          <a:xfrm>
            <a:off x="7008813" y="38306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54" name="Line 222"/>
          <p:cNvSpPr>
            <a:spLocks noChangeShapeType="1"/>
          </p:cNvSpPr>
          <p:nvPr/>
        </p:nvSpPr>
        <p:spPr bwMode="auto">
          <a:xfrm>
            <a:off x="7064375" y="35607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55" name="Line 223"/>
          <p:cNvSpPr>
            <a:spLocks noChangeShapeType="1"/>
          </p:cNvSpPr>
          <p:nvPr/>
        </p:nvSpPr>
        <p:spPr bwMode="auto">
          <a:xfrm>
            <a:off x="7121525" y="29972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56" name="Line 224"/>
          <p:cNvSpPr>
            <a:spLocks noChangeShapeType="1"/>
          </p:cNvSpPr>
          <p:nvPr/>
        </p:nvSpPr>
        <p:spPr bwMode="auto">
          <a:xfrm>
            <a:off x="7177088" y="29718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57" name="Line 225"/>
          <p:cNvSpPr>
            <a:spLocks noChangeShapeType="1"/>
          </p:cNvSpPr>
          <p:nvPr/>
        </p:nvSpPr>
        <p:spPr bwMode="auto">
          <a:xfrm>
            <a:off x="7234238" y="29972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58" name="Line 226"/>
          <p:cNvSpPr>
            <a:spLocks noChangeShapeType="1"/>
          </p:cNvSpPr>
          <p:nvPr/>
        </p:nvSpPr>
        <p:spPr bwMode="auto">
          <a:xfrm>
            <a:off x="7289800" y="29718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59" name="Line 227"/>
          <p:cNvSpPr>
            <a:spLocks noChangeShapeType="1"/>
          </p:cNvSpPr>
          <p:nvPr/>
        </p:nvSpPr>
        <p:spPr bwMode="auto">
          <a:xfrm>
            <a:off x="7350125" y="29718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60" name="Line 228"/>
          <p:cNvSpPr>
            <a:spLocks noChangeShapeType="1"/>
          </p:cNvSpPr>
          <p:nvPr/>
        </p:nvSpPr>
        <p:spPr bwMode="auto">
          <a:xfrm>
            <a:off x="7405688" y="26304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61" name="Line 229"/>
          <p:cNvSpPr>
            <a:spLocks noChangeShapeType="1"/>
          </p:cNvSpPr>
          <p:nvPr/>
        </p:nvSpPr>
        <p:spPr bwMode="auto">
          <a:xfrm>
            <a:off x="7462838" y="22367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62" name="Line 230"/>
          <p:cNvSpPr>
            <a:spLocks noChangeShapeType="1"/>
          </p:cNvSpPr>
          <p:nvPr/>
        </p:nvSpPr>
        <p:spPr bwMode="auto">
          <a:xfrm>
            <a:off x="7518400" y="21161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63" name="Line 231"/>
          <p:cNvSpPr>
            <a:spLocks noChangeShapeType="1"/>
          </p:cNvSpPr>
          <p:nvPr/>
        </p:nvSpPr>
        <p:spPr bwMode="auto">
          <a:xfrm>
            <a:off x="7575550" y="18208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64" name="Line 232"/>
          <p:cNvSpPr>
            <a:spLocks noChangeShapeType="1"/>
          </p:cNvSpPr>
          <p:nvPr/>
        </p:nvSpPr>
        <p:spPr bwMode="auto">
          <a:xfrm>
            <a:off x="7631113" y="19700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65" name="Line 233"/>
          <p:cNvSpPr>
            <a:spLocks noChangeShapeType="1"/>
          </p:cNvSpPr>
          <p:nvPr/>
        </p:nvSpPr>
        <p:spPr bwMode="auto">
          <a:xfrm>
            <a:off x="7691438" y="216535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66" name="Line 234"/>
          <p:cNvSpPr>
            <a:spLocks noChangeShapeType="1"/>
          </p:cNvSpPr>
          <p:nvPr/>
        </p:nvSpPr>
        <p:spPr bwMode="auto">
          <a:xfrm>
            <a:off x="7747000" y="22145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67" name="Line 235"/>
          <p:cNvSpPr>
            <a:spLocks noChangeShapeType="1"/>
          </p:cNvSpPr>
          <p:nvPr/>
        </p:nvSpPr>
        <p:spPr bwMode="auto">
          <a:xfrm>
            <a:off x="7804150" y="23383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68" name="Line 236"/>
          <p:cNvSpPr>
            <a:spLocks noChangeShapeType="1"/>
          </p:cNvSpPr>
          <p:nvPr/>
        </p:nvSpPr>
        <p:spPr bwMode="auto">
          <a:xfrm>
            <a:off x="7859713" y="23114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69" name="Line 237"/>
          <p:cNvSpPr>
            <a:spLocks noChangeShapeType="1"/>
          </p:cNvSpPr>
          <p:nvPr/>
        </p:nvSpPr>
        <p:spPr bwMode="auto">
          <a:xfrm>
            <a:off x="7916863" y="22145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70" name="Line 238"/>
          <p:cNvSpPr>
            <a:spLocks noChangeShapeType="1"/>
          </p:cNvSpPr>
          <p:nvPr/>
        </p:nvSpPr>
        <p:spPr bwMode="auto">
          <a:xfrm>
            <a:off x="7977188" y="21875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71" name="Line 239"/>
          <p:cNvSpPr>
            <a:spLocks noChangeShapeType="1"/>
          </p:cNvSpPr>
          <p:nvPr/>
        </p:nvSpPr>
        <p:spPr bwMode="auto">
          <a:xfrm>
            <a:off x="8032750" y="21383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72" name="Line 240"/>
          <p:cNvSpPr>
            <a:spLocks noChangeShapeType="1"/>
          </p:cNvSpPr>
          <p:nvPr/>
        </p:nvSpPr>
        <p:spPr bwMode="auto">
          <a:xfrm>
            <a:off x="8088313" y="21383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73" name="Line 241"/>
          <p:cNvSpPr>
            <a:spLocks noChangeShapeType="1"/>
          </p:cNvSpPr>
          <p:nvPr/>
        </p:nvSpPr>
        <p:spPr bwMode="auto">
          <a:xfrm>
            <a:off x="8145463" y="21161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74" name="Line 242"/>
          <p:cNvSpPr>
            <a:spLocks noChangeShapeType="1"/>
          </p:cNvSpPr>
          <p:nvPr/>
        </p:nvSpPr>
        <p:spPr bwMode="auto">
          <a:xfrm>
            <a:off x="8201025" y="20907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75" name="Line 243"/>
          <p:cNvSpPr>
            <a:spLocks noChangeShapeType="1"/>
          </p:cNvSpPr>
          <p:nvPr/>
        </p:nvSpPr>
        <p:spPr bwMode="auto">
          <a:xfrm>
            <a:off x="8258175" y="20193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76" name="Line 244"/>
          <p:cNvSpPr>
            <a:spLocks noChangeShapeType="1"/>
          </p:cNvSpPr>
          <p:nvPr/>
        </p:nvSpPr>
        <p:spPr bwMode="auto">
          <a:xfrm>
            <a:off x="8316913" y="19700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77" name="Line 245"/>
          <p:cNvSpPr>
            <a:spLocks noChangeShapeType="1"/>
          </p:cNvSpPr>
          <p:nvPr/>
        </p:nvSpPr>
        <p:spPr bwMode="auto">
          <a:xfrm>
            <a:off x="8374063" y="19446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78" name="Line 246"/>
          <p:cNvSpPr>
            <a:spLocks noChangeShapeType="1"/>
          </p:cNvSpPr>
          <p:nvPr/>
        </p:nvSpPr>
        <p:spPr bwMode="auto">
          <a:xfrm>
            <a:off x="8429625" y="18954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79" name="Line 247"/>
          <p:cNvSpPr>
            <a:spLocks noChangeShapeType="1"/>
          </p:cNvSpPr>
          <p:nvPr/>
        </p:nvSpPr>
        <p:spPr bwMode="auto">
          <a:xfrm>
            <a:off x="8486775" y="17002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80" name="Line 248"/>
          <p:cNvSpPr>
            <a:spLocks noChangeShapeType="1"/>
          </p:cNvSpPr>
          <p:nvPr/>
        </p:nvSpPr>
        <p:spPr bwMode="auto">
          <a:xfrm>
            <a:off x="8542338" y="18954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81" name="Line 249"/>
          <p:cNvSpPr>
            <a:spLocks noChangeShapeType="1"/>
          </p:cNvSpPr>
          <p:nvPr/>
        </p:nvSpPr>
        <p:spPr bwMode="auto">
          <a:xfrm>
            <a:off x="8599488" y="21383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82" name="Line 250"/>
          <p:cNvSpPr>
            <a:spLocks noChangeShapeType="1"/>
          </p:cNvSpPr>
          <p:nvPr/>
        </p:nvSpPr>
        <p:spPr bwMode="auto">
          <a:xfrm>
            <a:off x="8658225" y="216535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83" name="Line 251"/>
          <p:cNvSpPr>
            <a:spLocks noChangeShapeType="1"/>
          </p:cNvSpPr>
          <p:nvPr/>
        </p:nvSpPr>
        <p:spPr bwMode="auto">
          <a:xfrm>
            <a:off x="8715375" y="22621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484" name="Freeform 252"/>
          <p:cNvSpPr>
            <a:spLocks/>
          </p:cNvSpPr>
          <p:nvPr/>
        </p:nvSpPr>
        <p:spPr bwMode="auto">
          <a:xfrm>
            <a:off x="3592513" y="1284288"/>
            <a:ext cx="5122862" cy="3086100"/>
          </a:xfrm>
          <a:custGeom>
            <a:avLst/>
            <a:gdLst>
              <a:gd name="T0" fmla="*/ 35 w 3227"/>
              <a:gd name="T1" fmla="*/ 354 h 1944"/>
              <a:gd name="T2" fmla="*/ 109 w 3227"/>
              <a:gd name="T3" fmla="*/ 30 h 1944"/>
              <a:gd name="T4" fmla="*/ 180 w 3227"/>
              <a:gd name="T5" fmla="*/ 137 h 1944"/>
              <a:gd name="T6" fmla="*/ 250 w 3227"/>
              <a:gd name="T7" fmla="*/ 368 h 1944"/>
              <a:gd name="T8" fmla="*/ 324 w 3227"/>
              <a:gd name="T9" fmla="*/ 293 h 1944"/>
              <a:gd name="T10" fmla="*/ 395 w 3227"/>
              <a:gd name="T11" fmla="*/ 92 h 1944"/>
              <a:gd name="T12" fmla="*/ 465 w 3227"/>
              <a:gd name="T13" fmla="*/ 231 h 1944"/>
              <a:gd name="T14" fmla="*/ 539 w 3227"/>
              <a:gd name="T15" fmla="*/ 323 h 1944"/>
              <a:gd name="T16" fmla="*/ 609 w 3227"/>
              <a:gd name="T17" fmla="*/ 245 h 1944"/>
              <a:gd name="T18" fmla="*/ 683 w 3227"/>
              <a:gd name="T19" fmla="*/ 92 h 1944"/>
              <a:gd name="T20" fmla="*/ 754 w 3227"/>
              <a:gd name="T21" fmla="*/ 184 h 1944"/>
              <a:gd name="T22" fmla="*/ 824 w 3227"/>
              <a:gd name="T23" fmla="*/ 725 h 1944"/>
              <a:gd name="T24" fmla="*/ 898 w 3227"/>
              <a:gd name="T25" fmla="*/ 770 h 1944"/>
              <a:gd name="T26" fmla="*/ 969 w 3227"/>
              <a:gd name="T27" fmla="*/ 493 h 1944"/>
              <a:gd name="T28" fmla="*/ 1039 w 3227"/>
              <a:gd name="T29" fmla="*/ 368 h 1944"/>
              <a:gd name="T30" fmla="*/ 1113 w 3227"/>
              <a:gd name="T31" fmla="*/ 446 h 1944"/>
              <a:gd name="T32" fmla="*/ 1184 w 3227"/>
              <a:gd name="T33" fmla="*/ 399 h 1944"/>
              <a:gd name="T34" fmla="*/ 1254 w 3227"/>
              <a:gd name="T35" fmla="*/ 385 h 1944"/>
              <a:gd name="T36" fmla="*/ 1328 w 3227"/>
              <a:gd name="T37" fmla="*/ 416 h 1944"/>
              <a:gd name="T38" fmla="*/ 1398 w 3227"/>
              <a:gd name="T39" fmla="*/ 524 h 1944"/>
              <a:gd name="T40" fmla="*/ 1469 w 3227"/>
              <a:gd name="T41" fmla="*/ 569 h 1944"/>
              <a:gd name="T42" fmla="*/ 1543 w 3227"/>
              <a:gd name="T43" fmla="*/ 354 h 1944"/>
              <a:gd name="T44" fmla="*/ 1613 w 3227"/>
              <a:gd name="T45" fmla="*/ 262 h 1944"/>
              <a:gd name="T46" fmla="*/ 1684 w 3227"/>
              <a:gd name="T47" fmla="*/ 569 h 1944"/>
              <a:gd name="T48" fmla="*/ 1758 w 3227"/>
              <a:gd name="T49" fmla="*/ 940 h 1944"/>
              <a:gd name="T50" fmla="*/ 1828 w 3227"/>
              <a:gd name="T51" fmla="*/ 1528 h 1944"/>
              <a:gd name="T52" fmla="*/ 1899 w 3227"/>
              <a:gd name="T53" fmla="*/ 1944 h 1944"/>
              <a:gd name="T54" fmla="*/ 1973 w 3227"/>
              <a:gd name="T55" fmla="*/ 1913 h 1944"/>
              <a:gd name="T56" fmla="*/ 2043 w 3227"/>
              <a:gd name="T57" fmla="*/ 1866 h 1944"/>
              <a:gd name="T58" fmla="*/ 2114 w 3227"/>
              <a:gd name="T59" fmla="*/ 1760 h 1944"/>
              <a:gd name="T60" fmla="*/ 2187 w 3227"/>
              <a:gd name="T61" fmla="*/ 1434 h 1944"/>
              <a:gd name="T62" fmla="*/ 2258 w 3227"/>
              <a:gd name="T63" fmla="*/ 1063 h 1944"/>
              <a:gd name="T64" fmla="*/ 2329 w 3227"/>
              <a:gd name="T65" fmla="*/ 1063 h 1944"/>
              <a:gd name="T66" fmla="*/ 2402 w 3227"/>
              <a:gd name="T67" fmla="*/ 848 h 1944"/>
              <a:gd name="T68" fmla="*/ 2473 w 3227"/>
              <a:gd name="T69" fmla="*/ 524 h 1944"/>
              <a:gd name="T70" fmla="*/ 2544 w 3227"/>
              <a:gd name="T71" fmla="*/ 432 h 1944"/>
              <a:gd name="T72" fmla="*/ 2617 w 3227"/>
              <a:gd name="T73" fmla="*/ 586 h 1944"/>
              <a:gd name="T74" fmla="*/ 2688 w 3227"/>
              <a:gd name="T75" fmla="*/ 647 h 1944"/>
              <a:gd name="T76" fmla="*/ 2762 w 3227"/>
              <a:gd name="T77" fmla="*/ 569 h 1944"/>
              <a:gd name="T78" fmla="*/ 2832 w 3227"/>
              <a:gd name="T79" fmla="*/ 538 h 1944"/>
              <a:gd name="T80" fmla="*/ 2903 w 3227"/>
              <a:gd name="T81" fmla="*/ 508 h 1944"/>
              <a:gd name="T82" fmla="*/ 2976 w 3227"/>
              <a:gd name="T83" fmla="*/ 432 h 1944"/>
              <a:gd name="T84" fmla="*/ 3047 w 3227"/>
              <a:gd name="T85" fmla="*/ 385 h 1944"/>
              <a:gd name="T86" fmla="*/ 3118 w 3227"/>
              <a:gd name="T87" fmla="*/ 385 h 1944"/>
              <a:gd name="T88" fmla="*/ 3191 w 3227"/>
              <a:gd name="T89" fmla="*/ 555 h 1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27" h="1944">
                <a:moveTo>
                  <a:pt x="0" y="385"/>
                </a:moveTo>
                <a:lnTo>
                  <a:pt x="35" y="354"/>
                </a:lnTo>
                <a:lnTo>
                  <a:pt x="73" y="0"/>
                </a:lnTo>
                <a:lnTo>
                  <a:pt x="109" y="30"/>
                </a:lnTo>
                <a:lnTo>
                  <a:pt x="144" y="75"/>
                </a:lnTo>
                <a:lnTo>
                  <a:pt x="180" y="137"/>
                </a:lnTo>
                <a:lnTo>
                  <a:pt x="215" y="323"/>
                </a:lnTo>
                <a:lnTo>
                  <a:pt x="250" y="368"/>
                </a:lnTo>
                <a:lnTo>
                  <a:pt x="288" y="368"/>
                </a:lnTo>
                <a:lnTo>
                  <a:pt x="324" y="293"/>
                </a:lnTo>
                <a:lnTo>
                  <a:pt x="359" y="92"/>
                </a:lnTo>
                <a:lnTo>
                  <a:pt x="395" y="92"/>
                </a:lnTo>
                <a:lnTo>
                  <a:pt x="430" y="198"/>
                </a:lnTo>
                <a:lnTo>
                  <a:pt x="465" y="231"/>
                </a:lnTo>
                <a:lnTo>
                  <a:pt x="503" y="323"/>
                </a:lnTo>
                <a:lnTo>
                  <a:pt x="539" y="323"/>
                </a:lnTo>
                <a:lnTo>
                  <a:pt x="574" y="276"/>
                </a:lnTo>
                <a:lnTo>
                  <a:pt x="609" y="245"/>
                </a:lnTo>
                <a:lnTo>
                  <a:pt x="645" y="92"/>
                </a:lnTo>
                <a:lnTo>
                  <a:pt x="683" y="92"/>
                </a:lnTo>
                <a:lnTo>
                  <a:pt x="718" y="61"/>
                </a:lnTo>
                <a:lnTo>
                  <a:pt x="754" y="184"/>
                </a:lnTo>
                <a:lnTo>
                  <a:pt x="789" y="647"/>
                </a:lnTo>
                <a:lnTo>
                  <a:pt x="824" y="725"/>
                </a:lnTo>
                <a:lnTo>
                  <a:pt x="860" y="848"/>
                </a:lnTo>
                <a:lnTo>
                  <a:pt x="898" y="770"/>
                </a:lnTo>
                <a:lnTo>
                  <a:pt x="933" y="586"/>
                </a:lnTo>
                <a:lnTo>
                  <a:pt x="969" y="493"/>
                </a:lnTo>
                <a:lnTo>
                  <a:pt x="1004" y="354"/>
                </a:lnTo>
                <a:lnTo>
                  <a:pt x="1039" y="368"/>
                </a:lnTo>
                <a:lnTo>
                  <a:pt x="1075" y="446"/>
                </a:lnTo>
                <a:lnTo>
                  <a:pt x="1113" y="446"/>
                </a:lnTo>
                <a:lnTo>
                  <a:pt x="1148" y="416"/>
                </a:lnTo>
                <a:lnTo>
                  <a:pt x="1184" y="399"/>
                </a:lnTo>
                <a:lnTo>
                  <a:pt x="1219" y="385"/>
                </a:lnTo>
                <a:lnTo>
                  <a:pt x="1254" y="385"/>
                </a:lnTo>
                <a:lnTo>
                  <a:pt x="1290" y="399"/>
                </a:lnTo>
                <a:lnTo>
                  <a:pt x="1328" y="416"/>
                </a:lnTo>
                <a:lnTo>
                  <a:pt x="1363" y="493"/>
                </a:lnTo>
                <a:lnTo>
                  <a:pt x="1398" y="524"/>
                </a:lnTo>
                <a:lnTo>
                  <a:pt x="1434" y="616"/>
                </a:lnTo>
                <a:lnTo>
                  <a:pt x="1469" y="569"/>
                </a:lnTo>
                <a:lnTo>
                  <a:pt x="1505" y="432"/>
                </a:lnTo>
                <a:lnTo>
                  <a:pt x="1543" y="354"/>
                </a:lnTo>
                <a:lnTo>
                  <a:pt x="1578" y="198"/>
                </a:lnTo>
                <a:lnTo>
                  <a:pt x="1613" y="262"/>
                </a:lnTo>
                <a:lnTo>
                  <a:pt x="1649" y="385"/>
                </a:lnTo>
                <a:lnTo>
                  <a:pt x="1684" y="569"/>
                </a:lnTo>
                <a:lnTo>
                  <a:pt x="1722" y="817"/>
                </a:lnTo>
                <a:lnTo>
                  <a:pt x="1758" y="940"/>
                </a:lnTo>
                <a:lnTo>
                  <a:pt x="1793" y="1297"/>
                </a:lnTo>
                <a:lnTo>
                  <a:pt x="1828" y="1528"/>
                </a:lnTo>
                <a:lnTo>
                  <a:pt x="1864" y="1927"/>
                </a:lnTo>
                <a:lnTo>
                  <a:pt x="1899" y="1944"/>
                </a:lnTo>
                <a:lnTo>
                  <a:pt x="1937" y="1927"/>
                </a:lnTo>
                <a:lnTo>
                  <a:pt x="1973" y="1913"/>
                </a:lnTo>
                <a:lnTo>
                  <a:pt x="2008" y="1883"/>
                </a:lnTo>
                <a:lnTo>
                  <a:pt x="2043" y="1866"/>
                </a:lnTo>
                <a:lnTo>
                  <a:pt x="2079" y="1821"/>
                </a:lnTo>
                <a:lnTo>
                  <a:pt x="2114" y="1760"/>
                </a:lnTo>
                <a:lnTo>
                  <a:pt x="2152" y="1604"/>
                </a:lnTo>
                <a:lnTo>
                  <a:pt x="2187" y="1434"/>
                </a:lnTo>
                <a:lnTo>
                  <a:pt x="2223" y="1079"/>
                </a:lnTo>
                <a:lnTo>
                  <a:pt x="2258" y="1063"/>
                </a:lnTo>
                <a:lnTo>
                  <a:pt x="2294" y="1079"/>
                </a:lnTo>
                <a:lnTo>
                  <a:pt x="2329" y="1063"/>
                </a:lnTo>
                <a:lnTo>
                  <a:pt x="2367" y="1063"/>
                </a:lnTo>
                <a:lnTo>
                  <a:pt x="2402" y="848"/>
                </a:lnTo>
                <a:lnTo>
                  <a:pt x="2438" y="600"/>
                </a:lnTo>
                <a:lnTo>
                  <a:pt x="2473" y="524"/>
                </a:lnTo>
                <a:lnTo>
                  <a:pt x="2509" y="338"/>
                </a:lnTo>
                <a:lnTo>
                  <a:pt x="2544" y="432"/>
                </a:lnTo>
                <a:lnTo>
                  <a:pt x="2582" y="555"/>
                </a:lnTo>
                <a:lnTo>
                  <a:pt x="2617" y="586"/>
                </a:lnTo>
                <a:lnTo>
                  <a:pt x="2653" y="664"/>
                </a:lnTo>
                <a:lnTo>
                  <a:pt x="2688" y="647"/>
                </a:lnTo>
                <a:lnTo>
                  <a:pt x="2724" y="586"/>
                </a:lnTo>
                <a:lnTo>
                  <a:pt x="2762" y="569"/>
                </a:lnTo>
                <a:lnTo>
                  <a:pt x="2797" y="538"/>
                </a:lnTo>
                <a:lnTo>
                  <a:pt x="2832" y="538"/>
                </a:lnTo>
                <a:lnTo>
                  <a:pt x="2868" y="524"/>
                </a:lnTo>
                <a:lnTo>
                  <a:pt x="2903" y="508"/>
                </a:lnTo>
                <a:lnTo>
                  <a:pt x="2939" y="463"/>
                </a:lnTo>
                <a:lnTo>
                  <a:pt x="2976" y="432"/>
                </a:lnTo>
                <a:lnTo>
                  <a:pt x="3012" y="416"/>
                </a:lnTo>
                <a:lnTo>
                  <a:pt x="3047" y="385"/>
                </a:lnTo>
                <a:lnTo>
                  <a:pt x="3083" y="262"/>
                </a:lnTo>
                <a:lnTo>
                  <a:pt x="3118" y="385"/>
                </a:lnTo>
                <a:lnTo>
                  <a:pt x="3154" y="538"/>
                </a:lnTo>
                <a:lnTo>
                  <a:pt x="3191" y="555"/>
                </a:lnTo>
                <a:lnTo>
                  <a:pt x="3227" y="616"/>
                </a:lnTo>
              </a:path>
            </a:pathLst>
          </a:custGeom>
          <a:noFill/>
          <a:ln w="22225" cap="flat">
            <a:solidFill>
              <a:srgbClr val="221E1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9485" name="Rectangle 253"/>
          <p:cNvSpPr>
            <a:spLocks noChangeArrowheads="1"/>
          </p:cNvSpPr>
          <p:nvPr/>
        </p:nvSpPr>
        <p:spPr bwMode="auto">
          <a:xfrm>
            <a:off x="3154363" y="3100388"/>
            <a:ext cx="37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120</a:t>
            </a:r>
            <a:endParaRPr lang="en-US">
              <a:effectLst>
                <a:outerShdw blurRad="38100" dist="38100" dir="2700000" algn="tl">
                  <a:srgbClr val="FFFFFF"/>
                </a:outerShdw>
              </a:effectLst>
            </a:endParaRPr>
          </a:p>
        </p:txBody>
      </p:sp>
      <p:sp>
        <p:nvSpPr>
          <p:cNvPr id="479486" name="Rectangle 254"/>
          <p:cNvSpPr>
            <a:spLocks noChangeArrowheads="1"/>
          </p:cNvSpPr>
          <p:nvPr/>
        </p:nvSpPr>
        <p:spPr bwMode="auto">
          <a:xfrm>
            <a:off x="3154363" y="2120900"/>
            <a:ext cx="371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160</a:t>
            </a:r>
            <a:endParaRPr lang="en-US">
              <a:effectLst>
                <a:outerShdw blurRad="38100" dist="38100" dir="2700000" algn="tl">
                  <a:srgbClr val="FFFFFF"/>
                </a:outerShdw>
              </a:effectLst>
            </a:endParaRPr>
          </a:p>
        </p:txBody>
      </p:sp>
      <p:sp>
        <p:nvSpPr>
          <p:cNvPr id="479487" name="Rectangle 255"/>
          <p:cNvSpPr>
            <a:spLocks noChangeArrowheads="1"/>
          </p:cNvSpPr>
          <p:nvPr/>
        </p:nvSpPr>
        <p:spPr bwMode="auto">
          <a:xfrm>
            <a:off x="3538538" y="515938"/>
            <a:ext cx="1981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800" b="1">
                <a:solidFill>
                  <a:srgbClr val="221E1F"/>
                </a:solidFill>
                <a:effectLst/>
              </a:rPr>
              <a:t>Intensity</a:t>
            </a:r>
            <a:endParaRPr lang="en-US">
              <a:effectLst>
                <a:outerShdw blurRad="38100" dist="38100" dir="2700000" algn="tl">
                  <a:srgbClr val="FFFFFF"/>
                </a:outerShdw>
              </a:effectLst>
            </a:endParaRPr>
          </a:p>
        </p:txBody>
      </p:sp>
      <p:sp>
        <p:nvSpPr>
          <p:cNvPr id="479488" name="Rectangle 256"/>
          <p:cNvSpPr>
            <a:spLocks noChangeArrowheads="1"/>
          </p:cNvSpPr>
          <p:nvPr/>
        </p:nvSpPr>
        <p:spPr bwMode="auto">
          <a:xfrm>
            <a:off x="7991475" y="539750"/>
            <a:ext cx="2603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400">
                <a:solidFill>
                  <a:srgbClr val="221E1F"/>
                </a:solidFill>
                <a:effectLst/>
                <a:latin typeface="Symbol" pitchFamily="18" charset="2"/>
              </a:rPr>
              <a:t>s</a:t>
            </a:r>
            <a:endParaRPr lang="en-US">
              <a:effectLst>
                <a:outerShdw blurRad="38100" dist="38100" dir="2700000" algn="tl">
                  <a:srgbClr val="FFFFFF"/>
                </a:outerShdw>
              </a:effectLst>
            </a:endParaRPr>
          </a:p>
        </p:txBody>
      </p:sp>
      <p:sp>
        <p:nvSpPr>
          <p:cNvPr id="479489" name="Rectangle 257"/>
          <p:cNvSpPr>
            <a:spLocks noChangeArrowheads="1"/>
          </p:cNvSpPr>
          <p:nvPr/>
        </p:nvSpPr>
        <p:spPr bwMode="auto">
          <a:xfrm>
            <a:off x="8256588" y="647700"/>
            <a:ext cx="2524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400">
                <a:solidFill>
                  <a:srgbClr val="221E1F"/>
                </a:solidFill>
                <a:effectLst/>
              </a:rPr>
              <a:t>d</a:t>
            </a:r>
            <a:endParaRPr lang="en-US">
              <a:effectLst>
                <a:outerShdw blurRad="38100" dist="38100" dir="2700000" algn="tl">
                  <a:srgbClr val="FFFFFF"/>
                </a:outerShdw>
              </a:effectLst>
            </a:endParaRPr>
          </a:p>
        </p:txBody>
      </p:sp>
      <p:sp>
        <p:nvSpPr>
          <p:cNvPr id="479490" name="Rectangle 258"/>
          <p:cNvSpPr>
            <a:spLocks noChangeArrowheads="1"/>
          </p:cNvSpPr>
          <p:nvPr/>
        </p:nvSpPr>
        <p:spPr bwMode="auto">
          <a:xfrm>
            <a:off x="9056688" y="1817688"/>
            <a:ext cx="2603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400">
                <a:solidFill>
                  <a:srgbClr val="221E1F"/>
                </a:solidFill>
                <a:effectLst/>
                <a:latin typeface="Symbol" pitchFamily="18" charset="2"/>
              </a:rPr>
              <a:t>s</a:t>
            </a:r>
            <a:endParaRPr lang="en-US">
              <a:effectLst>
                <a:outerShdw blurRad="38100" dist="38100" dir="2700000" algn="tl">
                  <a:srgbClr val="FFFFFF"/>
                </a:outerShdw>
              </a:effectLst>
            </a:endParaRPr>
          </a:p>
        </p:txBody>
      </p:sp>
      <p:sp>
        <p:nvSpPr>
          <p:cNvPr id="479491" name="Rectangle 259"/>
          <p:cNvSpPr>
            <a:spLocks noChangeArrowheads="1"/>
          </p:cNvSpPr>
          <p:nvPr/>
        </p:nvSpPr>
        <p:spPr bwMode="auto">
          <a:xfrm>
            <a:off x="9321800" y="1925638"/>
            <a:ext cx="1508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400">
                <a:solidFill>
                  <a:srgbClr val="221E1F"/>
                </a:solidFill>
                <a:effectLst/>
              </a:rPr>
              <a:t>r</a:t>
            </a:r>
            <a:endParaRPr lang="en-US">
              <a:effectLst>
                <a:outerShdw blurRad="38100" dist="38100" dir="2700000" algn="tl">
                  <a:srgbClr val="FFFFFF"/>
                </a:outerShdw>
              </a:effectLst>
            </a:endParaRPr>
          </a:p>
        </p:txBody>
      </p:sp>
      <p:sp>
        <p:nvSpPr>
          <p:cNvPr id="479492" name="Rectangle 260"/>
          <p:cNvSpPr>
            <a:spLocks noChangeArrowheads="1"/>
          </p:cNvSpPr>
          <p:nvPr/>
        </p:nvSpPr>
        <p:spPr bwMode="auto">
          <a:xfrm>
            <a:off x="5260975" y="4746625"/>
            <a:ext cx="19446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800" b="1">
                <a:solidFill>
                  <a:srgbClr val="221E1F"/>
                </a:solidFill>
                <a:effectLst/>
              </a:rPr>
              <a:t>Location</a:t>
            </a:r>
            <a:endParaRPr lang="en-US">
              <a:effectLst>
                <a:outerShdw blurRad="38100" dist="38100" dir="2700000" algn="tl">
                  <a:srgbClr val="FFFFFF"/>
                </a:outerShdw>
              </a:effectLst>
            </a:endParaRPr>
          </a:p>
        </p:txBody>
      </p:sp>
      <p:sp>
        <p:nvSpPr>
          <p:cNvPr id="479496" name="Freeform 264"/>
          <p:cNvSpPr>
            <a:spLocks/>
          </p:cNvSpPr>
          <p:nvPr/>
        </p:nvSpPr>
        <p:spPr bwMode="auto">
          <a:xfrm>
            <a:off x="3597275" y="1282700"/>
            <a:ext cx="5122863" cy="3086100"/>
          </a:xfrm>
          <a:custGeom>
            <a:avLst/>
            <a:gdLst>
              <a:gd name="T0" fmla="*/ 35 w 3227"/>
              <a:gd name="T1" fmla="*/ 354 h 1944"/>
              <a:gd name="T2" fmla="*/ 109 w 3227"/>
              <a:gd name="T3" fmla="*/ 30 h 1944"/>
              <a:gd name="T4" fmla="*/ 180 w 3227"/>
              <a:gd name="T5" fmla="*/ 137 h 1944"/>
              <a:gd name="T6" fmla="*/ 250 w 3227"/>
              <a:gd name="T7" fmla="*/ 368 h 1944"/>
              <a:gd name="T8" fmla="*/ 324 w 3227"/>
              <a:gd name="T9" fmla="*/ 293 h 1944"/>
              <a:gd name="T10" fmla="*/ 395 w 3227"/>
              <a:gd name="T11" fmla="*/ 92 h 1944"/>
              <a:gd name="T12" fmla="*/ 465 w 3227"/>
              <a:gd name="T13" fmla="*/ 231 h 1944"/>
              <a:gd name="T14" fmla="*/ 539 w 3227"/>
              <a:gd name="T15" fmla="*/ 323 h 1944"/>
              <a:gd name="T16" fmla="*/ 609 w 3227"/>
              <a:gd name="T17" fmla="*/ 245 h 1944"/>
              <a:gd name="T18" fmla="*/ 683 w 3227"/>
              <a:gd name="T19" fmla="*/ 92 h 1944"/>
              <a:gd name="T20" fmla="*/ 754 w 3227"/>
              <a:gd name="T21" fmla="*/ 184 h 1944"/>
              <a:gd name="T22" fmla="*/ 824 w 3227"/>
              <a:gd name="T23" fmla="*/ 725 h 1944"/>
              <a:gd name="T24" fmla="*/ 898 w 3227"/>
              <a:gd name="T25" fmla="*/ 770 h 1944"/>
              <a:gd name="T26" fmla="*/ 969 w 3227"/>
              <a:gd name="T27" fmla="*/ 493 h 1944"/>
              <a:gd name="T28" fmla="*/ 1039 w 3227"/>
              <a:gd name="T29" fmla="*/ 368 h 1944"/>
              <a:gd name="T30" fmla="*/ 1113 w 3227"/>
              <a:gd name="T31" fmla="*/ 446 h 1944"/>
              <a:gd name="T32" fmla="*/ 1184 w 3227"/>
              <a:gd name="T33" fmla="*/ 399 h 1944"/>
              <a:gd name="T34" fmla="*/ 1254 w 3227"/>
              <a:gd name="T35" fmla="*/ 385 h 1944"/>
              <a:gd name="T36" fmla="*/ 1328 w 3227"/>
              <a:gd name="T37" fmla="*/ 416 h 1944"/>
              <a:gd name="T38" fmla="*/ 1398 w 3227"/>
              <a:gd name="T39" fmla="*/ 524 h 1944"/>
              <a:gd name="T40" fmla="*/ 1469 w 3227"/>
              <a:gd name="T41" fmla="*/ 569 h 1944"/>
              <a:gd name="T42" fmla="*/ 1543 w 3227"/>
              <a:gd name="T43" fmla="*/ 354 h 1944"/>
              <a:gd name="T44" fmla="*/ 1613 w 3227"/>
              <a:gd name="T45" fmla="*/ 262 h 1944"/>
              <a:gd name="T46" fmla="*/ 1684 w 3227"/>
              <a:gd name="T47" fmla="*/ 569 h 1944"/>
              <a:gd name="T48" fmla="*/ 1758 w 3227"/>
              <a:gd name="T49" fmla="*/ 940 h 1944"/>
              <a:gd name="T50" fmla="*/ 1828 w 3227"/>
              <a:gd name="T51" fmla="*/ 1528 h 1944"/>
              <a:gd name="T52" fmla="*/ 1899 w 3227"/>
              <a:gd name="T53" fmla="*/ 1944 h 1944"/>
              <a:gd name="T54" fmla="*/ 1973 w 3227"/>
              <a:gd name="T55" fmla="*/ 1913 h 1944"/>
              <a:gd name="T56" fmla="*/ 2043 w 3227"/>
              <a:gd name="T57" fmla="*/ 1866 h 1944"/>
              <a:gd name="T58" fmla="*/ 2114 w 3227"/>
              <a:gd name="T59" fmla="*/ 1760 h 1944"/>
              <a:gd name="T60" fmla="*/ 2187 w 3227"/>
              <a:gd name="T61" fmla="*/ 1434 h 1944"/>
              <a:gd name="T62" fmla="*/ 2258 w 3227"/>
              <a:gd name="T63" fmla="*/ 1063 h 1944"/>
              <a:gd name="T64" fmla="*/ 2329 w 3227"/>
              <a:gd name="T65" fmla="*/ 1063 h 1944"/>
              <a:gd name="T66" fmla="*/ 2402 w 3227"/>
              <a:gd name="T67" fmla="*/ 848 h 1944"/>
              <a:gd name="T68" fmla="*/ 2473 w 3227"/>
              <a:gd name="T69" fmla="*/ 524 h 1944"/>
              <a:gd name="T70" fmla="*/ 2544 w 3227"/>
              <a:gd name="T71" fmla="*/ 432 h 1944"/>
              <a:gd name="T72" fmla="*/ 2617 w 3227"/>
              <a:gd name="T73" fmla="*/ 586 h 1944"/>
              <a:gd name="T74" fmla="*/ 2688 w 3227"/>
              <a:gd name="T75" fmla="*/ 647 h 1944"/>
              <a:gd name="T76" fmla="*/ 2762 w 3227"/>
              <a:gd name="T77" fmla="*/ 569 h 1944"/>
              <a:gd name="T78" fmla="*/ 2832 w 3227"/>
              <a:gd name="T79" fmla="*/ 538 h 1944"/>
              <a:gd name="T80" fmla="*/ 2903 w 3227"/>
              <a:gd name="T81" fmla="*/ 508 h 1944"/>
              <a:gd name="T82" fmla="*/ 2976 w 3227"/>
              <a:gd name="T83" fmla="*/ 432 h 1944"/>
              <a:gd name="T84" fmla="*/ 3047 w 3227"/>
              <a:gd name="T85" fmla="*/ 385 h 1944"/>
              <a:gd name="T86" fmla="*/ 3118 w 3227"/>
              <a:gd name="T87" fmla="*/ 385 h 1944"/>
              <a:gd name="T88" fmla="*/ 3191 w 3227"/>
              <a:gd name="T89" fmla="*/ 555 h 1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27" h="1944">
                <a:moveTo>
                  <a:pt x="0" y="385"/>
                </a:moveTo>
                <a:lnTo>
                  <a:pt x="35" y="354"/>
                </a:lnTo>
                <a:lnTo>
                  <a:pt x="73" y="0"/>
                </a:lnTo>
                <a:lnTo>
                  <a:pt x="109" y="30"/>
                </a:lnTo>
                <a:lnTo>
                  <a:pt x="144" y="75"/>
                </a:lnTo>
                <a:lnTo>
                  <a:pt x="180" y="137"/>
                </a:lnTo>
                <a:lnTo>
                  <a:pt x="215" y="323"/>
                </a:lnTo>
                <a:lnTo>
                  <a:pt x="250" y="368"/>
                </a:lnTo>
                <a:lnTo>
                  <a:pt x="288" y="368"/>
                </a:lnTo>
                <a:lnTo>
                  <a:pt x="324" y="293"/>
                </a:lnTo>
                <a:lnTo>
                  <a:pt x="359" y="92"/>
                </a:lnTo>
                <a:lnTo>
                  <a:pt x="395" y="92"/>
                </a:lnTo>
                <a:lnTo>
                  <a:pt x="430" y="198"/>
                </a:lnTo>
                <a:lnTo>
                  <a:pt x="465" y="231"/>
                </a:lnTo>
                <a:lnTo>
                  <a:pt x="503" y="323"/>
                </a:lnTo>
                <a:lnTo>
                  <a:pt x="539" y="323"/>
                </a:lnTo>
                <a:lnTo>
                  <a:pt x="574" y="276"/>
                </a:lnTo>
                <a:lnTo>
                  <a:pt x="609" y="245"/>
                </a:lnTo>
                <a:lnTo>
                  <a:pt x="645" y="92"/>
                </a:lnTo>
                <a:lnTo>
                  <a:pt x="683" y="92"/>
                </a:lnTo>
                <a:lnTo>
                  <a:pt x="718" y="61"/>
                </a:lnTo>
                <a:lnTo>
                  <a:pt x="754" y="184"/>
                </a:lnTo>
                <a:lnTo>
                  <a:pt x="789" y="647"/>
                </a:lnTo>
                <a:lnTo>
                  <a:pt x="824" y="725"/>
                </a:lnTo>
                <a:lnTo>
                  <a:pt x="860" y="848"/>
                </a:lnTo>
                <a:lnTo>
                  <a:pt x="898" y="770"/>
                </a:lnTo>
                <a:lnTo>
                  <a:pt x="933" y="586"/>
                </a:lnTo>
                <a:lnTo>
                  <a:pt x="969" y="493"/>
                </a:lnTo>
                <a:lnTo>
                  <a:pt x="1004" y="354"/>
                </a:lnTo>
                <a:lnTo>
                  <a:pt x="1039" y="368"/>
                </a:lnTo>
                <a:lnTo>
                  <a:pt x="1075" y="446"/>
                </a:lnTo>
                <a:lnTo>
                  <a:pt x="1113" y="446"/>
                </a:lnTo>
                <a:lnTo>
                  <a:pt x="1148" y="416"/>
                </a:lnTo>
                <a:lnTo>
                  <a:pt x="1184" y="399"/>
                </a:lnTo>
                <a:lnTo>
                  <a:pt x="1219" y="385"/>
                </a:lnTo>
                <a:lnTo>
                  <a:pt x="1254" y="385"/>
                </a:lnTo>
                <a:lnTo>
                  <a:pt x="1290" y="399"/>
                </a:lnTo>
                <a:lnTo>
                  <a:pt x="1328" y="416"/>
                </a:lnTo>
                <a:lnTo>
                  <a:pt x="1363" y="493"/>
                </a:lnTo>
                <a:lnTo>
                  <a:pt x="1398" y="524"/>
                </a:lnTo>
                <a:lnTo>
                  <a:pt x="1434" y="616"/>
                </a:lnTo>
                <a:lnTo>
                  <a:pt x="1469" y="569"/>
                </a:lnTo>
                <a:lnTo>
                  <a:pt x="1505" y="432"/>
                </a:lnTo>
                <a:lnTo>
                  <a:pt x="1543" y="354"/>
                </a:lnTo>
                <a:lnTo>
                  <a:pt x="1578" y="198"/>
                </a:lnTo>
                <a:lnTo>
                  <a:pt x="1613" y="262"/>
                </a:lnTo>
                <a:lnTo>
                  <a:pt x="1649" y="385"/>
                </a:lnTo>
                <a:lnTo>
                  <a:pt x="1684" y="569"/>
                </a:lnTo>
                <a:lnTo>
                  <a:pt x="1722" y="817"/>
                </a:lnTo>
                <a:lnTo>
                  <a:pt x="1758" y="940"/>
                </a:lnTo>
                <a:lnTo>
                  <a:pt x="1793" y="1297"/>
                </a:lnTo>
                <a:lnTo>
                  <a:pt x="1828" y="1528"/>
                </a:lnTo>
                <a:lnTo>
                  <a:pt x="1864" y="1927"/>
                </a:lnTo>
                <a:lnTo>
                  <a:pt x="1899" y="1944"/>
                </a:lnTo>
                <a:lnTo>
                  <a:pt x="1937" y="1927"/>
                </a:lnTo>
                <a:lnTo>
                  <a:pt x="1973" y="1913"/>
                </a:lnTo>
                <a:lnTo>
                  <a:pt x="2008" y="1883"/>
                </a:lnTo>
                <a:lnTo>
                  <a:pt x="2043" y="1866"/>
                </a:lnTo>
                <a:lnTo>
                  <a:pt x="2079" y="1821"/>
                </a:lnTo>
                <a:lnTo>
                  <a:pt x="2114" y="1760"/>
                </a:lnTo>
                <a:lnTo>
                  <a:pt x="2152" y="1604"/>
                </a:lnTo>
                <a:lnTo>
                  <a:pt x="2187" y="1434"/>
                </a:lnTo>
                <a:lnTo>
                  <a:pt x="2223" y="1079"/>
                </a:lnTo>
                <a:lnTo>
                  <a:pt x="2258" y="1063"/>
                </a:lnTo>
                <a:lnTo>
                  <a:pt x="2294" y="1079"/>
                </a:lnTo>
                <a:lnTo>
                  <a:pt x="2329" y="1063"/>
                </a:lnTo>
                <a:lnTo>
                  <a:pt x="2367" y="1063"/>
                </a:lnTo>
                <a:lnTo>
                  <a:pt x="2402" y="848"/>
                </a:lnTo>
                <a:lnTo>
                  <a:pt x="2438" y="600"/>
                </a:lnTo>
                <a:lnTo>
                  <a:pt x="2473" y="524"/>
                </a:lnTo>
                <a:lnTo>
                  <a:pt x="2509" y="338"/>
                </a:lnTo>
                <a:lnTo>
                  <a:pt x="2544" y="432"/>
                </a:lnTo>
                <a:lnTo>
                  <a:pt x="2582" y="555"/>
                </a:lnTo>
                <a:lnTo>
                  <a:pt x="2617" y="586"/>
                </a:lnTo>
                <a:lnTo>
                  <a:pt x="2653" y="664"/>
                </a:lnTo>
                <a:lnTo>
                  <a:pt x="2688" y="647"/>
                </a:lnTo>
                <a:lnTo>
                  <a:pt x="2724" y="586"/>
                </a:lnTo>
                <a:lnTo>
                  <a:pt x="2762" y="569"/>
                </a:lnTo>
                <a:lnTo>
                  <a:pt x="2797" y="538"/>
                </a:lnTo>
                <a:lnTo>
                  <a:pt x="2832" y="538"/>
                </a:lnTo>
                <a:lnTo>
                  <a:pt x="2868" y="524"/>
                </a:lnTo>
                <a:lnTo>
                  <a:pt x="2903" y="508"/>
                </a:lnTo>
                <a:lnTo>
                  <a:pt x="2939" y="463"/>
                </a:lnTo>
                <a:lnTo>
                  <a:pt x="2976" y="432"/>
                </a:lnTo>
                <a:lnTo>
                  <a:pt x="3012" y="416"/>
                </a:lnTo>
                <a:lnTo>
                  <a:pt x="3047" y="385"/>
                </a:lnTo>
                <a:lnTo>
                  <a:pt x="3083" y="262"/>
                </a:lnTo>
                <a:lnTo>
                  <a:pt x="3118" y="385"/>
                </a:lnTo>
                <a:lnTo>
                  <a:pt x="3154" y="538"/>
                </a:lnTo>
                <a:lnTo>
                  <a:pt x="3191" y="555"/>
                </a:lnTo>
                <a:lnTo>
                  <a:pt x="3227" y="616"/>
                </a:lnTo>
              </a:path>
            </a:pathLst>
          </a:custGeom>
          <a:noFill/>
          <a:ln w="57150" cap="flat" cmpd="sng">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9497" name="Rectangle 265"/>
          <p:cNvSpPr>
            <a:spLocks noChangeArrowheads="1"/>
          </p:cNvSpPr>
          <p:nvPr/>
        </p:nvSpPr>
        <p:spPr bwMode="auto">
          <a:xfrm>
            <a:off x="227013"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479496"/>
                                        </p:tgtEl>
                                        <p:attrNameLst>
                                          <p:attrName>style.visibility</p:attrName>
                                        </p:attrNameLst>
                                      </p:cBhvr>
                                      <p:to>
                                        <p:strVal val="visible"/>
                                      </p:to>
                                    </p:set>
                                    <p:animEffect transition="in" filter="wipe(left)">
                                      <p:cBhvr>
                                        <p:cTn id="7" dur="300"/>
                                        <p:tgtEl>
                                          <p:spTgt spid="479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49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1" name="Rectangle 3"/>
          <p:cNvSpPr>
            <a:spLocks noChangeArrowheads="1"/>
          </p:cNvSpPr>
          <p:nvPr/>
        </p:nvSpPr>
        <p:spPr bwMode="auto">
          <a:xfrm>
            <a:off x="0" y="1200150"/>
            <a:ext cx="9563100" cy="8826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58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661988"/>
            <a:ext cx="27416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8063" name="Text Box 15"/>
          <p:cNvSpPr txBox="1">
            <a:spLocks noChangeArrowheads="1"/>
          </p:cNvSpPr>
          <p:nvPr/>
        </p:nvSpPr>
        <p:spPr bwMode="auto">
          <a:xfrm>
            <a:off x="227013" y="239713"/>
            <a:ext cx="1381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No-Flash</a:t>
            </a:r>
          </a:p>
        </p:txBody>
      </p:sp>
      <p:sp>
        <p:nvSpPr>
          <p:cNvPr id="258200" name="Rectangle 152"/>
          <p:cNvSpPr>
            <a:spLocks noChangeArrowheads="1"/>
          </p:cNvSpPr>
          <p:nvPr/>
        </p:nvSpPr>
        <p:spPr bwMode="auto">
          <a:xfrm>
            <a:off x="6843713" y="1366838"/>
            <a:ext cx="2003425" cy="993775"/>
          </a:xfrm>
          <a:prstGeom prst="rect">
            <a:avLst/>
          </a:prstGeom>
          <a:solidFill>
            <a:srgbClr val="334EA1">
              <a:alpha val="2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201" name="Rectangle 153"/>
          <p:cNvSpPr>
            <a:spLocks noChangeArrowheads="1"/>
          </p:cNvSpPr>
          <p:nvPr/>
        </p:nvSpPr>
        <p:spPr bwMode="auto">
          <a:xfrm>
            <a:off x="6835775" y="1187450"/>
            <a:ext cx="1474788" cy="3355975"/>
          </a:xfrm>
          <a:prstGeom prst="rect">
            <a:avLst/>
          </a:prstGeom>
          <a:solidFill>
            <a:srgbClr val="334EA1">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202" name="Freeform 154"/>
          <p:cNvSpPr>
            <a:spLocks noEditPoints="1"/>
          </p:cNvSpPr>
          <p:nvPr/>
        </p:nvSpPr>
        <p:spPr bwMode="auto">
          <a:xfrm>
            <a:off x="6843713" y="695325"/>
            <a:ext cx="1466850" cy="495300"/>
          </a:xfrm>
          <a:custGeom>
            <a:avLst/>
            <a:gdLst>
              <a:gd name="T0" fmla="*/ 924 w 924"/>
              <a:gd name="T1" fmla="*/ 312 h 312"/>
              <a:gd name="T2" fmla="*/ 874 w 924"/>
              <a:gd name="T3" fmla="*/ 307 h 312"/>
              <a:gd name="T4" fmla="*/ 851 w 924"/>
              <a:gd name="T5" fmla="*/ 305 h 312"/>
              <a:gd name="T6" fmla="*/ 827 w 924"/>
              <a:gd name="T7" fmla="*/ 298 h 312"/>
              <a:gd name="T8" fmla="*/ 801 w 924"/>
              <a:gd name="T9" fmla="*/ 290 h 312"/>
              <a:gd name="T10" fmla="*/ 777 w 924"/>
              <a:gd name="T11" fmla="*/ 281 h 312"/>
              <a:gd name="T12" fmla="*/ 754 w 924"/>
              <a:gd name="T13" fmla="*/ 269 h 312"/>
              <a:gd name="T14" fmla="*/ 704 w 924"/>
              <a:gd name="T15" fmla="*/ 234 h 312"/>
              <a:gd name="T16" fmla="*/ 657 w 924"/>
              <a:gd name="T17" fmla="*/ 182 h 312"/>
              <a:gd name="T18" fmla="*/ 607 w 924"/>
              <a:gd name="T19" fmla="*/ 120 h 312"/>
              <a:gd name="T20" fmla="*/ 584 w 924"/>
              <a:gd name="T21" fmla="*/ 90 h 312"/>
              <a:gd name="T22" fmla="*/ 558 w 924"/>
              <a:gd name="T23" fmla="*/ 61 h 312"/>
              <a:gd name="T24" fmla="*/ 534 w 924"/>
              <a:gd name="T25" fmla="*/ 35 h 312"/>
              <a:gd name="T26" fmla="*/ 510 w 924"/>
              <a:gd name="T27" fmla="*/ 16 h 312"/>
              <a:gd name="T28" fmla="*/ 487 w 924"/>
              <a:gd name="T29" fmla="*/ 5 h 312"/>
              <a:gd name="T30" fmla="*/ 461 w 924"/>
              <a:gd name="T31" fmla="*/ 0 h 312"/>
              <a:gd name="T32" fmla="*/ 0 w 924"/>
              <a:gd name="T33" fmla="*/ 312 h 312"/>
              <a:gd name="T34" fmla="*/ 47 w 924"/>
              <a:gd name="T35" fmla="*/ 307 h 312"/>
              <a:gd name="T36" fmla="*/ 73 w 924"/>
              <a:gd name="T37" fmla="*/ 305 h 312"/>
              <a:gd name="T38" fmla="*/ 97 w 924"/>
              <a:gd name="T39" fmla="*/ 298 h 312"/>
              <a:gd name="T40" fmla="*/ 121 w 924"/>
              <a:gd name="T41" fmla="*/ 290 h 312"/>
              <a:gd name="T42" fmla="*/ 144 w 924"/>
              <a:gd name="T43" fmla="*/ 281 h 312"/>
              <a:gd name="T44" fmla="*/ 170 w 924"/>
              <a:gd name="T45" fmla="*/ 269 h 312"/>
              <a:gd name="T46" fmla="*/ 217 w 924"/>
              <a:gd name="T47" fmla="*/ 234 h 312"/>
              <a:gd name="T48" fmla="*/ 267 w 924"/>
              <a:gd name="T49" fmla="*/ 182 h 312"/>
              <a:gd name="T50" fmla="*/ 314 w 924"/>
              <a:gd name="T51" fmla="*/ 120 h 312"/>
              <a:gd name="T52" fmla="*/ 340 w 924"/>
              <a:gd name="T53" fmla="*/ 90 h 312"/>
              <a:gd name="T54" fmla="*/ 364 w 924"/>
              <a:gd name="T55" fmla="*/ 61 h 312"/>
              <a:gd name="T56" fmla="*/ 388 w 924"/>
              <a:gd name="T57" fmla="*/ 35 h 312"/>
              <a:gd name="T58" fmla="*/ 414 w 924"/>
              <a:gd name="T59" fmla="*/ 16 h 312"/>
              <a:gd name="T60" fmla="*/ 437 w 924"/>
              <a:gd name="T61" fmla="*/ 5 h 312"/>
              <a:gd name="T62" fmla="*/ 461 w 924"/>
              <a:gd name="T63"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4" h="312">
                <a:moveTo>
                  <a:pt x="924" y="312"/>
                </a:moveTo>
                <a:lnTo>
                  <a:pt x="874" y="307"/>
                </a:lnTo>
                <a:lnTo>
                  <a:pt x="851" y="305"/>
                </a:lnTo>
                <a:lnTo>
                  <a:pt x="827" y="298"/>
                </a:lnTo>
                <a:lnTo>
                  <a:pt x="801" y="290"/>
                </a:lnTo>
                <a:lnTo>
                  <a:pt x="777" y="281"/>
                </a:lnTo>
                <a:lnTo>
                  <a:pt x="754" y="269"/>
                </a:lnTo>
                <a:lnTo>
                  <a:pt x="704" y="234"/>
                </a:lnTo>
                <a:lnTo>
                  <a:pt x="657" y="182"/>
                </a:lnTo>
                <a:lnTo>
                  <a:pt x="607" y="120"/>
                </a:lnTo>
                <a:lnTo>
                  <a:pt x="584" y="90"/>
                </a:lnTo>
                <a:lnTo>
                  <a:pt x="558" y="61"/>
                </a:lnTo>
                <a:lnTo>
                  <a:pt x="534" y="35"/>
                </a:lnTo>
                <a:lnTo>
                  <a:pt x="510" y="16"/>
                </a:lnTo>
                <a:lnTo>
                  <a:pt x="487" y="5"/>
                </a:lnTo>
                <a:lnTo>
                  <a:pt x="461" y="0"/>
                </a:lnTo>
                <a:moveTo>
                  <a:pt x="0" y="312"/>
                </a:moveTo>
                <a:lnTo>
                  <a:pt x="47" y="307"/>
                </a:lnTo>
                <a:lnTo>
                  <a:pt x="73" y="305"/>
                </a:lnTo>
                <a:lnTo>
                  <a:pt x="97" y="298"/>
                </a:lnTo>
                <a:lnTo>
                  <a:pt x="121" y="290"/>
                </a:lnTo>
                <a:lnTo>
                  <a:pt x="144" y="281"/>
                </a:lnTo>
                <a:lnTo>
                  <a:pt x="170" y="269"/>
                </a:lnTo>
                <a:lnTo>
                  <a:pt x="217" y="234"/>
                </a:lnTo>
                <a:lnTo>
                  <a:pt x="267" y="182"/>
                </a:lnTo>
                <a:lnTo>
                  <a:pt x="314" y="120"/>
                </a:lnTo>
                <a:lnTo>
                  <a:pt x="340" y="90"/>
                </a:lnTo>
                <a:lnTo>
                  <a:pt x="364" y="61"/>
                </a:lnTo>
                <a:lnTo>
                  <a:pt x="388" y="35"/>
                </a:lnTo>
                <a:lnTo>
                  <a:pt x="414" y="16"/>
                </a:lnTo>
                <a:lnTo>
                  <a:pt x="437" y="5"/>
                </a:lnTo>
                <a:lnTo>
                  <a:pt x="461" y="0"/>
                </a:lnTo>
              </a:path>
            </a:pathLst>
          </a:custGeom>
          <a:noFill/>
          <a:ln w="44450" cap="rnd">
            <a:solidFill>
              <a:srgbClr val="334E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203" name="Freeform 155"/>
          <p:cNvSpPr>
            <a:spLocks noEditPoints="1"/>
          </p:cNvSpPr>
          <p:nvPr/>
        </p:nvSpPr>
        <p:spPr bwMode="auto">
          <a:xfrm>
            <a:off x="8847138" y="1366838"/>
            <a:ext cx="493712" cy="993775"/>
          </a:xfrm>
          <a:custGeom>
            <a:avLst/>
            <a:gdLst>
              <a:gd name="T0" fmla="*/ 0 w 311"/>
              <a:gd name="T1" fmla="*/ 626 h 626"/>
              <a:gd name="T2" fmla="*/ 4 w 311"/>
              <a:gd name="T3" fmla="*/ 593 h 626"/>
              <a:gd name="T4" fmla="*/ 7 w 311"/>
              <a:gd name="T5" fmla="*/ 576 h 626"/>
              <a:gd name="T6" fmla="*/ 11 w 311"/>
              <a:gd name="T7" fmla="*/ 560 h 626"/>
              <a:gd name="T8" fmla="*/ 18 w 311"/>
              <a:gd name="T9" fmla="*/ 543 h 626"/>
              <a:gd name="T10" fmla="*/ 28 w 311"/>
              <a:gd name="T11" fmla="*/ 527 h 626"/>
              <a:gd name="T12" fmla="*/ 42 w 311"/>
              <a:gd name="T13" fmla="*/ 510 h 626"/>
              <a:gd name="T14" fmla="*/ 78 w 311"/>
              <a:gd name="T15" fmla="*/ 477 h 626"/>
              <a:gd name="T16" fmla="*/ 129 w 311"/>
              <a:gd name="T17" fmla="*/ 444 h 626"/>
              <a:gd name="T18" fmla="*/ 189 w 311"/>
              <a:gd name="T19" fmla="*/ 411 h 626"/>
              <a:gd name="T20" fmla="*/ 219 w 311"/>
              <a:gd name="T21" fmla="*/ 394 h 626"/>
              <a:gd name="T22" fmla="*/ 250 w 311"/>
              <a:gd name="T23" fmla="*/ 378 h 626"/>
              <a:gd name="T24" fmla="*/ 274 w 311"/>
              <a:gd name="T25" fmla="*/ 361 h 626"/>
              <a:gd name="T26" fmla="*/ 295 w 311"/>
              <a:gd name="T27" fmla="*/ 345 h 626"/>
              <a:gd name="T28" fmla="*/ 307 w 311"/>
              <a:gd name="T29" fmla="*/ 328 h 626"/>
              <a:gd name="T30" fmla="*/ 311 w 311"/>
              <a:gd name="T31" fmla="*/ 314 h 626"/>
              <a:gd name="T32" fmla="*/ 0 w 311"/>
              <a:gd name="T33" fmla="*/ 0 h 626"/>
              <a:gd name="T34" fmla="*/ 4 w 311"/>
              <a:gd name="T35" fmla="*/ 33 h 626"/>
              <a:gd name="T36" fmla="*/ 7 w 311"/>
              <a:gd name="T37" fmla="*/ 49 h 626"/>
              <a:gd name="T38" fmla="*/ 11 w 311"/>
              <a:gd name="T39" fmla="*/ 66 h 626"/>
              <a:gd name="T40" fmla="*/ 18 w 311"/>
              <a:gd name="T41" fmla="*/ 82 h 626"/>
              <a:gd name="T42" fmla="*/ 28 w 311"/>
              <a:gd name="T43" fmla="*/ 99 h 626"/>
              <a:gd name="T44" fmla="*/ 42 w 311"/>
              <a:gd name="T45" fmla="*/ 115 h 626"/>
              <a:gd name="T46" fmla="*/ 78 w 311"/>
              <a:gd name="T47" fmla="*/ 149 h 626"/>
              <a:gd name="T48" fmla="*/ 129 w 311"/>
              <a:gd name="T49" fmla="*/ 182 h 626"/>
              <a:gd name="T50" fmla="*/ 189 w 311"/>
              <a:gd name="T51" fmla="*/ 215 h 626"/>
              <a:gd name="T52" fmla="*/ 219 w 311"/>
              <a:gd name="T53" fmla="*/ 231 h 626"/>
              <a:gd name="T54" fmla="*/ 250 w 311"/>
              <a:gd name="T55" fmla="*/ 248 h 626"/>
              <a:gd name="T56" fmla="*/ 274 w 311"/>
              <a:gd name="T57" fmla="*/ 264 h 626"/>
              <a:gd name="T58" fmla="*/ 295 w 311"/>
              <a:gd name="T59" fmla="*/ 281 h 626"/>
              <a:gd name="T60" fmla="*/ 307 w 311"/>
              <a:gd name="T61" fmla="*/ 297 h 626"/>
              <a:gd name="T62" fmla="*/ 311 w 311"/>
              <a:gd name="T63" fmla="*/ 31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1" h="626">
                <a:moveTo>
                  <a:pt x="0" y="626"/>
                </a:moveTo>
                <a:lnTo>
                  <a:pt x="4" y="593"/>
                </a:lnTo>
                <a:lnTo>
                  <a:pt x="7" y="576"/>
                </a:lnTo>
                <a:lnTo>
                  <a:pt x="11" y="560"/>
                </a:lnTo>
                <a:lnTo>
                  <a:pt x="18" y="543"/>
                </a:lnTo>
                <a:lnTo>
                  <a:pt x="28" y="527"/>
                </a:lnTo>
                <a:lnTo>
                  <a:pt x="42" y="510"/>
                </a:lnTo>
                <a:lnTo>
                  <a:pt x="78" y="477"/>
                </a:lnTo>
                <a:lnTo>
                  <a:pt x="129" y="444"/>
                </a:lnTo>
                <a:lnTo>
                  <a:pt x="189" y="411"/>
                </a:lnTo>
                <a:lnTo>
                  <a:pt x="219" y="394"/>
                </a:lnTo>
                <a:lnTo>
                  <a:pt x="250" y="378"/>
                </a:lnTo>
                <a:lnTo>
                  <a:pt x="274" y="361"/>
                </a:lnTo>
                <a:lnTo>
                  <a:pt x="295" y="345"/>
                </a:lnTo>
                <a:lnTo>
                  <a:pt x="307" y="328"/>
                </a:lnTo>
                <a:lnTo>
                  <a:pt x="311" y="314"/>
                </a:lnTo>
                <a:moveTo>
                  <a:pt x="0" y="0"/>
                </a:moveTo>
                <a:lnTo>
                  <a:pt x="4" y="33"/>
                </a:lnTo>
                <a:lnTo>
                  <a:pt x="7" y="49"/>
                </a:lnTo>
                <a:lnTo>
                  <a:pt x="11" y="66"/>
                </a:lnTo>
                <a:lnTo>
                  <a:pt x="18" y="82"/>
                </a:lnTo>
                <a:lnTo>
                  <a:pt x="28" y="99"/>
                </a:lnTo>
                <a:lnTo>
                  <a:pt x="42" y="115"/>
                </a:lnTo>
                <a:lnTo>
                  <a:pt x="78" y="149"/>
                </a:lnTo>
                <a:lnTo>
                  <a:pt x="129" y="182"/>
                </a:lnTo>
                <a:lnTo>
                  <a:pt x="189" y="215"/>
                </a:lnTo>
                <a:lnTo>
                  <a:pt x="219" y="231"/>
                </a:lnTo>
                <a:lnTo>
                  <a:pt x="250" y="248"/>
                </a:lnTo>
                <a:lnTo>
                  <a:pt x="274" y="264"/>
                </a:lnTo>
                <a:lnTo>
                  <a:pt x="295" y="281"/>
                </a:lnTo>
                <a:lnTo>
                  <a:pt x="307" y="297"/>
                </a:lnTo>
                <a:lnTo>
                  <a:pt x="311" y="314"/>
                </a:lnTo>
              </a:path>
            </a:pathLst>
          </a:custGeom>
          <a:noFill/>
          <a:ln w="44450" cap="rnd">
            <a:solidFill>
              <a:srgbClr val="334EA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204" name="Line 156"/>
          <p:cNvSpPr>
            <a:spLocks noChangeShapeType="1"/>
          </p:cNvSpPr>
          <p:nvPr/>
        </p:nvSpPr>
        <p:spPr bwMode="auto">
          <a:xfrm flipV="1">
            <a:off x="3592513" y="1111250"/>
            <a:ext cx="1587" cy="343217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05" name="Line 157"/>
          <p:cNvSpPr>
            <a:spLocks noChangeShapeType="1"/>
          </p:cNvSpPr>
          <p:nvPr/>
        </p:nvSpPr>
        <p:spPr bwMode="auto">
          <a:xfrm>
            <a:off x="8715375" y="1111250"/>
            <a:ext cx="1588"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06" name="Line 158"/>
          <p:cNvSpPr>
            <a:spLocks noChangeShapeType="1"/>
          </p:cNvSpPr>
          <p:nvPr/>
        </p:nvSpPr>
        <p:spPr bwMode="auto">
          <a:xfrm>
            <a:off x="3592513" y="1111250"/>
            <a:ext cx="1587"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07" name="Line 159"/>
          <p:cNvSpPr>
            <a:spLocks noChangeShapeType="1"/>
          </p:cNvSpPr>
          <p:nvPr/>
        </p:nvSpPr>
        <p:spPr bwMode="auto">
          <a:xfrm>
            <a:off x="3592513" y="4543425"/>
            <a:ext cx="5122862"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08" name="Line 160"/>
          <p:cNvSpPr>
            <a:spLocks noChangeShapeType="1"/>
          </p:cNvSpPr>
          <p:nvPr/>
        </p:nvSpPr>
        <p:spPr bwMode="auto">
          <a:xfrm flipV="1">
            <a:off x="3592513" y="1111250"/>
            <a:ext cx="1587" cy="3432175"/>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09" name="Line 161"/>
          <p:cNvSpPr>
            <a:spLocks noChangeShapeType="1"/>
          </p:cNvSpPr>
          <p:nvPr/>
        </p:nvSpPr>
        <p:spPr bwMode="auto">
          <a:xfrm>
            <a:off x="3592513" y="4543425"/>
            <a:ext cx="5122862"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10" name="Line 162"/>
          <p:cNvSpPr>
            <a:spLocks noChangeShapeType="1"/>
          </p:cNvSpPr>
          <p:nvPr/>
        </p:nvSpPr>
        <p:spPr bwMode="auto">
          <a:xfrm flipV="1">
            <a:off x="3592513" y="1111250"/>
            <a:ext cx="1587" cy="3432175"/>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11" name="Line 163"/>
          <p:cNvSpPr>
            <a:spLocks noChangeShapeType="1"/>
          </p:cNvSpPr>
          <p:nvPr/>
        </p:nvSpPr>
        <p:spPr bwMode="auto">
          <a:xfrm flipV="1">
            <a:off x="3592513" y="4491038"/>
            <a:ext cx="1587" cy="523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12" name="Line 164"/>
          <p:cNvSpPr>
            <a:spLocks noChangeShapeType="1"/>
          </p:cNvSpPr>
          <p:nvPr/>
        </p:nvSpPr>
        <p:spPr bwMode="auto">
          <a:xfrm>
            <a:off x="3592513" y="1111250"/>
            <a:ext cx="1587" cy="49213"/>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13" name="Rectangle 165"/>
          <p:cNvSpPr>
            <a:spLocks noChangeArrowheads="1"/>
          </p:cNvSpPr>
          <p:nvPr/>
        </p:nvSpPr>
        <p:spPr bwMode="auto">
          <a:xfrm>
            <a:off x="3390900" y="4548188"/>
            <a:ext cx="37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260</a:t>
            </a:r>
            <a:endParaRPr lang="en-US">
              <a:effectLst>
                <a:outerShdw blurRad="38100" dist="38100" dir="2700000" algn="tl">
                  <a:srgbClr val="FFFFFF"/>
                </a:outerShdw>
              </a:effectLst>
            </a:endParaRPr>
          </a:p>
        </p:txBody>
      </p:sp>
      <p:sp>
        <p:nvSpPr>
          <p:cNvPr id="258214" name="Line 166"/>
          <p:cNvSpPr>
            <a:spLocks noChangeShapeType="1"/>
          </p:cNvSpPr>
          <p:nvPr/>
        </p:nvSpPr>
        <p:spPr bwMode="auto">
          <a:xfrm flipV="1">
            <a:off x="5868988" y="4491038"/>
            <a:ext cx="1587" cy="523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15" name="Rectangle 167"/>
          <p:cNvSpPr>
            <a:spLocks noChangeArrowheads="1"/>
          </p:cNvSpPr>
          <p:nvPr/>
        </p:nvSpPr>
        <p:spPr bwMode="auto">
          <a:xfrm>
            <a:off x="5667375" y="4548188"/>
            <a:ext cx="37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300</a:t>
            </a:r>
            <a:endParaRPr lang="en-US">
              <a:effectLst>
                <a:outerShdw blurRad="38100" dist="38100" dir="2700000" algn="tl">
                  <a:srgbClr val="FFFFFF"/>
                </a:outerShdw>
              </a:effectLst>
            </a:endParaRPr>
          </a:p>
        </p:txBody>
      </p:sp>
      <p:sp>
        <p:nvSpPr>
          <p:cNvPr id="258216" name="Line 168"/>
          <p:cNvSpPr>
            <a:spLocks noChangeShapeType="1"/>
          </p:cNvSpPr>
          <p:nvPr/>
        </p:nvSpPr>
        <p:spPr bwMode="auto">
          <a:xfrm flipV="1">
            <a:off x="8145463" y="4491038"/>
            <a:ext cx="1587" cy="523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17" name="Rectangle 169"/>
          <p:cNvSpPr>
            <a:spLocks noChangeArrowheads="1"/>
          </p:cNvSpPr>
          <p:nvPr/>
        </p:nvSpPr>
        <p:spPr bwMode="auto">
          <a:xfrm>
            <a:off x="7942263" y="4548188"/>
            <a:ext cx="37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340</a:t>
            </a:r>
            <a:endParaRPr lang="en-US">
              <a:effectLst>
                <a:outerShdw blurRad="38100" dist="38100" dir="2700000" algn="tl">
                  <a:srgbClr val="FFFFFF"/>
                </a:outerShdw>
              </a:effectLst>
            </a:endParaRPr>
          </a:p>
        </p:txBody>
      </p:sp>
      <p:sp>
        <p:nvSpPr>
          <p:cNvPr id="258218" name="Line 170"/>
          <p:cNvSpPr>
            <a:spLocks noChangeShapeType="1"/>
          </p:cNvSpPr>
          <p:nvPr/>
        </p:nvSpPr>
        <p:spPr bwMode="auto">
          <a:xfrm>
            <a:off x="3592513" y="4295775"/>
            <a:ext cx="52387"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19" name="Rectangle 171"/>
          <p:cNvSpPr>
            <a:spLocks noChangeArrowheads="1"/>
          </p:cNvSpPr>
          <p:nvPr/>
        </p:nvSpPr>
        <p:spPr bwMode="auto">
          <a:xfrm>
            <a:off x="3257550" y="4127500"/>
            <a:ext cx="2476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80</a:t>
            </a:r>
            <a:endParaRPr lang="en-US">
              <a:effectLst>
                <a:outerShdw blurRad="38100" dist="38100" dir="2700000" algn="tl">
                  <a:srgbClr val="FFFFFF"/>
                </a:outerShdw>
              </a:effectLst>
            </a:endParaRPr>
          </a:p>
        </p:txBody>
      </p:sp>
      <p:sp>
        <p:nvSpPr>
          <p:cNvPr id="258220" name="Line 172"/>
          <p:cNvSpPr>
            <a:spLocks noChangeShapeType="1"/>
          </p:cNvSpPr>
          <p:nvPr/>
        </p:nvSpPr>
        <p:spPr bwMode="auto">
          <a:xfrm>
            <a:off x="3592513" y="3316288"/>
            <a:ext cx="52387" cy="15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21" name="Line 173"/>
          <p:cNvSpPr>
            <a:spLocks noChangeShapeType="1"/>
          </p:cNvSpPr>
          <p:nvPr/>
        </p:nvSpPr>
        <p:spPr bwMode="auto">
          <a:xfrm>
            <a:off x="3592513" y="2338388"/>
            <a:ext cx="52387" cy="15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22" name="Line 174"/>
          <p:cNvSpPr>
            <a:spLocks noChangeShapeType="1"/>
          </p:cNvSpPr>
          <p:nvPr/>
        </p:nvSpPr>
        <p:spPr bwMode="auto">
          <a:xfrm>
            <a:off x="3592513" y="1846263"/>
            <a:ext cx="52387" cy="1587"/>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23" name="Line 175"/>
          <p:cNvSpPr>
            <a:spLocks noChangeShapeType="1"/>
          </p:cNvSpPr>
          <p:nvPr/>
        </p:nvSpPr>
        <p:spPr bwMode="auto">
          <a:xfrm>
            <a:off x="3592513" y="1355725"/>
            <a:ext cx="52387" cy="1588"/>
          </a:xfrm>
          <a:prstGeom prst="line">
            <a:avLst/>
          </a:prstGeom>
          <a:noFill/>
          <a:ln w="11113">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24" name="Rectangle 176"/>
          <p:cNvSpPr>
            <a:spLocks noChangeArrowheads="1"/>
          </p:cNvSpPr>
          <p:nvPr/>
        </p:nvSpPr>
        <p:spPr bwMode="auto">
          <a:xfrm>
            <a:off x="3122613" y="1187450"/>
            <a:ext cx="371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200</a:t>
            </a:r>
            <a:endParaRPr lang="en-US">
              <a:effectLst>
                <a:outerShdw blurRad="38100" dist="38100" dir="2700000" algn="tl">
                  <a:srgbClr val="FFFFFF"/>
                </a:outerShdw>
              </a:effectLst>
            </a:endParaRPr>
          </a:p>
        </p:txBody>
      </p:sp>
      <p:sp>
        <p:nvSpPr>
          <p:cNvPr id="258225" name="Line 177"/>
          <p:cNvSpPr>
            <a:spLocks noChangeShapeType="1"/>
          </p:cNvSpPr>
          <p:nvPr/>
        </p:nvSpPr>
        <p:spPr bwMode="auto">
          <a:xfrm>
            <a:off x="3592513" y="4543425"/>
            <a:ext cx="5122862" cy="1588"/>
          </a:xfrm>
          <a:prstGeom prst="line">
            <a:avLst/>
          </a:prstGeom>
          <a:noFill/>
          <a:ln w="22225">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26" name="Line 178"/>
          <p:cNvSpPr>
            <a:spLocks noChangeShapeType="1"/>
          </p:cNvSpPr>
          <p:nvPr/>
        </p:nvSpPr>
        <p:spPr bwMode="auto">
          <a:xfrm flipV="1">
            <a:off x="3592513" y="1111250"/>
            <a:ext cx="1587" cy="3432175"/>
          </a:xfrm>
          <a:prstGeom prst="line">
            <a:avLst/>
          </a:prstGeom>
          <a:noFill/>
          <a:ln w="22225">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27" name="Line 179"/>
          <p:cNvSpPr>
            <a:spLocks noChangeShapeType="1"/>
          </p:cNvSpPr>
          <p:nvPr/>
        </p:nvSpPr>
        <p:spPr bwMode="auto">
          <a:xfrm>
            <a:off x="3592513" y="18954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28" name="Line 180"/>
          <p:cNvSpPr>
            <a:spLocks noChangeShapeType="1"/>
          </p:cNvSpPr>
          <p:nvPr/>
        </p:nvSpPr>
        <p:spPr bwMode="auto">
          <a:xfrm>
            <a:off x="3648075" y="18462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29" name="Line 181"/>
          <p:cNvSpPr>
            <a:spLocks noChangeShapeType="1"/>
          </p:cNvSpPr>
          <p:nvPr/>
        </p:nvSpPr>
        <p:spPr bwMode="auto">
          <a:xfrm>
            <a:off x="3708400" y="12842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30" name="Line 182"/>
          <p:cNvSpPr>
            <a:spLocks noChangeShapeType="1"/>
          </p:cNvSpPr>
          <p:nvPr/>
        </p:nvSpPr>
        <p:spPr bwMode="auto">
          <a:xfrm>
            <a:off x="3765550" y="13319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31" name="Line 183"/>
          <p:cNvSpPr>
            <a:spLocks noChangeShapeType="1"/>
          </p:cNvSpPr>
          <p:nvPr/>
        </p:nvSpPr>
        <p:spPr bwMode="auto">
          <a:xfrm>
            <a:off x="3821113" y="140335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32" name="Line 184"/>
          <p:cNvSpPr>
            <a:spLocks noChangeShapeType="1"/>
          </p:cNvSpPr>
          <p:nvPr/>
        </p:nvSpPr>
        <p:spPr bwMode="auto">
          <a:xfrm>
            <a:off x="3878263" y="15017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33" name="Line 185"/>
          <p:cNvSpPr>
            <a:spLocks noChangeShapeType="1"/>
          </p:cNvSpPr>
          <p:nvPr/>
        </p:nvSpPr>
        <p:spPr bwMode="auto">
          <a:xfrm>
            <a:off x="3933825" y="179705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34" name="Line 186"/>
          <p:cNvSpPr>
            <a:spLocks noChangeShapeType="1"/>
          </p:cNvSpPr>
          <p:nvPr/>
        </p:nvSpPr>
        <p:spPr bwMode="auto">
          <a:xfrm>
            <a:off x="3989388" y="18684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35" name="Line 187"/>
          <p:cNvSpPr>
            <a:spLocks noChangeShapeType="1"/>
          </p:cNvSpPr>
          <p:nvPr/>
        </p:nvSpPr>
        <p:spPr bwMode="auto">
          <a:xfrm>
            <a:off x="4049713" y="18684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36" name="Line 188"/>
          <p:cNvSpPr>
            <a:spLocks noChangeShapeType="1"/>
          </p:cNvSpPr>
          <p:nvPr/>
        </p:nvSpPr>
        <p:spPr bwMode="auto">
          <a:xfrm>
            <a:off x="4106863" y="174942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37" name="Line 189"/>
          <p:cNvSpPr>
            <a:spLocks noChangeShapeType="1"/>
          </p:cNvSpPr>
          <p:nvPr/>
        </p:nvSpPr>
        <p:spPr bwMode="auto">
          <a:xfrm>
            <a:off x="4162425" y="14303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38" name="Line 190"/>
          <p:cNvSpPr>
            <a:spLocks noChangeShapeType="1"/>
          </p:cNvSpPr>
          <p:nvPr/>
        </p:nvSpPr>
        <p:spPr bwMode="auto">
          <a:xfrm>
            <a:off x="4219575" y="14303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39" name="Line 191"/>
          <p:cNvSpPr>
            <a:spLocks noChangeShapeType="1"/>
          </p:cNvSpPr>
          <p:nvPr/>
        </p:nvSpPr>
        <p:spPr bwMode="auto">
          <a:xfrm>
            <a:off x="4275138" y="159861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40" name="Line 192"/>
          <p:cNvSpPr>
            <a:spLocks noChangeShapeType="1"/>
          </p:cNvSpPr>
          <p:nvPr/>
        </p:nvSpPr>
        <p:spPr bwMode="auto">
          <a:xfrm>
            <a:off x="4330700" y="16510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41" name="Line 193"/>
          <p:cNvSpPr>
            <a:spLocks noChangeShapeType="1"/>
          </p:cNvSpPr>
          <p:nvPr/>
        </p:nvSpPr>
        <p:spPr bwMode="auto">
          <a:xfrm>
            <a:off x="4391025" y="179705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42" name="Line 194"/>
          <p:cNvSpPr>
            <a:spLocks noChangeShapeType="1"/>
          </p:cNvSpPr>
          <p:nvPr/>
        </p:nvSpPr>
        <p:spPr bwMode="auto">
          <a:xfrm>
            <a:off x="4448175" y="179705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43" name="Line 195"/>
          <p:cNvSpPr>
            <a:spLocks noChangeShapeType="1"/>
          </p:cNvSpPr>
          <p:nvPr/>
        </p:nvSpPr>
        <p:spPr bwMode="auto">
          <a:xfrm>
            <a:off x="4503738" y="17224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44" name="Line 196"/>
          <p:cNvSpPr>
            <a:spLocks noChangeShapeType="1"/>
          </p:cNvSpPr>
          <p:nvPr/>
        </p:nvSpPr>
        <p:spPr bwMode="auto">
          <a:xfrm>
            <a:off x="4559300" y="167322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45" name="Line 197"/>
          <p:cNvSpPr>
            <a:spLocks noChangeShapeType="1"/>
          </p:cNvSpPr>
          <p:nvPr/>
        </p:nvSpPr>
        <p:spPr bwMode="auto">
          <a:xfrm>
            <a:off x="4616450" y="14303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46" name="Line 198"/>
          <p:cNvSpPr>
            <a:spLocks noChangeShapeType="1"/>
          </p:cNvSpPr>
          <p:nvPr/>
        </p:nvSpPr>
        <p:spPr bwMode="auto">
          <a:xfrm>
            <a:off x="4676775" y="14303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47" name="Line 199"/>
          <p:cNvSpPr>
            <a:spLocks noChangeShapeType="1"/>
          </p:cNvSpPr>
          <p:nvPr/>
        </p:nvSpPr>
        <p:spPr bwMode="auto">
          <a:xfrm>
            <a:off x="4732338" y="138112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48" name="Line 200"/>
          <p:cNvSpPr>
            <a:spLocks noChangeShapeType="1"/>
          </p:cNvSpPr>
          <p:nvPr/>
        </p:nvSpPr>
        <p:spPr bwMode="auto">
          <a:xfrm>
            <a:off x="4789488" y="15763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49" name="Line 201"/>
          <p:cNvSpPr>
            <a:spLocks noChangeShapeType="1"/>
          </p:cNvSpPr>
          <p:nvPr/>
        </p:nvSpPr>
        <p:spPr bwMode="auto">
          <a:xfrm>
            <a:off x="4845050" y="23114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50" name="Line 202"/>
          <p:cNvSpPr>
            <a:spLocks noChangeShapeType="1"/>
          </p:cNvSpPr>
          <p:nvPr/>
        </p:nvSpPr>
        <p:spPr bwMode="auto">
          <a:xfrm>
            <a:off x="4900613" y="243522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51" name="Line 203"/>
          <p:cNvSpPr>
            <a:spLocks noChangeShapeType="1"/>
          </p:cNvSpPr>
          <p:nvPr/>
        </p:nvSpPr>
        <p:spPr bwMode="auto">
          <a:xfrm>
            <a:off x="4957763" y="26304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52" name="Line 204"/>
          <p:cNvSpPr>
            <a:spLocks noChangeShapeType="1"/>
          </p:cNvSpPr>
          <p:nvPr/>
        </p:nvSpPr>
        <p:spPr bwMode="auto">
          <a:xfrm>
            <a:off x="5018088" y="25066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53" name="Line 205"/>
          <p:cNvSpPr>
            <a:spLocks noChangeShapeType="1"/>
          </p:cNvSpPr>
          <p:nvPr/>
        </p:nvSpPr>
        <p:spPr bwMode="auto">
          <a:xfrm>
            <a:off x="5073650" y="22145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54" name="Line 206"/>
          <p:cNvSpPr>
            <a:spLocks noChangeShapeType="1"/>
          </p:cNvSpPr>
          <p:nvPr/>
        </p:nvSpPr>
        <p:spPr bwMode="auto">
          <a:xfrm>
            <a:off x="5130800" y="206692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55" name="Line 207"/>
          <p:cNvSpPr>
            <a:spLocks noChangeShapeType="1"/>
          </p:cNvSpPr>
          <p:nvPr/>
        </p:nvSpPr>
        <p:spPr bwMode="auto">
          <a:xfrm>
            <a:off x="5186363" y="18462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56" name="Line 208"/>
          <p:cNvSpPr>
            <a:spLocks noChangeShapeType="1"/>
          </p:cNvSpPr>
          <p:nvPr/>
        </p:nvSpPr>
        <p:spPr bwMode="auto">
          <a:xfrm>
            <a:off x="5241925" y="18684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57" name="Line 209"/>
          <p:cNvSpPr>
            <a:spLocks noChangeShapeType="1"/>
          </p:cNvSpPr>
          <p:nvPr/>
        </p:nvSpPr>
        <p:spPr bwMode="auto">
          <a:xfrm>
            <a:off x="5299075" y="19923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58" name="Line 210"/>
          <p:cNvSpPr>
            <a:spLocks noChangeShapeType="1"/>
          </p:cNvSpPr>
          <p:nvPr/>
        </p:nvSpPr>
        <p:spPr bwMode="auto">
          <a:xfrm>
            <a:off x="5359400" y="19923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59" name="Line 211"/>
          <p:cNvSpPr>
            <a:spLocks noChangeShapeType="1"/>
          </p:cNvSpPr>
          <p:nvPr/>
        </p:nvSpPr>
        <p:spPr bwMode="auto">
          <a:xfrm>
            <a:off x="5414963" y="19446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60" name="Line 212"/>
          <p:cNvSpPr>
            <a:spLocks noChangeShapeType="1"/>
          </p:cNvSpPr>
          <p:nvPr/>
        </p:nvSpPr>
        <p:spPr bwMode="auto">
          <a:xfrm>
            <a:off x="5472113" y="19177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61" name="Line 213"/>
          <p:cNvSpPr>
            <a:spLocks noChangeShapeType="1"/>
          </p:cNvSpPr>
          <p:nvPr/>
        </p:nvSpPr>
        <p:spPr bwMode="auto">
          <a:xfrm>
            <a:off x="5527675" y="18954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62" name="Line 214"/>
          <p:cNvSpPr>
            <a:spLocks noChangeShapeType="1"/>
          </p:cNvSpPr>
          <p:nvPr/>
        </p:nvSpPr>
        <p:spPr bwMode="auto">
          <a:xfrm>
            <a:off x="5583238" y="18954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63" name="Line 215"/>
          <p:cNvSpPr>
            <a:spLocks noChangeShapeType="1"/>
          </p:cNvSpPr>
          <p:nvPr/>
        </p:nvSpPr>
        <p:spPr bwMode="auto">
          <a:xfrm>
            <a:off x="5640388" y="19177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64" name="Line 216"/>
          <p:cNvSpPr>
            <a:spLocks noChangeShapeType="1"/>
          </p:cNvSpPr>
          <p:nvPr/>
        </p:nvSpPr>
        <p:spPr bwMode="auto">
          <a:xfrm>
            <a:off x="5700713" y="19446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65" name="Line 217"/>
          <p:cNvSpPr>
            <a:spLocks noChangeShapeType="1"/>
          </p:cNvSpPr>
          <p:nvPr/>
        </p:nvSpPr>
        <p:spPr bwMode="auto">
          <a:xfrm>
            <a:off x="5756275" y="206692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66" name="Line 218"/>
          <p:cNvSpPr>
            <a:spLocks noChangeShapeType="1"/>
          </p:cNvSpPr>
          <p:nvPr/>
        </p:nvSpPr>
        <p:spPr bwMode="auto">
          <a:xfrm>
            <a:off x="5811838" y="21161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67" name="Line 219"/>
          <p:cNvSpPr>
            <a:spLocks noChangeShapeType="1"/>
          </p:cNvSpPr>
          <p:nvPr/>
        </p:nvSpPr>
        <p:spPr bwMode="auto">
          <a:xfrm>
            <a:off x="5868988" y="22621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68" name="Line 220"/>
          <p:cNvSpPr>
            <a:spLocks noChangeShapeType="1"/>
          </p:cNvSpPr>
          <p:nvPr/>
        </p:nvSpPr>
        <p:spPr bwMode="auto">
          <a:xfrm>
            <a:off x="5924550" y="21875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69" name="Line 221"/>
          <p:cNvSpPr>
            <a:spLocks noChangeShapeType="1"/>
          </p:cNvSpPr>
          <p:nvPr/>
        </p:nvSpPr>
        <p:spPr bwMode="auto">
          <a:xfrm>
            <a:off x="5981700" y="19700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70" name="Line 222"/>
          <p:cNvSpPr>
            <a:spLocks noChangeShapeType="1"/>
          </p:cNvSpPr>
          <p:nvPr/>
        </p:nvSpPr>
        <p:spPr bwMode="auto">
          <a:xfrm>
            <a:off x="6042025" y="18462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71" name="Line 223"/>
          <p:cNvSpPr>
            <a:spLocks noChangeShapeType="1"/>
          </p:cNvSpPr>
          <p:nvPr/>
        </p:nvSpPr>
        <p:spPr bwMode="auto">
          <a:xfrm>
            <a:off x="6097588" y="159861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72" name="Line 224"/>
          <p:cNvSpPr>
            <a:spLocks noChangeShapeType="1"/>
          </p:cNvSpPr>
          <p:nvPr/>
        </p:nvSpPr>
        <p:spPr bwMode="auto">
          <a:xfrm>
            <a:off x="6153150" y="17002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73" name="Line 225"/>
          <p:cNvSpPr>
            <a:spLocks noChangeShapeType="1"/>
          </p:cNvSpPr>
          <p:nvPr/>
        </p:nvSpPr>
        <p:spPr bwMode="auto">
          <a:xfrm>
            <a:off x="6210300" y="18954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74" name="Line 226"/>
          <p:cNvSpPr>
            <a:spLocks noChangeShapeType="1"/>
          </p:cNvSpPr>
          <p:nvPr/>
        </p:nvSpPr>
        <p:spPr bwMode="auto">
          <a:xfrm>
            <a:off x="6265863" y="21875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75" name="Line 227"/>
          <p:cNvSpPr>
            <a:spLocks noChangeShapeType="1"/>
          </p:cNvSpPr>
          <p:nvPr/>
        </p:nvSpPr>
        <p:spPr bwMode="auto">
          <a:xfrm>
            <a:off x="6326188" y="25812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76" name="Line 228"/>
          <p:cNvSpPr>
            <a:spLocks noChangeShapeType="1"/>
          </p:cNvSpPr>
          <p:nvPr/>
        </p:nvSpPr>
        <p:spPr bwMode="auto">
          <a:xfrm>
            <a:off x="6383338" y="27765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77" name="Line 229"/>
          <p:cNvSpPr>
            <a:spLocks noChangeShapeType="1"/>
          </p:cNvSpPr>
          <p:nvPr/>
        </p:nvSpPr>
        <p:spPr bwMode="auto">
          <a:xfrm>
            <a:off x="6438900" y="33432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78" name="Line 230"/>
          <p:cNvSpPr>
            <a:spLocks noChangeShapeType="1"/>
          </p:cNvSpPr>
          <p:nvPr/>
        </p:nvSpPr>
        <p:spPr bwMode="auto">
          <a:xfrm>
            <a:off x="6494463" y="37099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79" name="Line 231"/>
          <p:cNvSpPr>
            <a:spLocks noChangeShapeType="1"/>
          </p:cNvSpPr>
          <p:nvPr/>
        </p:nvSpPr>
        <p:spPr bwMode="auto">
          <a:xfrm>
            <a:off x="6551613" y="43434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80" name="Line 232"/>
          <p:cNvSpPr>
            <a:spLocks noChangeShapeType="1"/>
          </p:cNvSpPr>
          <p:nvPr/>
        </p:nvSpPr>
        <p:spPr bwMode="auto">
          <a:xfrm>
            <a:off x="6607175" y="43703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81" name="Line 233"/>
          <p:cNvSpPr>
            <a:spLocks noChangeShapeType="1"/>
          </p:cNvSpPr>
          <p:nvPr/>
        </p:nvSpPr>
        <p:spPr bwMode="auto">
          <a:xfrm>
            <a:off x="6667500" y="43434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82" name="Line 234"/>
          <p:cNvSpPr>
            <a:spLocks noChangeShapeType="1"/>
          </p:cNvSpPr>
          <p:nvPr/>
        </p:nvSpPr>
        <p:spPr bwMode="auto">
          <a:xfrm>
            <a:off x="6724650" y="43211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83" name="Line 235"/>
          <p:cNvSpPr>
            <a:spLocks noChangeShapeType="1"/>
          </p:cNvSpPr>
          <p:nvPr/>
        </p:nvSpPr>
        <p:spPr bwMode="auto">
          <a:xfrm>
            <a:off x="6780213" y="427355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84" name="Line 236"/>
          <p:cNvSpPr>
            <a:spLocks noChangeShapeType="1"/>
          </p:cNvSpPr>
          <p:nvPr/>
        </p:nvSpPr>
        <p:spPr bwMode="auto">
          <a:xfrm>
            <a:off x="6835775" y="42465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85" name="Line 237"/>
          <p:cNvSpPr>
            <a:spLocks noChangeShapeType="1"/>
          </p:cNvSpPr>
          <p:nvPr/>
        </p:nvSpPr>
        <p:spPr bwMode="auto">
          <a:xfrm>
            <a:off x="6892925" y="417512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86" name="Line 238"/>
          <p:cNvSpPr>
            <a:spLocks noChangeShapeType="1"/>
          </p:cNvSpPr>
          <p:nvPr/>
        </p:nvSpPr>
        <p:spPr bwMode="auto">
          <a:xfrm>
            <a:off x="6948488" y="40782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87" name="Line 239"/>
          <p:cNvSpPr>
            <a:spLocks noChangeShapeType="1"/>
          </p:cNvSpPr>
          <p:nvPr/>
        </p:nvSpPr>
        <p:spPr bwMode="auto">
          <a:xfrm>
            <a:off x="7008813" y="38306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88" name="Line 240"/>
          <p:cNvSpPr>
            <a:spLocks noChangeShapeType="1"/>
          </p:cNvSpPr>
          <p:nvPr/>
        </p:nvSpPr>
        <p:spPr bwMode="auto">
          <a:xfrm>
            <a:off x="7064375" y="35607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89" name="Line 241"/>
          <p:cNvSpPr>
            <a:spLocks noChangeShapeType="1"/>
          </p:cNvSpPr>
          <p:nvPr/>
        </p:nvSpPr>
        <p:spPr bwMode="auto">
          <a:xfrm>
            <a:off x="7121525" y="29972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90" name="Line 242"/>
          <p:cNvSpPr>
            <a:spLocks noChangeShapeType="1"/>
          </p:cNvSpPr>
          <p:nvPr/>
        </p:nvSpPr>
        <p:spPr bwMode="auto">
          <a:xfrm>
            <a:off x="7177088" y="29718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91" name="Line 243"/>
          <p:cNvSpPr>
            <a:spLocks noChangeShapeType="1"/>
          </p:cNvSpPr>
          <p:nvPr/>
        </p:nvSpPr>
        <p:spPr bwMode="auto">
          <a:xfrm>
            <a:off x="7234238" y="29972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92" name="Line 244"/>
          <p:cNvSpPr>
            <a:spLocks noChangeShapeType="1"/>
          </p:cNvSpPr>
          <p:nvPr/>
        </p:nvSpPr>
        <p:spPr bwMode="auto">
          <a:xfrm>
            <a:off x="7289800" y="29718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93" name="Line 245"/>
          <p:cNvSpPr>
            <a:spLocks noChangeShapeType="1"/>
          </p:cNvSpPr>
          <p:nvPr/>
        </p:nvSpPr>
        <p:spPr bwMode="auto">
          <a:xfrm>
            <a:off x="7350125" y="29718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94" name="Line 246"/>
          <p:cNvSpPr>
            <a:spLocks noChangeShapeType="1"/>
          </p:cNvSpPr>
          <p:nvPr/>
        </p:nvSpPr>
        <p:spPr bwMode="auto">
          <a:xfrm>
            <a:off x="7405688" y="26304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95" name="Line 247"/>
          <p:cNvSpPr>
            <a:spLocks noChangeShapeType="1"/>
          </p:cNvSpPr>
          <p:nvPr/>
        </p:nvSpPr>
        <p:spPr bwMode="auto">
          <a:xfrm>
            <a:off x="7462838" y="22367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96" name="Line 248"/>
          <p:cNvSpPr>
            <a:spLocks noChangeShapeType="1"/>
          </p:cNvSpPr>
          <p:nvPr/>
        </p:nvSpPr>
        <p:spPr bwMode="auto">
          <a:xfrm>
            <a:off x="7518400" y="21161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97" name="Line 249"/>
          <p:cNvSpPr>
            <a:spLocks noChangeShapeType="1"/>
          </p:cNvSpPr>
          <p:nvPr/>
        </p:nvSpPr>
        <p:spPr bwMode="auto">
          <a:xfrm>
            <a:off x="7575550" y="18208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98" name="Line 250"/>
          <p:cNvSpPr>
            <a:spLocks noChangeShapeType="1"/>
          </p:cNvSpPr>
          <p:nvPr/>
        </p:nvSpPr>
        <p:spPr bwMode="auto">
          <a:xfrm>
            <a:off x="7631113" y="19700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299" name="Line 251"/>
          <p:cNvSpPr>
            <a:spLocks noChangeShapeType="1"/>
          </p:cNvSpPr>
          <p:nvPr/>
        </p:nvSpPr>
        <p:spPr bwMode="auto">
          <a:xfrm>
            <a:off x="7691438" y="216535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300" name="Line 252"/>
          <p:cNvSpPr>
            <a:spLocks noChangeShapeType="1"/>
          </p:cNvSpPr>
          <p:nvPr/>
        </p:nvSpPr>
        <p:spPr bwMode="auto">
          <a:xfrm>
            <a:off x="7747000" y="22145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301" name="Line 253"/>
          <p:cNvSpPr>
            <a:spLocks noChangeShapeType="1"/>
          </p:cNvSpPr>
          <p:nvPr/>
        </p:nvSpPr>
        <p:spPr bwMode="auto">
          <a:xfrm>
            <a:off x="7804150" y="23383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302" name="Line 254"/>
          <p:cNvSpPr>
            <a:spLocks noChangeShapeType="1"/>
          </p:cNvSpPr>
          <p:nvPr/>
        </p:nvSpPr>
        <p:spPr bwMode="auto">
          <a:xfrm>
            <a:off x="7859713" y="2311400"/>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303" name="Line 255"/>
          <p:cNvSpPr>
            <a:spLocks noChangeShapeType="1"/>
          </p:cNvSpPr>
          <p:nvPr/>
        </p:nvSpPr>
        <p:spPr bwMode="auto">
          <a:xfrm>
            <a:off x="7916863" y="22145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304" name="Line 256"/>
          <p:cNvSpPr>
            <a:spLocks noChangeShapeType="1"/>
          </p:cNvSpPr>
          <p:nvPr/>
        </p:nvSpPr>
        <p:spPr bwMode="auto">
          <a:xfrm>
            <a:off x="7977188" y="21875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305" name="Line 257"/>
          <p:cNvSpPr>
            <a:spLocks noChangeShapeType="1"/>
          </p:cNvSpPr>
          <p:nvPr/>
        </p:nvSpPr>
        <p:spPr bwMode="auto">
          <a:xfrm>
            <a:off x="8032750" y="213836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306" name="Line 258"/>
          <p:cNvSpPr>
            <a:spLocks noChangeShapeType="1"/>
          </p:cNvSpPr>
          <p:nvPr/>
        </p:nvSpPr>
        <p:spPr bwMode="auto">
          <a:xfrm>
            <a:off x="8088313" y="21383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307" name="Line 259"/>
          <p:cNvSpPr>
            <a:spLocks noChangeShapeType="1"/>
          </p:cNvSpPr>
          <p:nvPr/>
        </p:nvSpPr>
        <p:spPr bwMode="auto">
          <a:xfrm>
            <a:off x="8145463" y="211613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308" name="Line 260"/>
          <p:cNvSpPr>
            <a:spLocks noChangeShapeType="1"/>
          </p:cNvSpPr>
          <p:nvPr/>
        </p:nvSpPr>
        <p:spPr bwMode="auto">
          <a:xfrm>
            <a:off x="8201025" y="209073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309" name="Line 261"/>
          <p:cNvSpPr>
            <a:spLocks noChangeShapeType="1"/>
          </p:cNvSpPr>
          <p:nvPr/>
        </p:nvSpPr>
        <p:spPr bwMode="auto">
          <a:xfrm>
            <a:off x="8258175" y="201930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310" name="Line 262"/>
          <p:cNvSpPr>
            <a:spLocks noChangeShapeType="1"/>
          </p:cNvSpPr>
          <p:nvPr/>
        </p:nvSpPr>
        <p:spPr bwMode="auto">
          <a:xfrm>
            <a:off x="8316913" y="19700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311" name="Line 263"/>
          <p:cNvSpPr>
            <a:spLocks noChangeShapeType="1"/>
          </p:cNvSpPr>
          <p:nvPr/>
        </p:nvSpPr>
        <p:spPr bwMode="auto">
          <a:xfrm>
            <a:off x="8374063" y="1944688"/>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312" name="Line 264"/>
          <p:cNvSpPr>
            <a:spLocks noChangeShapeType="1"/>
          </p:cNvSpPr>
          <p:nvPr/>
        </p:nvSpPr>
        <p:spPr bwMode="auto">
          <a:xfrm>
            <a:off x="8429625" y="1895475"/>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313" name="Line 265"/>
          <p:cNvSpPr>
            <a:spLocks noChangeShapeType="1"/>
          </p:cNvSpPr>
          <p:nvPr/>
        </p:nvSpPr>
        <p:spPr bwMode="auto">
          <a:xfrm>
            <a:off x="8486775" y="1700213"/>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314" name="Line 266"/>
          <p:cNvSpPr>
            <a:spLocks noChangeShapeType="1"/>
          </p:cNvSpPr>
          <p:nvPr/>
        </p:nvSpPr>
        <p:spPr bwMode="auto">
          <a:xfrm>
            <a:off x="8542338" y="1895475"/>
            <a:ext cx="1587"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315" name="Line 267"/>
          <p:cNvSpPr>
            <a:spLocks noChangeShapeType="1"/>
          </p:cNvSpPr>
          <p:nvPr/>
        </p:nvSpPr>
        <p:spPr bwMode="auto">
          <a:xfrm>
            <a:off x="8599488" y="2138363"/>
            <a:ext cx="1587"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316" name="Line 268"/>
          <p:cNvSpPr>
            <a:spLocks noChangeShapeType="1"/>
          </p:cNvSpPr>
          <p:nvPr/>
        </p:nvSpPr>
        <p:spPr bwMode="auto">
          <a:xfrm>
            <a:off x="8658225" y="2165350"/>
            <a:ext cx="1588" cy="1588"/>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317" name="Line 269"/>
          <p:cNvSpPr>
            <a:spLocks noChangeShapeType="1"/>
          </p:cNvSpPr>
          <p:nvPr/>
        </p:nvSpPr>
        <p:spPr bwMode="auto">
          <a:xfrm>
            <a:off x="8715375" y="2262188"/>
            <a:ext cx="1588" cy="1587"/>
          </a:xfrm>
          <a:prstGeom prst="line">
            <a:avLst/>
          </a:prstGeom>
          <a:noFill/>
          <a:ln w="88900" cap="rnd">
            <a:solidFill>
              <a:srgbClr val="221E1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318" name="Freeform 270"/>
          <p:cNvSpPr>
            <a:spLocks/>
          </p:cNvSpPr>
          <p:nvPr/>
        </p:nvSpPr>
        <p:spPr bwMode="auto">
          <a:xfrm>
            <a:off x="3592513" y="1284288"/>
            <a:ext cx="5122862" cy="3086100"/>
          </a:xfrm>
          <a:custGeom>
            <a:avLst/>
            <a:gdLst>
              <a:gd name="T0" fmla="*/ 35 w 3227"/>
              <a:gd name="T1" fmla="*/ 354 h 1944"/>
              <a:gd name="T2" fmla="*/ 109 w 3227"/>
              <a:gd name="T3" fmla="*/ 30 h 1944"/>
              <a:gd name="T4" fmla="*/ 180 w 3227"/>
              <a:gd name="T5" fmla="*/ 137 h 1944"/>
              <a:gd name="T6" fmla="*/ 250 w 3227"/>
              <a:gd name="T7" fmla="*/ 368 h 1944"/>
              <a:gd name="T8" fmla="*/ 324 w 3227"/>
              <a:gd name="T9" fmla="*/ 293 h 1944"/>
              <a:gd name="T10" fmla="*/ 395 w 3227"/>
              <a:gd name="T11" fmla="*/ 92 h 1944"/>
              <a:gd name="T12" fmla="*/ 465 w 3227"/>
              <a:gd name="T13" fmla="*/ 231 h 1944"/>
              <a:gd name="T14" fmla="*/ 539 w 3227"/>
              <a:gd name="T15" fmla="*/ 323 h 1944"/>
              <a:gd name="T16" fmla="*/ 609 w 3227"/>
              <a:gd name="T17" fmla="*/ 245 h 1944"/>
              <a:gd name="T18" fmla="*/ 683 w 3227"/>
              <a:gd name="T19" fmla="*/ 92 h 1944"/>
              <a:gd name="T20" fmla="*/ 754 w 3227"/>
              <a:gd name="T21" fmla="*/ 184 h 1944"/>
              <a:gd name="T22" fmla="*/ 824 w 3227"/>
              <a:gd name="T23" fmla="*/ 725 h 1944"/>
              <a:gd name="T24" fmla="*/ 898 w 3227"/>
              <a:gd name="T25" fmla="*/ 770 h 1944"/>
              <a:gd name="T26" fmla="*/ 969 w 3227"/>
              <a:gd name="T27" fmla="*/ 493 h 1944"/>
              <a:gd name="T28" fmla="*/ 1039 w 3227"/>
              <a:gd name="T29" fmla="*/ 368 h 1944"/>
              <a:gd name="T30" fmla="*/ 1113 w 3227"/>
              <a:gd name="T31" fmla="*/ 446 h 1944"/>
              <a:gd name="T32" fmla="*/ 1184 w 3227"/>
              <a:gd name="T33" fmla="*/ 399 h 1944"/>
              <a:gd name="T34" fmla="*/ 1254 w 3227"/>
              <a:gd name="T35" fmla="*/ 385 h 1944"/>
              <a:gd name="T36" fmla="*/ 1328 w 3227"/>
              <a:gd name="T37" fmla="*/ 416 h 1944"/>
              <a:gd name="T38" fmla="*/ 1398 w 3227"/>
              <a:gd name="T39" fmla="*/ 524 h 1944"/>
              <a:gd name="T40" fmla="*/ 1469 w 3227"/>
              <a:gd name="T41" fmla="*/ 569 h 1944"/>
              <a:gd name="T42" fmla="*/ 1543 w 3227"/>
              <a:gd name="T43" fmla="*/ 354 h 1944"/>
              <a:gd name="T44" fmla="*/ 1613 w 3227"/>
              <a:gd name="T45" fmla="*/ 262 h 1944"/>
              <a:gd name="T46" fmla="*/ 1684 w 3227"/>
              <a:gd name="T47" fmla="*/ 569 h 1944"/>
              <a:gd name="T48" fmla="*/ 1758 w 3227"/>
              <a:gd name="T49" fmla="*/ 940 h 1944"/>
              <a:gd name="T50" fmla="*/ 1828 w 3227"/>
              <a:gd name="T51" fmla="*/ 1528 h 1944"/>
              <a:gd name="T52" fmla="*/ 1899 w 3227"/>
              <a:gd name="T53" fmla="*/ 1944 h 1944"/>
              <a:gd name="T54" fmla="*/ 1973 w 3227"/>
              <a:gd name="T55" fmla="*/ 1913 h 1944"/>
              <a:gd name="T56" fmla="*/ 2043 w 3227"/>
              <a:gd name="T57" fmla="*/ 1866 h 1944"/>
              <a:gd name="T58" fmla="*/ 2114 w 3227"/>
              <a:gd name="T59" fmla="*/ 1760 h 1944"/>
              <a:gd name="T60" fmla="*/ 2187 w 3227"/>
              <a:gd name="T61" fmla="*/ 1434 h 1944"/>
              <a:gd name="T62" fmla="*/ 2258 w 3227"/>
              <a:gd name="T63" fmla="*/ 1063 h 1944"/>
              <a:gd name="T64" fmla="*/ 2329 w 3227"/>
              <a:gd name="T65" fmla="*/ 1063 h 1944"/>
              <a:gd name="T66" fmla="*/ 2402 w 3227"/>
              <a:gd name="T67" fmla="*/ 848 h 1944"/>
              <a:gd name="T68" fmla="*/ 2473 w 3227"/>
              <a:gd name="T69" fmla="*/ 524 h 1944"/>
              <a:gd name="T70" fmla="*/ 2544 w 3227"/>
              <a:gd name="T71" fmla="*/ 432 h 1944"/>
              <a:gd name="T72" fmla="*/ 2617 w 3227"/>
              <a:gd name="T73" fmla="*/ 586 h 1944"/>
              <a:gd name="T74" fmla="*/ 2688 w 3227"/>
              <a:gd name="T75" fmla="*/ 647 h 1944"/>
              <a:gd name="T76" fmla="*/ 2762 w 3227"/>
              <a:gd name="T77" fmla="*/ 569 h 1944"/>
              <a:gd name="T78" fmla="*/ 2832 w 3227"/>
              <a:gd name="T79" fmla="*/ 538 h 1944"/>
              <a:gd name="T80" fmla="*/ 2903 w 3227"/>
              <a:gd name="T81" fmla="*/ 508 h 1944"/>
              <a:gd name="T82" fmla="*/ 2976 w 3227"/>
              <a:gd name="T83" fmla="*/ 432 h 1944"/>
              <a:gd name="T84" fmla="*/ 3047 w 3227"/>
              <a:gd name="T85" fmla="*/ 385 h 1944"/>
              <a:gd name="T86" fmla="*/ 3118 w 3227"/>
              <a:gd name="T87" fmla="*/ 385 h 1944"/>
              <a:gd name="T88" fmla="*/ 3191 w 3227"/>
              <a:gd name="T89" fmla="*/ 555 h 1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27" h="1944">
                <a:moveTo>
                  <a:pt x="0" y="385"/>
                </a:moveTo>
                <a:lnTo>
                  <a:pt x="35" y="354"/>
                </a:lnTo>
                <a:lnTo>
                  <a:pt x="73" y="0"/>
                </a:lnTo>
                <a:lnTo>
                  <a:pt x="109" y="30"/>
                </a:lnTo>
                <a:lnTo>
                  <a:pt x="144" y="75"/>
                </a:lnTo>
                <a:lnTo>
                  <a:pt x="180" y="137"/>
                </a:lnTo>
                <a:lnTo>
                  <a:pt x="215" y="323"/>
                </a:lnTo>
                <a:lnTo>
                  <a:pt x="250" y="368"/>
                </a:lnTo>
                <a:lnTo>
                  <a:pt x="288" y="368"/>
                </a:lnTo>
                <a:lnTo>
                  <a:pt x="324" y="293"/>
                </a:lnTo>
                <a:lnTo>
                  <a:pt x="359" y="92"/>
                </a:lnTo>
                <a:lnTo>
                  <a:pt x="395" y="92"/>
                </a:lnTo>
                <a:lnTo>
                  <a:pt x="430" y="198"/>
                </a:lnTo>
                <a:lnTo>
                  <a:pt x="465" y="231"/>
                </a:lnTo>
                <a:lnTo>
                  <a:pt x="503" y="323"/>
                </a:lnTo>
                <a:lnTo>
                  <a:pt x="539" y="323"/>
                </a:lnTo>
                <a:lnTo>
                  <a:pt x="574" y="276"/>
                </a:lnTo>
                <a:lnTo>
                  <a:pt x="609" y="245"/>
                </a:lnTo>
                <a:lnTo>
                  <a:pt x="645" y="92"/>
                </a:lnTo>
                <a:lnTo>
                  <a:pt x="683" y="92"/>
                </a:lnTo>
                <a:lnTo>
                  <a:pt x="718" y="61"/>
                </a:lnTo>
                <a:lnTo>
                  <a:pt x="754" y="184"/>
                </a:lnTo>
                <a:lnTo>
                  <a:pt x="789" y="647"/>
                </a:lnTo>
                <a:lnTo>
                  <a:pt x="824" y="725"/>
                </a:lnTo>
                <a:lnTo>
                  <a:pt x="860" y="848"/>
                </a:lnTo>
                <a:lnTo>
                  <a:pt x="898" y="770"/>
                </a:lnTo>
                <a:lnTo>
                  <a:pt x="933" y="586"/>
                </a:lnTo>
                <a:lnTo>
                  <a:pt x="969" y="493"/>
                </a:lnTo>
                <a:lnTo>
                  <a:pt x="1004" y="354"/>
                </a:lnTo>
                <a:lnTo>
                  <a:pt x="1039" y="368"/>
                </a:lnTo>
                <a:lnTo>
                  <a:pt x="1075" y="446"/>
                </a:lnTo>
                <a:lnTo>
                  <a:pt x="1113" y="446"/>
                </a:lnTo>
                <a:lnTo>
                  <a:pt x="1148" y="416"/>
                </a:lnTo>
                <a:lnTo>
                  <a:pt x="1184" y="399"/>
                </a:lnTo>
                <a:lnTo>
                  <a:pt x="1219" y="385"/>
                </a:lnTo>
                <a:lnTo>
                  <a:pt x="1254" y="385"/>
                </a:lnTo>
                <a:lnTo>
                  <a:pt x="1290" y="399"/>
                </a:lnTo>
                <a:lnTo>
                  <a:pt x="1328" y="416"/>
                </a:lnTo>
                <a:lnTo>
                  <a:pt x="1363" y="493"/>
                </a:lnTo>
                <a:lnTo>
                  <a:pt x="1398" y="524"/>
                </a:lnTo>
                <a:lnTo>
                  <a:pt x="1434" y="616"/>
                </a:lnTo>
                <a:lnTo>
                  <a:pt x="1469" y="569"/>
                </a:lnTo>
                <a:lnTo>
                  <a:pt x="1505" y="432"/>
                </a:lnTo>
                <a:lnTo>
                  <a:pt x="1543" y="354"/>
                </a:lnTo>
                <a:lnTo>
                  <a:pt x="1578" y="198"/>
                </a:lnTo>
                <a:lnTo>
                  <a:pt x="1613" y="262"/>
                </a:lnTo>
                <a:lnTo>
                  <a:pt x="1649" y="385"/>
                </a:lnTo>
                <a:lnTo>
                  <a:pt x="1684" y="569"/>
                </a:lnTo>
                <a:lnTo>
                  <a:pt x="1722" y="817"/>
                </a:lnTo>
                <a:lnTo>
                  <a:pt x="1758" y="940"/>
                </a:lnTo>
                <a:lnTo>
                  <a:pt x="1793" y="1297"/>
                </a:lnTo>
                <a:lnTo>
                  <a:pt x="1828" y="1528"/>
                </a:lnTo>
                <a:lnTo>
                  <a:pt x="1864" y="1927"/>
                </a:lnTo>
                <a:lnTo>
                  <a:pt x="1899" y="1944"/>
                </a:lnTo>
                <a:lnTo>
                  <a:pt x="1937" y="1927"/>
                </a:lnTo>
                <a:lnTo>
                  <a:pt x="1973" y="1913"/>
                </a:lnTo>
                <a:lnTo>
                  <a:pt x="2008" y="1883"/>
                </a:lnTo>
                <a:lnTo>
                  <a:pt x="2043" y="1866"/>
                </a:lnTo>
                <a:lnTo>
                  <a:pt x="2079" y="1821"/>
                </a:lnTo>
                <a:lnTo>
                  <a:pt x="2114" y="1760"/>
                </a:lnTo>
                <a:lnTo>
                  <a:pt x="2152" y="1604"/>
                </a:lnTo>
                <a:lnTo>
                  <a:pt x="2187" y="1434"/>
                </a:lnTo>
                <a:lnTo>
                  <a:pt x="2223" y="1079"/>
                </a:lnTo>
                <a:lnTo>
                  <a:pt x="2258" y="1063"/>
                </a:lnTo>
                <a:lnTo>
                  <a:pt x="2294" y="1079"/>
                </a:lnTo>
                <a:lnTo>
                  <a:pt x="2329" y="1063"/>
                </a:lnTo>
                <a:lnTo>
                  <a:pt x="2367" y="1063"/>
                </a:lnTo>
                <a:lnTo>
                  <a:pt x="2402" y="848"/>
                </a:lnTo>
                <a:lnTo>
                  <a:pt x="2438" y="600"/>
                </a:lnTo>
                <a:lnTo>
                  <a:pt x="2473" y="524"/>
                </a:lnTo>
                <a:lnTo>
                  <a:pt x="2509" y="338"/>
                </a:lnTo>
                <a:lnTo>
                  <a:pt x="2544" y="432"/>
                </a:lnTo>
                <a:lnTo>
                  <a:pt x="2582" y="555"/>
                </a:lnTo>
                <a:lnTo>
                  <a:pt x="2617" y="586"/>
                </a:lnTo>
                <a:lnTo>
                  <a:pt x="2653" y="664"/>
                </a:lnTo>
                <a:lnTo>
                  <a:pt x="2688" y="647"/>
                </a:lnTo>
                <a:lnTo>
                  <a:pt x="2724" y="586"/>
                </a:lnTo>
                <a:lnTo>
                  <a:pt x="2762" y="569"/>
                </a:lnTo>
                <a:lnTo>
                  <a:pt x="2797" y="538"/>
                </a:lnTo>
                <a:lnTo>
                  <a:pt x="2832" y="538"/>
                </a:lnTo>
                <a:lnTo>
                  <a:pt x="2868" y="524"/>
                </a:lnTo>
                <a:lnTo>
                  <a:pt x="2903" y="508"/>
                </a:lnTo>
                <a:lnTo>
                  <a:pt x="2939" y="463"/>
                </a:lnTo>
                <a:lnTo>
                  <a:pt x="2976" y="432"/>
                </a:lnTo>
                <a:lnTo>
                  <a:pt x="3012" y="416"/>
                </a:lnTo>
                <a:lnTo>
                  <a:pt x="3047" y="385"/>
                </a:lnTo>
                <a:lnTo>
                  <a:pt x="3083" y="262"/>
                </a:lnTo>
                <a:lnTo>
                  <a:pt x="3118" y="385"/>
                </a:lnTo>
                <a:lnTo>
                  <a:pt x="3154" y="538"/>
                </a:lnTo>
                <a:lnTo>
                  <a:pt x="3191" y="555"/>
                </a:lnTo>
                <a:lnTo>
                  <a:pt x="3227" y="616"/>
                </a:lnTo>
              </a:path>
            </a:pathLst>
          </a:custGeom>
          <a:noFill/>
          <a:ln w="22225" cap="flat">
            <a:solidFill>
              <a:srgbClr val="221E1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319" name="Rectangle 271"/>
          <p:cNvSpPr>
            <a:spLocks noChangeArrowheads="1"/>
          </p:cNvSpPr>
          <p:nvPr/>
        </p:nvSpPr>
        <p:spPr bwMode="auto">
          <a:xfrm>
            <a:off x="3154363" y="3100388"/>
            <a:ext cx="37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120</a:t>
            </a:r>
            <a:endParaRPr lang="en-US">
              <a:effectLst>
                <a:outerShdw blurRad="38100" dist="38100" dir="2700000" algn="tl">
                  <a:srgbClr val="FFFFFF"/>
                </a:outerShdw>
              </a:effectLst>
            </a:endParaRPr>
          </a:p>
        </p:txBody>
      </p:sp>
      <p:sp>
        <p:nvSpPr>
          <p:cNvPr id="258320" name="Rectangle 272"/>
          <p:cNvSpPr>
            <a:spLocks noChangeArrowheads="1"/>
          </p:cNvSpPr>
          <p:nvPr/>
        </p:nvSpPr>
        <p:spPr bwMode="auto">
          <a:xfrm>
            <a:off x="3154363" y="2120900"/>
            <a:ext cx="371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1800">
                <a:solidFill>
                  <a:srgbClr val="221E1F"/>
                </a:solidFill>
                <a:effectLst/>
              </a:rPr>
              <a:t>160</a:t>
            </a:r>
            <a:endParaRPr lang="en-US">
              <a:effectLst>
                <a:outerShdw blurRad="38100" dist="38100" dir="2700000" algn="tl">
                  <a:srgbClr val="FFFFFF"/>
                </a:outerShdw>
              </a:effectLst>
            </a:endParaRPr>
          </a:p>
        </p:txBody>
      </p:sp>
      <p:sp>
        <p:nvSpPr>
          <p:cNvPr id="258321" name="Rectangle 273"/>
          <p:cNvSpPr>
            <a:spLocks noChangeArrowheads="1"/>
          </p:cNvSpPr>
          <p:nvPr/>
        </p:nvSpPr>
        <p:spPr bwMode="auto">
          <a:xfrm>
            <a:off x="3538538" y="515938"/>
            <a:ext cx="1981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800" b="1">
                <a:solidFill>
                  <a:srgbClr val="221E1F"/>
                </a:solidFill>
                <a:effectLst/>
              </a:rPr>
              <a:t>Intensity</a:t>
            </a:r>
            <a:endParaRPr lang="en-US">
              <a:effectLst>
                <a:outerShdw blurRad="38100" dist="38100" dir="2700000" algn="tl">
                  <a:srgbClr val="FFFFFF"/>
                </a:outerShdw>
              </a:effectLst>
            </a:endParaRPr>
          </a:p>
        </p:txBody>
      </p:sp>
      <p:sp>
        <p:nvSpPr>
          <p:cNvPr id="258322" name="Rectangle 274"/>
          <p:cNvSpPr>
            <a:spLocks noChangeArrowheads="1"/>
          </p:cNvSpPr>
          <p:nvPr/>
        </p:nvSpPr>
        <p:spPr bwMode="auto">
          <a:xfrm>
            <a:off x="7991475" y="539750"/>
            <a:ext cx="2603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400">
                <a:solidFill>
                  <a:srgbClr val="221E1F"/>
                </a:solidFill>
                <a:effectLst/>
                <a:latin typeface="Symbol" pitchFamily="18" charset="2"/>
              </a:rPr>
              <a:t>s</a:t>
            </a:r>
            <a:endParaRPr lang="en-US">
              <a:effectLst>
                <a:outerShdw blurRad="38100" dist="38100" dir="2700000" algn="tl">
                  <a:srgbClr val="FFFFFF"/>
                </a:outerShdw>
              </a:effectLst>
            </a:endParaRPr>
          </a:p>
        </p:txBody>
      </p:sp>
      <p:sp>
        <p:nvSpPr>
          <p:cNvPr id="258323" name="Rectangle 275"/>
          <p:cNvSpPr>
            <a:spLocks noChangeArrowheads="1"/>
          </p:cNvSpPr>
          <p:nvPr/>
        </p:nvSpPr>
        <p:spPr bwMode="auto">
          <a:xfrm>
            <a:off x="8256588" y="647700"/>
            <a:ext cx="2524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400">
                <a:solidFill>
                  <a:srgbClr val="221E1F"/>
                </a:solidFill>
                <a:effectLst/>
              </a:rPr>
              <a:t>d</a:t>
            </a:r>
            <a:endParaRPr lang="en-US">
              <a:effectLst>
                <a:outerShdw blurRad="38100" dist="38100" dir="2700000" algn="tl">
                  <a:srgbClr val="FFFFFF"/>
                </a:outerShdw>
              </a:effectLst>
            </a:endParaRPr>
          </a:p>
        </p:txBody>
      </p:sp>
      <p:sp>
        <p:nvSpPr>
          <p:cNvPr id="258324" name="Rectangle 276"/>
          <p:cNvSpPr>
            <a:spLocks noChangeArrowheads="1"/>
          </p:cNvSpPr>
          <p:nvPr/>
        </p:nvSpPr>
        <p:spPr bwMode="auto">
          <a:xfrm>
            <a:off x="9056688" y="1995488"/>
            <a:ext cx="2603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400">
                <a:solidFill>
                  <a:srgbClr val="221E1F"/>
                </a:solidFill>
                <a:effectLst/>
                <a:latin typeface="Symbol" pitchFamily="18" charset="2"/>
              </a:rPr>
              <a:t>s</a:t>
            </a:r>
            <a:endParaRPr lang="en-US">
              <a:effectLst>
                <a:outerShdw blurRad="38100" dist="38100" dir="2700000" algn="tl">
                  <a:srgbClr val="FFFFFF"/>
                </a:outerShdw>
              </a:effectLst>
            </a:endParaRPr>
          </a:p>
        </p:txBody>
      </p:sp>
      <p:sp>
        <p:nvSpPr>
          <p:cNvPr id="258325" name="Rectangle 277"/>
          <p:cNvSpPr>
            <a:spLocks noChangeArrowheads="1"/>
          </p:cNvSpPr>
          <p:nvPr/>
        </p:nvSpPr>
        <p:spPr bwMode="auto">
          <a:xfrm>
            <a:off x="9321800" y="2103438"/>
            <a:ext cx="1508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400">
                <a:solidFill>
                  <a:srgbClr val="221E1F"/>
                </a:solidFill>
                <a:effectLst/>
              </a:rPr>
              <a:t>r</a:t>
            </a:r>
            <a:endParaRPr lang="en-US">
              <a:effectLst>
                <a:outerShdw blurRad="38100" dist="38100" dir="2700000" algn="tl">
                  <a:srgbClr val="FFFFFF"/>
                </a:outerShdw>
              </a:effectLst>
            </a:endParaRPr>
          </a:p>
        </p:txBody>
      </p:sp>
      <p:sp>
        <p:nvSpPr>
          <p:cNvPr id="258326" name="Rectangle 278"/>
          <p:cNvSpPr>
            <a:spLocks noChangeArrowheads="1"/>
          </p:cNvSpPr>
          <p:nvPr/>
        </p:nvSpPr>
        <p:spPr bwMode="auto">
          <a:xfrm>
            <a:off x="5260975" y="4746625"/>
            <a:ext cx="19446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74725"/>
            <a:r>
              <a:rPr lang="en-US" sz="3800" b="1">
                <a:solidFill>
                  <a:srgbClr val="221E1F"/>
                </a:solidFill>
                <a:effectLst/>
              </a:rPr>
              <a:t>Location</a:t>
            </a:r>
            <a:endParaRPr lang="en-US">
              <a:effectLst>
                <a:outerShdw blurRad="38100" dist="38100" dir="2700000" algn="tl">
                  <a:srgbClr val="FFFFFF"/>
                </a:outerShdw>
              </a:effectLst>
            </a:endParaRPr>
          </a:p>
        </p:txBody>
      </p:sp>
      <p:sp>
        <p:nvSpPr>
          <p:cNvPr id="258328" name="Freeform 280"/>
          <p:cNvSpPr>
            <a:spLocks/>
          </p:cNvSpPr>
          <p:nvPr/>
        </p:nvSpPr>
        <p:spPr bwMode="auto">
          <a:xfrm>
            <a:off x="3592513" y="1579563"/>
            <a:ext cx="5122862" cy="2378075"/>
          </a:xfrm>
          <a:custGeom>
            <a:avLst/>
            <a:gdLst>
              <a:gd name="T0" fmla="*/ 35 w 3227"/>
              <a:gd name="T1" fmla="*/ 64 h 1498"/>
              <a:gd name="T2" fmla="*/ 109 w 3227"/>
              <a:gd name="T3" fmla="*/ 17 h 1498"/>
              <a:gd name="T4" fmla="*/ 180 w 3227"/>
              <a:gd name="T5" fmla="*/ 33 h 1498"/>
              <a:gd name="T6" fmla="*/ 250 w 3227"/>
              <a:gd name="T7" fmla="*/ 64 h 1498"/>
              <a:gd name="T8" fmla="*/ 324 w 3227"/>
              <a:gd name="T9" fmla="*/ 48 h 1498"/>
              <a:gd name="T10" fmla="*/ 395 w 3227"/>
              <a:gd name="T11" fmla="*/ 17 h 1498"/>
              <a:gd name="T12" fmla="*/ 465 w 3227"/>
              <a:gd name="T13" fmla="*/ 33 h 1498"/>
              <a:gd name="T14" fmla="*/ 539 w 3227"/>
              <a:gd name="T15" fmla="*/ 64 h 1498"/>
              <a:gd name="T16" fmla="*/ 609 w 3227"/>
              <a:gd name="T17" fmla="*/ 64 h 1498"/>
              <a:gd name="T18" fmla="*/ 683 w 3227"/>
              <a:gd name="T19" fmla="*/ 48 h 1498"/>
              <a:gd name="T20" fmla="*/ 754 w 3227"/>
              <a:gd name="T21" fmla="*/ 95 h 1498"/>
              <a:gd name="T22" fmla="*/ 824 w 3227"/>
              <a:gd name="T23" fmla="*/ 234 h 1498"/>
              <a:gd name="T24" fmla="*/ 898 w 3227"/>
              <a:gd name="T25" fmla="*/ 279 h 1498"/>
              <a:gd name="T26" fmla="*/ 969 w 3227"/>
              <a:gd name="T27" fmla="*/ 218 h 1498"/>
              <a:gd name="T28" fmla="*/ 1039 w 3227"/>
              <a:gd name="T29" fmla="*/ 187 h 1498"/>
              <a:gd name="T30" fmla="*/ 1113 w 3227"/>
              <a:gd name="T31" fmla="*/ 248 h 1498"/>
              <a:gd name="T32" fmla="*/ 1184 w 3227"/>
              <a:gd name="T33" fmla="*/ 234 h 1498"/>
              <a:gd name="T34" fmla="*/ 1254 w 3227"/>
              <a:gd name="T35" fmla="*/ 234 h 1498"/>
              <a:gd name="T36" fmla="*/ 1328 w 3227"/>
              <a:gd name="T37" fmla="*/ 248 h 1498"/>
              <a:gd name="T38" fmla="*/ 1398 w 3227"/>
              <a:gd name="T39" fmla="*/ 265 h 1498"/>
              <a:gd name="T40" fmla="*/ 1469 w 3227"/>
              <a:gd name="T41" fmla="*/ 296 h 1498"/>
              <a:gd name="T42" fmla="*/ 1543 w 3227"/>
              <a:gd name="T43" fmla="*/ 248 h 1498"/>
              <a:gd name="T44" fmla="*/ 1613 w 3227"/>
              <a:gd name="T45" fmla="*/ 234 h 1498"/>
              <a:gd name="T46" fmla="*/ 1684 w 3227"/>
              <a:gd name="T47" fmla="*/ 371 h 1498"/>
              <a:gd name="T48" fmla="*/ 1758 w 3227"/>
              <a:gd name="T49" fmla="*/ 589 h 1498"/>
              <a:gd name="T50" fmla="*/ 1828 w 3227"/>
              <a:gd name="T51" fmla="*/ 1144 h 1498"/>
              <a:gd name="T52" fmla="*/ 1899 w 3227"/>
              <a:gd name="T53" fmla="*/ 1498 h 1498"/>
              <a:gd name="T54" fmla="*/ 1973 w 3227"/>
              <a:gd name="T55" fmla="*/ 1484 h 1498"/>
              <a:gd name="T56" fmla="*/ 2043 w 3227"/>
              <a:gd name="T57" fmla="*/ 1453 h 1498"/>
              <a:gd name="T58" fmla="*/ 2114 w 3227"/>
              <a:gd name="T59" fmla="*/ 1392 h 1498"/>
              <a:gd name="T60" fmla="*/ 2187 w 3227"/>
              <a:gd name="T61" fmla="*/ 1160 h 1498"/>
              <a:gd name="T62" fmla="*/ 2258 w 3227"/>
              <a:gd name="T63" fmla="*/ 804 h 1498"/>
              <a:gd name="T64" fmla="*/ 2329 w 3227"/>
              <a:gd name="T65" fmla="*/ 711 h 1498"/>
              <a:gd name="T66" fmla="*/ 2402 w 3227"/>
              <a:gd name="T67" fmla="*/ 527 h 1498"/>
              <a:gd name="T68" fmla="*/ 2473 w 3227"/>
              <a:gd name="T69" fmla="*/ 371 h 1498"/>
              <a:gd name="T70" fmla="*/ 2544 w 3227"/>
              <a:gd name="T71" fmla="*/ 326 h 1498"/>
              <a:gd name="T72" fmla="*/ 2617 w 3227"/>
              <a:gd name="T73" fmla="*/ 371 h 1498"/>
              <a:gd name="T74" fmla="*/ 2688 w 3227"/>
              <a:gd name="T75" fmla="*/ 371 h 1498"/>
              <a:gd name="T76" fmla="*/ 2762 w 3227"/>
              <a:gd name="T77" fmla="*/ 326 h 1498"/>
              <a:gd name="T78" fmla="*/ 2832 w 3227"/>
              <a:gd name="T79" fmla="*/ 296 h 1498"/>
              <a:gd name="T80" fmla="*/ 2903 w 3227"/>
              <a:gd name="T81" fmla="*/ 279 h 1498"/>
              <a:gd name="T82" fmla="*/ 2976 w 3227"/>
              <a:gd name="T83" fmla="*/ 265 h 1498"/>
              <a:gd name="T84" fmla="*/ 3047 w 3227"/>
              <a:gd name="T85" fmla="*/ 248 h 1498"/>
              <a:gd name="T86" fmla="*/ 3118 w 3227"/>
              <a:gd name="T87" fmla="*/ 248 h 1498"/>
              <a:gd name="T88" fmla="*/ 3191 w 3227"/>
              <a:gd name="T89" fmla="*/ 279 h 1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27" h="1498">
                <a:moveTo>
                  <a:pt x="0" y="64"/>
                </a:moveTo>
                <a:lnTo>
                  <a:pt x="35" y="64"/>
                </a:lnTo>
                <a:lnTo>
                  <a:pt x="73" y="17"/>
                </a:lnTo>
                <a:lnTo>
                  <a:pt x="109" y="17"/>
                </a:lnTo>
                <a:lnTo>
                  <a:pt x="144" y="17"/>
                </a:lnTo>
                <a:lnTo>
                  <a:pt x="180" y="33"/>
                </a:lnTo>
                <a:lnTo>
                  <a:pt x="215" y="64"/>
                </a:lnTo>
                <a:lnTo>
                  <a:pt x="250" y="64"/>
                </a:lnTo>
                <a:lnTo>
                  <a:pt x="288" y="64"/>
                </a:lnTo>
                <a:lnTo>
                  <a:pt x="324" y="48"/>
                </a:lnTo>
                <a:lnTo>
                  <a:pt x="359" y="0"/>
                </a:lnTo>
                <a:lnTo>
                  <a:pt x="395" y="17"/>
                </a:lnTo>
                <a:lnTo>
                  <a:pt x="430" y="33"/>
                </a:lnTo>
                <a:lnTo>
                  <a:pt x="465" y="33"/>
                </a:lnTo>
                <a:lnTo>
                  <a:pt x="503" y="64"/>
                </a:lnTo>
                <a:lnTo>
                  <a:pt x="539" y="64"/>
                </a:lnTo>
                <a:lnTo>
                  <a:pt x="574" y="64"/>
                </a:lnTo>
                <a:lnTo>
                  <a:pt x="609" y="64"/>
                </a:lnTo>
                <a:lnTo>
                  <a:pt x="645" y="48"/>
                </a:lnTo>
                <a:lnTo>
                  <a:pt x="683" y="48"/>
                </a:lnTo>
                <a:lnTo>
                  <a:pt x="718" y="64"/>
                </a:lnTo>
                <a:lnTo>
                  <a:pt x="754" y="95"/>
                </a:lnTo>
                <a:lnTo>
                  <a:pt x="789" y="201"/>
                </a:lnTo>
                <a:lnTo>
                  <a:pt x="824" y="234"/>
                </a:lnTo>
                <a:lnTo>
                  <a:pt x="860" y="310"/>
                </a:lnTo>
                <a:lnTo>
                  <a:pt x="898" y="279"/>
                </a:lnTo>
                <a:lnTo>
                  <a:pt x="933" y="234"/>
                </a:lnTo>
                <a:lnTo>
                  <a:pt x="969" y="218"/>
                </a:lnTo>
                <a:lnTo>
                  <a:pt x="1004" y="170"/>
                </a:lnTo>
                <a:lnTo>
                  <a:pt x="1039" y="187"/>
                </a:lnTo>
                <a:lnTo>
                  <a:pt x="1075" y="234"/>
                </a:lnTo>
                <a:lnTo>
                  <a:pt x="1113" y="248"/>
                </a:lnTo>
                <a:lnTo>
                  <a:pt x="1148" y="234"/>
                </a:lnTo>
                <a:lnTo>
                  <a:pt x="1184" y="234"/>
                </a:lnTo>
                <a:lnTo>
                  <a:pt x="1219" y="218"/>
                </a:lnTo>
                <a:lnTo>
                  <a:pt x="1254" y="234"/>
                </a:lnTo>
                <a:lnTo>
                  <a:pt x="1290" y="248"/>
                </a:lnTo>
                <a:lnTo>
                  <a:pt x="1328" y="248"/>
                </a:lnTo>
                <a:lnTo>
                  <a:pt x="1363" y="265"/>
                </a:lnTo>
                <a:lnTo>
                  <a:pt x="1398" y="265"/>
                </a:lnTo>
                <a:lnTo>
                  <a:pt x="1434" y="296"/>
                </a:lnTo>
                <a:lnTo>
                  <a:pt x="1469" y="296"/>
                </a:lnTo>
                <a:lnTo>
                  <a:pt x="1505" y="248"/>
                </a:lnTo>
                <a:lnTo>
                  <a:pt x="1543" y="248"/>
                </a:lnTo>
                <a:lnTo>
                  <a:pt x="1578" y="218"/>
                </a:lnTo>
                <a:lnTo>
                  <a:pt x="1613" y="234"/>
                </a:lnTo>
                <a:lnTo>
                  <a:pt x="1649" y="279"/>
                </a:lnTo>
                <a:lnTo>
                  <a:pt x="1684" y="371"/>
                </a:lnTo>
                <a:lnTo>
                  <a:pt x="1722" y="496"/>
                </a:lnTo>
                <a:lnTo>
                  <a:pt x="1758" y="589"/>
                </a:lnTo>
                <a:lnTo>
                  <a:pt x="1793" y="959"/>
                </a:lnTo>
                <a:lnTo>
                  <a:pt x="1828" y="1144"/>
                </a:lnTo>
                <a:lnTo>
                  <a:pt x="1864" y="1484"/>
                </a:lnTo>
                <a:lnTo>
                  <a:pt x="1899" y="1498"/>
                </a:lnTo>
                <a:lnTo>
                  <a:pt x="1937" y="1498"/>
                </a:lnTo>
                <a:lnTo>
                  <a:pt x="1973" y="1484"/>
                </a:lnTo>
                <a:lnTo>
                  <a:pt x="2008" y="1467"/>
                </a:lnTo>
                <a:lnTo>
                  <a:pt x="2043" y="1453"/>
                </a:lnTo>
                <a:lnTo>
                  <a:pt x="2079" y="1437"/>
                </a:lnTo>
                <a:lnTo>
                  <a:pt x="2114" y="1392"/>
                </a:lnTo>
                <a:lnTo>
                  <a:pt x="2152" y="1314"/>
                </a:lnTo>
                <a:lnTo>
                  <a:pt x="2187" y="1160"/>
                </a:lnTo>
                <a:lnTo>
                  <a:pt x="2223" y="882"/>
                </a:lnTo>
                <a:lnTo>
                  <a:pt x="2258" y="804"/>
                </a:lnTo>
                <a:lnTo>
                  <a:pt x="2294" y="742"/>
                </a:lnTo>
                <a:lnTo>
                  <a:pt x="2329" y="711"/>
                </a:lnTo>
                <a:lnTo>
                  <a:pt x="2367" y="650"/>
                </a:lnTo>
                <a:lnTo>
                  <a:pt x="2402" y="527"/>
                </a:lnTo>
                <a:lnTo>
                  <a:pt x="2438" y="388"/>
                </a:lnTo>
                <a:lnTo>
                  <a:pt x="2473" y="371"/>
                </a:lnTo>
                <a:lnTo>
                  <a:pt x="2509" y="310"/>
                </a:lnTo>
                <a:lnTo>
                  <a:pt x="2544" y="326"/>
                </a:lnTo>
                <a:lnTo>
                  <a:pt x="2582" y="357"/>
                </a:lnTo>
                <a:lnTo>
                  <a:pt x="2617" y="371"/>
                </a:lnTo>
                <a:lnTo>
                  <a:pt x="2653" y="388"/>
                </a:lnTo>
                <a:lnTo>
                  <a:pt x="2688" y="371"/>
                </a:lnTo>
                <a:lnTo>
                  <a:pt x="2724" y="326"/>
                </a:lnTo>
                <a:lnTo>
                  <a:pt x="2762" y="326"/>
                </a:lnTo>
                <a:lnTo>
                  <a:pt x="2797" y="296"/>
                </a:lnTo>
                <a:lnTo>
                  <a:pt x="2832" y="296"/>
                </a:lnTo>
                <a:lnTo>
                  <a:pt x="2868" y="279"/>
                </a:lnTo>
                <a:lnTo>
                  <a:pt x="2903" y="279"/>
                </a:lnTo>
                <a:lnTo>
                  <a:pt x="2939" y="265"/>
                </a:lnTo>
                <a:lnTo>
                  <a:pt x="2976" y="265"/>
                </a:lnTo>
                <a:lnTo>
                  <a:pt x="3012" y="248"/>
                </a:lnTo>
                <a:lnTo>
                  <a:pt x="3047" y="248"/>
                </a:lnTo>
                <a:lnTo>
                  <a:pt x="3083" y="234"/>
                </a:lnTo>
                <a:lnTo>
                  <a:pt x="3118" y="248"/>
                </a:lnTo>
                <a:lnTo>
                  <a:pt x="3154" y="279"/>
                </a:lnTo>
                <a:lnTo>
                  <a:pt x="3191" y="279"/>
                </a:lnTo>
                <a:lnTo>
                  <a:pt x="3227" y="279"/>
                </a:lnTo>
              </a:path>
            </a:pathLst>
          </a:custGeom>
          <a:noFill/>
          <a:ln w="57150" cap="flat" cmpd="sng">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330" name="Rectangle 282"/>
          <p:cNvSpPr>
            <a:spLocks noChangeArrowheads="1"/>
          </p:cNvSpPr>
          <p:nvPr/>
        </p:nvSpPr>
        <p:spPr bwMode="auto">
          <a:xfrm>
            <a:off x="227013"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7938"/>
            <a:ext cx="9752013" cy="731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8" name="AutoShape 6"/>
          <p:cNvSpPr>
            <a:spLocks noChangeArrowheads="1"/>
          </p:cNvSpPr>
          <p:nvPr/>
        </p:nvSpPr>
        <p:spPr bwMode="auto">
          <a:xfrm>
            <a:off x="2493963" y="6065838"/>
            <a:ext cx="5519737" cy="896937"/>
          </a:xfrm>
          <a:prstGeom prst="roundRect">
            <a:avLst>
              <a:gd name="adj" fmla="val 16667"/>
            </a:avLst>
          </a:prstGeom>
          <a:solidFill>
            <a:srgbClr val="FFFFFF">
              <a:alpha val="75000"/>
            </a:srgbClr>
          </a:solidFill>
          <a:ln w="38100" algn="ctr">
            <a:solidFill>
              <a:srgbClr val="C0C0C0">
                <a:alpha val="50000"/>
              </a:srgb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48" tIns="48774" rIns="97548" bIns="48774">
            <a:spAutoFit/>
          </a:bodyPr>
          <a:lstStyle/>
          <a:p>
            <a:pPr algn="ctr" defTabSz="974725"/>
            <a:r>
              <a:rPr lang="en-US" sz="4500">
                <a:effectLst/>
              </a:rPr>
              <a:t>Unflattering Lighting</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ChangeArrowheads="1"/>
          </p:cNvSpPr>
          <p:nvPr/>
        </p:nvSpPr>
        <p:spPr bwMode="auto">
          <a:xfrm>
            <a:off x="0" y="1200150"/>
            <a:ext cx="9563100" cy="8826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45094"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69013" y="661988"/>
            <a:ext cx="3578225" cy="642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5095" name="Text Box 7"/>
          <p:cNvSpPr txBox="1">
            <a:spLocks noChangeArrowheads="1"/>
          </p:cNvSpPr>
          <p:nvPr/>
        </p:nvSpPr>
        <p:spPr bwMode="auto">
          <a:xfrm>
            <a:off x="6069013" y="738188"/>
            <a:ext cx="1227137" cy="3968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000" b="1">
                <a:effectLst/>
              </a:rPr>
              <a:t>Intensity</a:t>
            </a:r>
          </a:p>
        </p:txBody>
      </p:sp>
      <p:pic>
        <p:nvPicPr>
          <p:cNvPr id="34510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1200" y="661988"/>
            <a:ext cx="27416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5102" name="Text Box 14"/>
          <p:cNvSpPr txBox="1">
            <a:spLocks noChangeArrowheads="1"/>
          </p:cNvSpPr>
          <p:nvPr/>
        </p:nvSpPr>
        <p:spPr bwMode="auto">
          <a:xfrm>
            <a:off x="3221038" y="239713"/>
            <a:ext cx="200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Bilateral Filter</a:t>
            </a:r>
          </a:p>
        </p:txBody>
      </p:sp>
      <p:sp>
        <p:nvSpPr>
          <p:cNvPr id="345103" name="Line 15"/>
          <p:cNvSpPr>
            <a:spLocks noChangeShapeType="1"/>
          </p:cNvSpPr>
          <p:nvPr/>
        </p:nvSpPr>
        <p:spPr bwMode="auto">
          <a:xfrm>
            <a:off x="2535238" y="1584325"/>
            <a:ext cx="715962"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450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75" y="661988"/>
            <a:ext cx="27416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5132" name="Text Box 44"/>
          <p:cNvSpPr txBox="1">
            <a:spLocks noChangeArrowheads="1"/>
          </p:cNvSpPr>
          <p:nvPr/>
        </p:nvSpPr>
        <p:spPr bwMode="auto">
          <a:xfrm>
            <a:off x="227013" y="239713"/>
            <a:ext cx="1381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No-Flash</a:t>
            </a:r>
          </a:p>
        </p:txBody>
      </p:sp>
      <p:sp>
        <p:nvSpPr>
          <p:cNvPr id="345138" name="Rectangle 50"/>
          <p:cNvSpPr>
            <a:spLocks noChangeArrowheads="1"/>
          </p:cNvSpPr>
          <p:nvPr/>
        </p:nvSpPr>
        <p:spPr bwMode="auto">
          <a:xfrm>
            <a:off x="227013"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139" name="Rectangle 51"/>
          <p:cNvSpPr>
            <a:spLocks noChangeArrowheads="1"/>
          </p:cNvSpPr>
          <p:nvPr/>
        </p:nvSpPr>
        <p:spPr bwMode="auto">
          <a:xfrm>
            <a:off x="3246438"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140" name="Rectangle 52"/>
          <p:cNvSpPr>
            <a:spLocks noChangeArrowheads="1"/>
          </p:cNvSpPr>
          <p:nvPr/>
        </p:nvSpPr>
        <p:spPr bwMode="auto">
          <a:xfrm>
            <a:off x="2973388" y="1600200"/>
            <a:ext cx="112712"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41" name="Rectangle 5"/>
          <p:cNvSpPr>
            <a:spLocks noChangeArrowheads="1"/>
          </p:cNvSpPr>
          <p:nvPr/>
        </p:nvSpPr>
        <p:spPr bwMode="auto">
          <a:xfrm>
            <a:off x="142875" y="1100138"/>
            <a:ext cx="9372600" cy="10572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471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050" y="1471613"/>
            <a:ext cx="4424363" cy="442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7144" name="Text Box 8"/>
          <p:cNvSpPr txBox="1">
            <a:spLocks noChangeArrowheads="1"/>
          </p:cNvSpPr>
          <p:nvPr/>
        </p:nvSpPr>
        <p:spPr bwMode="auto">
          <a:xfrm>
            <a:off x="5099050" y="930275"/>
            <a:ext cx="35528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a:effectLst>
                  <a:outerShdw blurRad="38100" dist="38100" dir="2700000" algn="tl">
                    <a:srgbClr val="FFFFFF"/>
                  </a:outerShdw>
                </a:effectLst>
              </a:rPr>
              <a:t>Bilateral Filter</a:t>
            </a:r>
          </a:p>
        </p:txBody>
      </p:sp>
      <p:sp>
        <p:nvSpPr>
          <p:cNvPr id="347148" name="Line 12"/>
          <p:cNvSpPr>
            <a:spLocks noChangeShapeType="1"/>
          </p:cNvSpPr>
          <p:nvPr/>
        </p:nvSpPr>
        <p:spPr bwMode="auto">
          <a:xfrm>
            <a:off x="4392613" y="2914650"/>
            <a:ext cx="715962"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149" name="Rectangle 13"/>
          <p:cNvSpPr>
            <a:spLocks noChangeArrowheads="1"/>
          </p:cNvSpPr>
          <p:nvPr/>
        </p:nvSpPr>
        <p:spPr bwMode="auto">
          <a:xfrm>
            <a:off x="4559300" y="2914650"/>
            <a:ext cx="346075" cy="114300"/>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4714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 y="1471613"/>
            <a:ext cx="4424363" cy="442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7145" name="Text Box 9"/>
          <p:cNvSpPr txBox="1">
            <a:spLocks noChangeArrowheads="1"/>
          </p:cNvSpPr>
          <p:nvPr/>
        </p:nvSpPr>
        <p:spPr bwMode="auto">
          <a:xfrm>
            <a:off x="279400" y="930275"/>
            <a:ext cx="24463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a:effectLst>
                  <a:outerShdw blurRad="38100" dist="38100" dir="2700000" algn="tl">
                    <a:srgbClr val="FFFFFF"/>
                  </a:outerShdw>
                </a:effectLst>
              </a:rPr>
              <a:t>No-Flash</a:t>
            </a:r>
          </a:p>
        </p:txBody>
      </p:sp>
      <p:sp>
        <p:nvSpPr>
          <p:cNvPr id="347164" name="Rectangle 28"/>
          <p:cNvSpPr>
            <a:spLocks noChangeArrowheads="1"/>
          </p:cNvSpPr>
          <p:nvPr/>
        </p:nvSpPr>
        <p:spPr bwMode="auto">
          <a:xfrm>
            <a:off x="279400" y="5895975"/>
            <a:ext cx="4424363"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7165" name="Rectangle 29"/>
          <p:cNvSpPr>
            <a:spLocks noChangeArrowheads="1"/>
          </p:cNvSpPr>
          <p:nvPr/>
        </p:nvSpPr>
        <p:spPr bwMode="auto">
          <a:xfrm>
            <a:off x="5108575" y="5895975"/>
            <a:ext cx="4414838"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68" name="Rectangle 12"/>
          <p:cNvSpPr>
            <a:spLocks noChangeArrowheads="1"/>
          </p:cNvSpPr>
          <p:nvPr/>
        </p:nvSpPr>
        <p:spPr bwMode="auto">
          <a:xfrm>
            <a:off x="142875" y="1100138"/>
            <a:ext cx="9372600" cy="10572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802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050" y="1471613"/>
            <a:ext cx="4424363" cy="442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0260" name="Text Box 4"/>
          <p:cNvSpPr txBox="1">
            <a:spLocks noChangeArrowheads="1"/>
          </p:cNvSpPr>
          <p:nvPr/>
        </p:nvSpPr>
        <p:spPr bwMode="auto">
          <a:xfrm>
            <a:off x="5099050" y="930275"/>
            <a:ext cx="35528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a:effectLst>
                  <a:outerShdw blurRad="38100" dist="38100" dir="2700000" algn="tl">
                    <a:srgbClr val="FFFFFF"/>
                  </a:outerShdw>
                </a:effectLst>
              </a:rPr>
              <a:t>Bilateral Filter</a:t>
            </a:r>
          </a:p>
        </p:txBody>
      </p:sp>
      <p:sp>
        <p:nvSpPr>
          <p:cNvPr id="480266" name="Text Box 10"/>
          <p:cNvSpPr txBox="1">
            <a:spLocks noChangeArrowheads="1"/>
          </p:cNvSpPr>
          <p:nvPr/>
        </p:nvSpPr>
        <p:spPr bwMode="auto">
          <a:xfrm>
            <a:off x="279400" y="930275"/>
            <a:ext cx="24463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a:effectLst>
                  <a:outerShdw blurRad="38100" dist="38100" dir="2700000" algn="tl">
                    <a:srgbClr val="FFFFFF"/>
                  </a:outerShdw>
                </a:effectLst>
              </a:rPr>
              <a:t>Flash</a:t>
            </a:r>
          </a:p>
        </p:txBody>
      </p:sp>
      <p:pic>
        <p:nvPicPr>
          <p:cNvPr id="48026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 y="1471613"/>
            <a:ext cx="4424363" cy="442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0269" name="Rectangle 13"/>
          <p:cNvSpPr>
            <a:spLocks noChangeArrowheads="1"/>
          </p:cNvSpPr>
          <p:nvPr/>
        </p:nvSpPr>
        <p:spPr bwMode="auto">
          <a:xfrm>
            <a:off x="279400" y="5895975"/>
            <a:ext cx="4424363"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0270" name="Rectangle 14"/>
          <p:cNvSpPr>
            <a:spLocks noChangeArrowheads="1"/>
          </p:cNvSpPr>
          <p:nvPr/>
        </p:nvSpPr>
        <p:spPr bwMode="auto">
          <a:xfrm>
            <a:off x="5099050" y="5895975"/>
            <a:ext cx="4424363"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0" y="1200150"/>
            <a:ext cx="9563100" cy="8826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2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3965575"/>
            <a:ext cx="2741613"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2160" name="Picture 1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69013" y="661988"/>
            <a:ext cx="3578225" cy="642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2166" name="Text Box 22"/>
          <p:cNvSpPr txBox="1">
            <a:spLocks noChangeArrowheads="1"/>
          </p:cNvSpPr>
          <p:nvPr/>
        </p:nvSpPr>
        <p:spPr bwMode="auto">
          <a:xfrm>
            <a:off x="6069013" y="738188"/>
            <a:ext cx="1227137" cy="3968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000" b="1">
                <a:effectLst/>
              </a:rPr>
              <a:t>Intensity</a:t>
            </a:r>
          </a:p>
        </p:txBody>
      </p:sp>
      <p:pic>
        <p:nvPicPr>
          <p:cNvPr id="262169"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1200" y="661988"/>
            <a:ext cx="27416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2170" name="Text Box 26"/>
          <p:cNvSpPr txBox="1">
            <a:spLocks noChangeArrowheads="1"/>
          </p:cNvSpPr>
          <p:nvPr/>
        </p:nvSpPr>
        <p:spPr bwMode="auto">
          <a:xfrm>
            <a:off x="3221038" y="239713"/>
            <a:ext cx="200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Bilateral Filter</a:t>
            </a:r>
          </a:p>
        </p:txBody>
      </p:sp>
      <p:sp>
        <p:nvSpPr>
          <p:cNvPr id="262171" name="Line 27"/>
          <p:cNvSpPr>
            <a:spLocks noChangeShapeType="1"/>
          </p:cNvSpPr>
          <p:nvPr/>
        </p:nvSpPr>
        <p:spPr bwMode="auto">
          <a:xfrm>
            <a:off x="2535238" y="1584325"/>
            <a:ext cx="715962"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62173"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775" y="661988"/>
            <a:ext cx="27416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2174" name="Text Box 30"/>
          <p:cNvSpPr txBox="1">
            <a:spLocks noChangeArrowheads="1"/>
          </p:cNvSpPr>
          <p:nvPr/>
        </p:nvSpPr>
        <p:spPr bwMode="auto">
          <a:xfrm>
            <a:off x="227013" y="239713"/>
            <a:ext cx="1381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No-Flash</a:t>
            </a:r>
          </a:p>
        </p:txBody>
      </p:sp>
      <p:sp>
        <p:nvSpPr>
          <p:cNvPr id="262175" name="Text Box 31"/>
          <p:cNvSpPr txBox="1">
            <a:spLocks noChangeArrowheads="1"/>
          </p:cNvSpPr>
          <p:nvPr/>
        </p:nvSpPr>
        <p:spPr bwMode="auto">
          <a:xfrm>
            <a:off x="227013" y="3559175"/>
            <a:ext cx="854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Flash</a:t>
            </a:r>
          </a:p>
        </p:txBody>
      </p:sp>
      <p:sp>
        <p:nvSpPr>
          <p:cNvPr id="262176" name="Rectangle 32"/>
          <p:cNvSpPr>
            <a:spLocks noChangeArrowheads="1"/>
          </p:cNvSpPr>
          <p:nvPr/>
        </p:nvSpPr>
        <p:spPr bwMode="auto">
          <a:xfrm>
            <a:off x="3246438"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77" name="Rectangle 33"/>
          <p:cNvSpPr>
            <a:spLocks noChangeArrowheads="1"/>
          </p:cNvSpPr>
          <p:nvPr/>
        </p:nvSpPr>
        <p:spPr bwMode="auto">
          <a:xfrm>
            <a:off x="227013"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78" name="Rectangle 34"/>
          <p:cNvSpPr>
            <a:spLocks noChangeArrowheads="1"/>
          </p:cNvSpPr>
          <p:nvPr/>
        </p:nvSpPr>
        <p:spPr bwMode="auto">
          <a:xfrm>
            <a:off x="227013" y="6697663"/>
            <a:ext cx="2746375" cy="74612"/>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79" name="Rectangle 35"/>
          <p:cNvSpPr>
            <a:spLocks noChangeArrowheads="1"/>
          </p:cNvSpPr>
          <p:nvPr/>
        </p:nvSpPr>
        <p:spPr bwMode="auto">
          <a:xfrm>
            <a:off x="2973388" y="1600200"/>
            <a:ext cx="112712"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ChangeArrowheads="1"/>
          </p:cNvSpPr>
          <p:nvPr/>
        </p:nvSpPr>
        <p:spPr bwMode="auto">
          <a:xfrm>
            <a:off x="0" y="1200150"/>
            <a:ext cx="9563100" cy="8826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3184" name="Picture 1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69013" y="661988"/>
            <a:ext cx="3578225" cy="642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3188" name="Text Box 20"/>
          <p:cNvSpPr txBox="1">
            <a:spLocks noChangeArrowheads="1"/>
          </p:cNvSpPr>
          <p:nvPr/>
        </p:nvSpPr>
        <p:spPr bwMode="auto">
          <a:xfrm>
            <a:off x="6069013" y="738188"/>
            <a:ext cx="1227137" cy="3968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000" b="1">
                <a:effectLst/>
              </a:rPr>
              <a:t>Intensity</a:t>
            </a:r>
          </a:p>
        </p:txBody>
      </p:sp>
      <p:pic>
        <p:nvPicPr>
          <p:cNvPr id="263193"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3965575"/>
            <a:ext cx="2741613"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3196"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1200" y="661988"/>
            <a:ext cx="27416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3197" name="Text Box 29"/>
          <p:cNvSpPr txBox="1">
            <a:spLocks noChangeArrowheads="1"/>
          </p:cNvSpPr>
          <p:nvPr/>
        </p:nvSpPr>
        <p:spPr bwMode="auto">
          <a:xfrm>
            <a:off x="3221038" y="239713"/>
            <a:ext cx="200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Bilateral Filter</a:t>
            </a:r>
          </a:p>
        </p:txBody>
      </p:sp>
      <p:sp>
        <p:nvSpPr>
          <p:cNvPr id="263198" name="Line 30"/>
          <p:cNvSpPr>
            <a:spLocks noChangeShapeType="1"/>
          </p:cNvSpPr>
          <p:nvPr/>
        </p:nvSpPr>
        <p:spPr bwMode="auto">
          <a:xfrm>
            <a:off x="2535238" y="1584325"/>
            <a:ext cx="715962"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99" name="Rectangle 31"/>
          <p:cNvSpPr>
            <a:spLocks noChangeArrowheads="1"/>
          </p:cNvSpPr>
          <p:nvPr/>
        </p:nvSpPr>
        <p:spPr bwMode="auto">
          <a:xfrm>
            <a:off x="2768600" y="1584325"/>
            <a:ext cx="346075" cy="114300"/>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3200"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775" y="661988"/>
            <a:ext cx="27416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3201" name="Text Box 33"/>
          <p:cNvSpPr txBox="1">
            <a:spLocks noChangeArrowheads="1"/>
          </p:cNvSpPr>
          <p:nvPr/>
        </p:nvSpPr>
        <p:spPr bwMode="auto">
          <a:xfrm>
            <a:off x="227013" y="239713"/>
            <a:ext cx="1381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No-Flash</a:t>
            </a:r>
          </a:p>
        </p:txBody>
      </p:sp>
      <p:sp>
        <p:nvSpPr>
          <p:cNvPr id="263202" name="Text Box 34"/>
          <p:cNvSpPr txBox="1">
            <a:spLocks noChangeArrowheads="1"/>
          </p:cNvSpPr>
          <p:nvPr/>
        </p:nvSpPr>
        <p:spPr bwMode="auto">
          <a:xfrm>
            <a:off x="227013" y="3559175"/>
            <a:ext cx="854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Flash</a:t>
            </a:r>
          </a:p>
        </p:txBody>
      </p:sp>
      <p:sp>
        <p:nvSpPr>
          <p:cNvPr id="263203" name="Rectangle 35"/>
          <p:cNvSpPr>
            <a:spLocks noChangeArrowheads="1"/>
          </p:cNvSpPr>
          <p:nvPr/>
        </p:nvSpPr>
        <p:spPr bwMode="auto">
          <a:xfrm>
            <a:off x="3246438"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204" name="Rectangle 36"/>
          <p:cNvSpPr>
            <a:spLocks noChangeArrowheads="1"/>
          </p:cNvSpPr>
          <p:nvPr/>
        </p:nvSpPr>
        <p:spPr bwMode="auto">
          <a:xfrm>
            <a:off x="227013"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205" name="Rectangle 37"/>
          <p:cNvSpPr>
            <a:spLocks noChangeArrowheads="1"/>
          </p:cNvSpPr>
          <p:nvPr/>
        </p:nvSpPr>
        <p:spPr bwMode="auto">
          <a:xfrm>
            <a:off x="227013" y="6697663"/>
            <a:ext cx="2746375" cy="74612"/>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ChangeArrowheads="1"/>
          </p:cNvSpPr>
          <p:nvPr/>
        </p:nvSpPr>
        <p:spPr bwMode="auto">
          <a:xfrm>
            <a:off x="0" y="1200150"/>
            <a:ext cx="9563100" cy="8826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4207" name="Picture 1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69013" y="661988"/>
            <a:ext cx="3578225" cy="642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4211" name="Text Box 19"/>
          <p:cNvSpPr txBox="1">
            <a:spLocks noChangeArrowheads="1"/>
          </p:cNvSpPr>
          <p:nvPr/>
        </p:nvSpPr>
        <p:spPr bwMode="auto">
          <a:xfrm>
            <a:off x="6069013" y="738188"/>
            <a:ext cx="1227137" cy="3968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000" b="1">
                <a:effectLst/>
              </a:rPr>
              <a:t>Intensity</a:t>
            </a:r>
          </a:p>
        </p:txBody>
      </p:sp>
      <p:pic>
        <p:nvPicPr>
          <p:cNvPr id="264213"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3965575"/>
            <a:ext cx="2741613"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4216"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1200" y="661988"/>
            <a:ext cx="27416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4217" name="Text Box 25"/>
          <p:cNvSpPr txBox="1">
            <a:spLocks noChangeArrowheads="1"/>
          </p:cNvSpPr>
          <p:nvPr/>
        </p:nvSpPr>
        <p:spPr bwMode="auto">
          <a:xfrm>
            <a:off x="3221038" y="239713"/>
            <a:ext cx="200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Bilateral Filter</a:t>
            </a:r>
          </a:p>
        </p:txBody>
      </p:sp>
      <p:sp>
        <p:nvSpPr>
          <p:cNvPr id="264218" name="Line 26"/>
          <p:cNvSpPr>
            <a:spLocks noChangeShapeType="1"/>
          </p:cNvSpPr>
          <p:nvPr/>
        </p:nvSpPr>
        <p:spPr bwMode="auto">
          <a:xfrm>
            <a:off x="2535238" y="1584325"/>
            <a:ext cx="715962"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219" name="Rectangle 27"/>
          <p:cNvSpPr>
            <a:spLocks noChangeArrowheads="1"/>
          </p:cNvSpPr>
          <p:nvPr/>
        </p:nvSpPr>
        <p:spPr bwMode="auto">
          <a:xfrm>
            <a:off x="2768600" y="1584325"/>
            <a:ext cx="346075" cy="114300"/>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4220"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775" y="661988"/>
            <a:ext cx="27416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4221" name="Text Box 29"/>
          <p:cNvSpPr txBox="1">
            <a:spLocks noChangeArrowheads="1"/>
          </p:cNvSpPr>
          <p:nvPr/>
        </p:nvSpPr>
        <p:spPr bwMode="auto">
          <a:xfrm>
            <a:off x="227013" y="239713"/>
            <a:ext cx="1381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No-Flash</a:t>
            </a:r>
          </a:p>
        </p:txBody>
      </p:sp>
      <p:sp>
        <p:nvSpPr>
          <p:cNvPr id="264222" name="Text Box 30"/>
          <p:cNvSpPr txBox="1">
            <a:spLocks noChangeArrowheads="1"/>
          </p:cNvSpPr>
          <p:nvPr/>
        </p:nvSpPr>
        <p:spPr bwMode="auto">
          <a:xfrm>
            <a:off x="227013" y="3559175"/>
            <a:ext cx="854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Flash</a:t>
            </a:r>
          </a:p>
        </p:txBody>
      </p:sp>
      <p:sp>
        <p:nvSpPr>
          <p:cNvPr id="264224" name="Rectangle 32"/>
          <p:cNvSpPr>
            <a:spLocks noChangeArrowheads="1"/>
          </p:cNvSpPr>
          <p:nvPr/>
        </p:nvSpPr>
        <p:spPr bwMode="auto">
          <a:xfrm>
            <a:off x="227013"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25" name="Rectangle 33"/>
          <p:cNvSpPr>
            <a:spLocks noChangeArrowheads="1"/>
          </p:cNvSpPr>
          <p:nvPr/>
        </p:nvSpPr>
        <p:spPr bwMode="auto">
          <a:xfrm>
            <a:off x="3246438"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26" name="Rectangle 34"/>
          <p:cNvSpPr>
            <a:spLocks noChangeArrowheads="1"/>
          </p:cNvSpPr>
          <p:nvPr/>
        </p:nvSpPr>
        <p:spPr bwMode="auto">
          <a:xfrm>
            <a:off x="227013" y="6697663"/>
            <a:ext cx="2746375" cy="74612"/>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ChangeArrowheads="1"/>
          </p:cNvSpPr>
          <p:nvPr/>
        </p:nvSpPr>
        <p:spPr bwMode="auto">
          <a:xfrm>
            <a:off x="0" y="1200150"/>
            <a:ext cx="9563100" cy="8826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78542"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69013" y="661988"/>
            <a:ext cx="3578225" cy="642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8543" name="Text Box 15"/>
          <p:cNvSpPr txBox="1">
            <a:spLocks noChangeArrowheads="1"/>
          </p:cNvSpPr>
          <p:nvPr/>
        </p:nvSpPr>
        <p:spPr bwMode="auto">
          <a:xfrm>
            <a:off x="6069013" y="738188"/>
            <a:ext cx="1227137" cy="3968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000" b="1">
                <a:effectLst/>
              </a:rPr>
              <a:t>Intensity</a:t>
            </a:r>
          </a:p>
        </p:txBody>
      </p:sp>
      <p:sp>
        <p:nvSpPr>
          <p:cNvPr id="278544" name="Rectangle 16"/>
          <p:cNvSpPr>
            <a:spLocks noChangeArrowheads="1"/>
          </p:cNvSpPr>
          <p:nvPr/>
        </p:nvSpPr>
        <p:spPr bwMode="auto">
          <a:xfrm>
            <a:off x="8470900" y="1384300"/>
            <a:ext cx="266700" cy="250825"/>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endParaRPr lang="en-US" sz="2600">
              <a:effectLst/>
            </a:endParaRPr>
          </a:p>
        </p:txBody>
      </p:sp>
      <p:pic>
        <p:nvPicPr>
          <p:cNvPr id="278546"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3965575"/>
            <a:ext cx="2741613"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8549"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1200" y="661988"/>
            <a:ext cx="27416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8550" name="Text Box 22"/>
          <p:cNvSpPr txBox="1">
            <a:spLocks noChangeArrowheads="1"/>
          </p:cNvSpPr>
          <p:nvPr/>
        </p:nvSpPr>
        <p:spPr bwMode="auto">
          <a:xfrm>
            <a:off x="3221038" y="239713"/>
            <a:ext cx="200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Bilateral Filter</a:t>
            </a:r>
          </a:p>
        </p:txBody>
      </p:sp>
      <p:sp>
        <p:nvSpPr>
          <p:cNvPr id="278551" name="Line 23"/>
          <p:cNvSpPr>
            <a:spLocks noChangeShapeType="1"/>
          </p:cNvSpPr>
          <p:nvPr/>
        </p:nvSpPr>
        <p:spPr bwMode="auto">
          <a:xfrm>
            <a:off x="2535238" y="1584325"/>
            <a:ext cx="715962"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78553"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775" y="661988"/>
            <a:ext cx="27416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8554" name="Text Box 26"/>
          <p:cNvSpPr txBox="1">
            <a:spLocks noChangeArrowheads="1"/>
          </p:cNvSpPr>
          <p:nvPr/>
        </p:nvSpPr>
        <p:spPr bwMode="auto">
          <a:xfrm>
            <a:off x="227013" y="239713"/>
            <a:ext cx="1381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No-Flash</a:t>
            </a:r>
          </a:p>
        </p:txBody>
      </p:sp>
      <p:sp>
        <p:nvSpPr>
          <p:cNvPr id="278555" name="Text Box 27"/>
          <p:cNvSpPr txBox="1">
            <a:spLocks noChangeArrowheads="1"/>
          </p:cNvSpPr>
          <p:nvPr/>
        </p:nvSpPr>
        <p:spPr bwMode="auto">
          <a:xfrm>
            <a:off x="227013" y="3559175"/>
            <a:ext cx="854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Flash</a:t>
            </a:r>
          </a:p>
        </p:txBody>
      </p:sp>
      <p:sp>
        <p:nvSpPr>
          <p:cNvPr id="278556" name="Rectangle 28"/>
          <p:cNvSpPr>
            <a:spLocks noChangeArrowheads="1"/>
          </p:cNvSpPr>
          <p:nvPr/>
        </p:nvSpPr>
        <p:spPr bwMode="auto">
          <a:xfrm>
            <a:off x="227013"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57" name="Rectangle 29"/>
          <p:cNvSpPr>
            <a:spLocks noChangeArrowheads="1"/>
          </p:cNvSpPr>
          <p:nvPr/>
        </p:nvSpPr>
        <p:spPr bwMode="auto">
          <a:xfrm>
            <a:off x="3246438"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58" name="Rectangle 30"/>
          <p:cNvSpPr>
            <a:spLocks noChangeArrowheads="1"/>
          </p:cNvSpPr>
          <p:nvPr/>
        </p:nvSpPr>
        <p:spPr bwMode="auto">
          <a:xfrm>
            <a:off x="227013" y="6697663"/>
            <a:ext cx="2746375" cy="74612"/>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59" name="Rectangle 31"/>
          <p:cNvSpPr>
            <a:spLocks noChangeArrowheads="1"/>
          </p:cNvSpPr>
          <p:nvPr/>
        </p:nvSpPr>
        <p:spPr bwMode="auto">
          <a:xfrm>
            <a:off x="2973388" y="1600200"/>
            <a:ext cx="112712"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0" y="1200150"/>
            <a:ext cx="9563100" cy="8826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5231" name="Picture 1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69013" y="661988"/>
            <a:ext cx="3578225" cy="6427787"/>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5235" name="Text Box 19"/>
          <p:cNvSpPr txBox="1">
            <a:spLocks noChangeArrowheads="1"/>
          </p:cNvSpPr>
          <p:nvPr/>
        </p:nvSpPr>
        <p:spPr bwMode="auto">
          <a:xfrm>
            <a:off x="6069013" y="738188"/>
            <a:ext cx="1227137" cy="3968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000" b="1">
                <a:effectLst/>
              </a:rPr>
              <a:t>Intensity</a:t>
            </a:r>
          </a:p>
        </p:txBody>
      </p:sp>
      <p:pic>
        <p:nvPicPr>
          <p:cNvPr id="265237"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3965575"/>
            <a:ext cx="2741613"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5240"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1200" y="661988"/>
            <a:ext cx="27416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5241" name="Text Box 25"/>
          <p:cNvSpPr txBox="1">
            <a:spLocks noChangeArrowheads="1"/>
          </p:cNvSpPr>
          <p:nvPr/>
        </p:nvSpPr>
        <p:spPr bwMode="auto">
          <a:xfrm>
            <a:off x="3221038" y="239713"/>
            <a:ext cx="200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Bilateral Filter</a:t>
            </a:r>
          </a:p>
        </p:txBody>
      </p:sp>
      <p:sp>
        <p:nvSpPr>
          <p:cNvPr id="265242" name="Line 26"/>
          <p:cNvSpPr>
            <a:spLocks noChangeShapeType="1"/>
          </p:cNvSpPr>
          <p:nvPr/>
        </p:nvSpPr>
        <p:spPr bwMode="auto">
          <a:xfrm>
            <a:off x="2535238" y="1584325"/>
            <a:ext cx="715962"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65244"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775" y="661988"/>
            <a:ext cx="27416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5245" name="Text Box 29"/>
          <p:cNvSpPr txBox="1">
            <a:spLocks noChangeArrowheads="1"/>
          </p:cNvSpPr>
          <p:nvPr/>
        </p:nvSpPr>
        <p:spPr bwMode="auto">
          <a:xfrm>
            <a:off x="227013" y="239713"/>
            <a:ext cx="1381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No-Flash</a:t>
            </a:r>
          </a:p>
        </p:txBody>
      </p:sp>
      <p:sp>
        <p:nvSpPr>
          <p:cNvPr id="265246" name="Text Box 30"/>
          <p:cNvSpPr txBox="1">
            <a:spLocks noChangeArrowheads="1"/>
          </p:cNvSpPr>
          <p:nvPr/>
        </p:nvSpPr>
        <p:spPr bwMode="auto">
          <a:xfrm>
            <a:off x="227013" y="3559175"/>
            <a:ext cx="854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Flash</a:t>
            </a:r>
          </a:p>
        </p:txBody>
      </p:sp>
      <p:sp>
        <p:nvSpPr>
          <p:cNvPr id="265248" name="Rectangle 32"/>
          <p:cNvSpPr>
            <a:spLocks noChangeArrowheads="1"/>
          </p:cNvSpPr>
          <p:nvPr/>
        </p:nvSpPr>
        <p:spPr bwMode="auto">
          <a:xfrm>
            <a:off x="227013"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5249" name="Rectangle 33"/>
          <p:cNvSpPr>
            <a:spLocks noChangeArrowheads="1"/>
          </p:cNvSpPr>
          <p:nvPr/>
        </p:nvSpPr>
        <p:spPr bwMode="auto">
          <a:xfrm>
            <a:off x="3246438"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5250" name="Rectangle 34"/>
          <p:cNvSpPr>
            <a:spLocks noChangeArrowheads="1"/>
          </p:cNvSpPr>
          <p:nvPr/>
        </p:nvSpPr>
        <p:spPr bwMode="auto">
          <a:xfrm>
            <a:off x="227013" y="6697663"/>
            <a:ext cx="2746375" cy="74612"/>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5251" name="Rectangle 35"/>
          <p:cNvSpPr>
            <a:spLocks noChangeArrowheads="1"/>
          </p:cNvSpPr>
          <p:nvPr/>
        </p:nvSpPr>
        <p:spPr bwMode="auto">
          <a:xfrm>
            <a:off x="2973388" y="1600200"/>
            <a:ext cx="112712"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ChangeArrowheads="1"/>
          </p:cNvSpPr>
          <p:nvPr/>
        </p:nvSpPr>
        <p:spPr bwMode="auto">
          <a:xfrm>
            <a:off x="0" y="1200150"/>
            <a:ext cx="9563100" cy="882650"/>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pic>
        <p:nvPicPr>
          <p:cNvPr id="266254"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69013" y="661988"/>
            <a:ext cx="3578225" cy="6427787"/>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59" name="Text Box 19"/>
          <p:cNvSpPr txBox="1">
            <a:spLocks noChangeArrowheads="1"/>
          </p:cNvSpPr>
          <p:nvPr/>
        </p:nvSpPr>
        <p:spPr bwMode="auto">
          <a:xfrm>
            <a:off x="6069013" y="738188"/>
            <a:ext cx="1227137" cy="396875"/>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000" b="1">
                <a:effectLst/>
              </a:rPr>
              <a:t>Intensity</a:t>
            </a:r>
          </a:p>
        </p:txBody>
      </p:sp>
      <p:sp>
        <p:nvSpPr>
          <p:cNvPr id="266265" name="Text Box 25"/>
          <p:cNvSpPr txBox="1">
            <a:spLocks noChangeArrowheads="1"/>
          </p:cNvSpPr>
          <p:nvPr/>
        </p:nvSpPr>
        <p:spPr bwMode="auto">
          <a:xfrm>
            <a:off x="3221038" y="239713"/>
            <a:ext cx="2727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Joint Bilateral Filter</a:t>
            </a:r>
          </a:p>
        </p:txBody>
      </p:sp>
      <p:sp>
        <p:nvSpPr>
          <p:cNvPr id="266266" name="Line 26"/>
          <p:cNvSpPr>
            <a:spLocks noChangeShapeType="1"/>
          </p:cNvSpPr>
          <p:nvPr/>
        </p:nvSpPr>
        <p:spPr bwMode="auto">
          <a:xfrm>
            <a:off x="2535238" y="1584325"/>
            <a:ext cx="715962"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66268"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661988"/>
            <a:ext cx="27416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69" name="Text Box 29"/>
          <p:cNvSpPr txBox="1">
            <a:spLocks noChangeArrowheads="1"/>
          </p:cNvSpPr>
          <p:nvPr/>
        </p:nvSpPr>
        <p:spPr bwMode="auto">
          <a:xfrm>
            <a:off x="227013" y="239713"/>
            <a:ext cx="1381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No-Flash</a:t>
            </a:r>
          </a:p>
        </p:txBody>
      </p:sp>
      <p:sp>
        <p:nvSpPr>
          <p:cNvPr id="266270" name="Text Box 30"/>
          <p:cNvSpPr txBox="1">
            <a:spLocks noChangeArrowheads="1"/>
          </p:cNvSpPr>
          <p:nvPr/>
        </p:nvSpPr>
        <p:spPr bwMode="auto">
          <a:xfrm>
            <a:off x="227013" y="3559175"/>
            <a:ext cx="854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Flash</a:t>
            </a:r>
          </a:p>
        </p:txBody>
      </p:sp>
      <p:pic>
        <p:nvPicPr>
          <p:cNvPr id="266275"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2788" y="657225"/>
            <a:ext cx="2741612"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56" name="Freeform 16"/>
          <p:cNvSpPr>
            <a:spLocks/>
          </p:cNvSpPr>
          <p:nvPr/>
        </p:nvSpPr>
        <p:spPr bwMode="auto">
          <a:xfrm>
            <a:off x="2525713" y="2563813"/>
            <a:ext cx="1190625" cy="1689100"/>
          </a:xfrm>
          <a:custGeom>
            <a:avLst/>
            <a:gdLst>
              <a:gd name="T0" fmla="*/ 0 w 411"/>
              <a:gd name="T1" fmla="*/ 1064 h 1064"/>
              <a:gd name="T2" fmla="*/ 194 w 411"/>
              <a:gd name="T3" fmla="*/ 1064 h 1064"/>
              <a:gd name="T4" fmla="*/ 194 w 411"/>
              <a:gd name="T5" fmla="*/ 0 h 1064"/>
              <a:gd name="T6" fmla="*/ 411 w 411"/>
              <a:gd name="T7" fmla="*/ 0 h 1064"/>
            </a:gdLst>
            <a:ahLst/>
            <a:cxnLst>
              <a:cxn ang="0">
                <a:pos x="T0" y="T1"/>
              </a:cxn>
              <a:cxn ang="0">
                <a:pos x="T2" y="T3"/>
              </a:cxn>
              <a:cxn ang="0">
                <a:pos x="T4" y="T5"/>
              </a:cxn>
              <a:cxn ang="0">
                <a:pos x="T6" y="T7"/>
              </a:cxn>
            </a:cxnLst>
            <a:rect l="0" t="0" r="r" b="b"/>
            <a:pathLst>
              <a:path w="411" h="1064">
                <a:moveTo>
                  <a:pt x="0" y="1064"/>
                </a:moveTo>
                <a:lnTo>
                  <a:pt x="194" y="1064"/>
                </a:lnTo>
                <a:lnTo>
                  <a:pt x="194" y="0"/>
                </a:lnTo>
                <a:lnTo>
                  <a:pt x="411" y="0"/>
                </a:lnTo>
              </a:path>
            </a:pathLst>
          </a:custGeom>
          <a:noFill/>
          <a:ln w="5715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66261"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775" y="3965575"/>
            <a:ext cx="2741613"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6" name="Rectangle 36"/>
          <p:cNvSpPr>
            <a:spLocks noChangeArrowheads="1"/>
          </p:cNvSpPr>
          <p:nvPr/>
        </p:nvSpPr>
        <p:spPr bwMode="auto">
          <a:xfrm>
            <a:off x="3252788" y="2582863"/>
            <a:ext cx="301625" cy="120650"/>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78" name="Rectangle 38"/>
          <p:cNvSpPr>
            <a:spLocks noChangeArrowheads="1"/>
          </p:cNvSpPr>
          <p:nvPr/>
        </p:nvSpPr>
        <p:spPr bwMode="auto">
          <a:xfrm>
            <a:off x="227013"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79" name="Rectangle 39"/>
          <p:cNvSpPr>
            <a:spLocks noChangeArrowheads="1"/>
          </p:cNvSpPr>
          <p:nvPr/>
        </p:nvSpPr>
        <p:spPr bwMode="auto">
          <a:xfrm>
            <a:off x="3246438"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80" name="Rectangle 40"/>
          <p:cNvSpPr>
            <a:spLocks noChangeArrowheads="1"/>
          </p:cNvSpPr>
          <p:nvPr/>
        </p:nvSpPr>
        <p:spPr bwMode="auto">
          <a:xfrm>
            <a:off x="227013" y="6697663"/>
            <a:ext cx="2746375" cy="74612"/>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81" name="Rectangle 41"/>
          <p:cNvSpPr>
            <a:spLocks noChangeArrowheads="1"/>
          </p:cNvSpPr>
          <p:nvPr/>
        </p:nvSpPr>
        <p:spPr bwMode="auto">
          <a:xfrm>
            <a:off x="2973388" y="1600200"/>
            <a:ext cx="112712"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ChangeArrowheads="1"/>
          </p:cNvSpPr>
          <p:nvPr/>
        </p:nvSpPr>
        <p:spPr bwMode="auto">
          <a:xfrm>
            <a:off x="142875" y="1100138"/>
            <a:ext cx="9372600" cy="10572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7399" name="Text Box 23"/>
          <p:cNvSpPr txBox="1">
            <a:spLocks noChangeArrowheads="1"/>
          </p:cNvSpPr>
          <p:nvPr/>
        </p:nvSpPr>
        <p:spPr bwMode="auto">
          <a:xfrm>
            <a:off x="5099050" y="930275"/>
            <a:ext cx="419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a:effectLst>
                  <a:outerShdw blurRad="38100" dist="38100" dir="2700000" algn="tl">
                    <a:srgbClr val="FFFFFF"/>
                  </a:outerShdw>
                </a:effectLst>
              </a:rPr>
              <a:t>Joint Bilateral Filter</a:t>
            </a:r>
          </a:p>
        </p:txBody>
      </p:sp>
      <p:sp>
        <p:nvSpPr>
          <p:cNvPr id="357402" name="Text Box 26"/>
          <p:cNvSpPr txBox="1">
            <a:spLocks noChangeArrowheads="1"/>
          </p:cNvSpPr>
          <p:nvPr/>
        </p:nvSpPr>
        <p:spPr bwMode="auto">
          <a:xfrm>
            <a:off x="279400" y="930275"/>
            <a:ext cx="39687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a:effectLst>
                  <a:outerShdw blurRad="38100" dist="38100" dir="2700000" algn="tl">
                    <a:srgbClr val="FFFFFF"/>
                  </a:outerShdw>
                </a:effectLst>
              </a:rPr>
              <a:t>Bilateral Filter</a:t>
            </a:r>
          </a:p>
        </p:txBody>
      </p:sp>
      <p:pic>
        <p:nvPicPr>
          <p:cNvPr id="357403"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1471613"/>
            <a:ext cx="4424363" cy="442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7404"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1113" y="1471613"/>
            <a:ext cx="4424362" cy="442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7407" name="Text Box 31"/>
          <p:cNvSpPr txBox="1">
            <a:spLocks noChangeArrowheads="1"/>
          </p:cNvSpPr>
          <p:nvPr/>
        </p:nvSpPr>
        <p:spPr bwMode="auto">
          <a:xfrm>
            <a:off x="4525963" y="6692900"/>
            <a:ext cx="1665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000">
                <a:effectLst>
                  <a:outerShdw blurRad="38100" dist="38100" dir="2700000" algn="tl">
                    <a:srgbClr val="FFFFFF"/>
                  </a:outerShdw>
                </a:effectLst>
              </a:rPr>
              <a:t>[Eisemann04]</a:t>
            </a:r>
          </a:p>
        </p:txBody>
      </p:sp>
      <p:sp>
        <p:nvSpPr>
          <p:cNvPr id="357408" name="Rectangle 32"/>
          <p:cNvSpPr>
            <a:spLocks noChangeArrowheads="1"/>
          </p:cNvSpPr>
          <p:nvPr/>
        </p:nvSpPr>
        <p:spPr bwMode="auto">
          <a:xfrm>
            <a:off x="279400" y="5895975"/>
            <a:ext cx="4424363"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7409" name="Rectangle 33"/>
          <p:cNvSpPr>
            <a:spLocks noChangeArrowheads="1"/>
          </p:cNvSpPr>
          <p:nvPr/>
        </p:nvSpPr>
        <p:spPr bwMode="auto">
          <a:xfrm>
            <a:off x="5099050" y="5895975"/>
            <a:ext cx="4424363"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753600" cy="7324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903" name="AutoShape 7"/>
          <p:cNvSpPr>
            <a:spLocks noChangeArrowheads="1"/>
          </p:cNvSpPr>
          <p:nvPr/>
        </p:nvSpPr>
        <p:spPr bwMode="auto">
          <a:xfrm>
            <a:off x="3438525" y="6065838"/>
            <a:ext cx="3279775" cy="896937"/>
          </a:xfrm>
          <a:prstGeom prst="roundRect">
            <a:avLst>
              <a:gd name="adj" fmla="val 16667"/>
            </a:avLst>
          </a:prstGeom>
          <a:solidFill>
            <a:srgbClr val="FFFFFF">
              <a:alpha val="75000"/>
            </a:srgbClr>
          </a:solidFill>
          <a:ln w="38100" algn="ctr">
            <a:solidFill>
              <a:srgbClr val="C0C0C0">
                <a:alpha val="50000"/>
              </a:srgb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48" tIns="48774" rIns="97548" bIns="48774">
            <a:spAutoFit/>
          </a:bodyPr>
          <a:lstStyle/>
          <a:p>
            <a:pPr algn="ctr" defTabSz="974725"/>
            <a:r>
              <a:rPr lang="en-US" sz="4500">
                <a:effectLst/>
              </a:rPr>
              <a:t>Motion Blur</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ChangeArrowheads="1"/>
          </p:cNvSpPr>
          <p:nvPr/>
        </p:nvSpPr>
        <p:spPr bwMode="auto">
          <a:xfrm>
            <a:off x="142875" y="1100138"/>
            <a:ext cx="9372600" cy="1057275"/>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9435" name="Text Box 11"/>
          <p:cNvSpPr txBox="1">
            <a:spLocks noChangeArrowheads="1"/>
          </p:cNvSpPr>
          <p:nvPr/>
        </p:nvSpPr>
        <p:spPr bwMode="auto">
          <a:xfrm>
            <a:off x="5099050" y="930275"/>
            <a:ext cx="419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a:effectLst>
                  <a:outerShdw blurRad="38100" dist="38100" dir="2700000" algn="tl">
                    <a:srgbClr val="FFFFFF"/>
                  </a:outerShdw>
                </a:effectLst>
              </a:rPr>
              <a:t>Joint Bilateral Filter</a:t>
            </a:r>
          </a:p>
        </p:txBody>
      </p:sp>
      <p:sp>
        <p:nvSpPr>
          <p:cNvPr id="359438" name="Text Box 14"/>
          <p:cNvSpPr txBox="1">
            <a:spLocks noChangeArrowheads="1"/>
          </p:cNvSpPr>
          <p:nvPr/>
        </p:nvSpPr>
        <p:spPr bwMode="auto">
          <a:xfrm>
            <a:off x="279400" y="930275"/>
            <a:ext cx="39687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a:effectLst>
                  <a:outerShdw blurRad="38100" dist="38100" dir="2700000" algn="tl">
                    <a:srgbClr val="FFFFFF"/>
                  </a:outerShdw>
                </a:effectLst>
              </a:rPr>
              <a:t>Flash</a:t>
            </a:r>
          </a:p>
        </p:txBody>
      </p:sp>
      <p:pic>
        <p:nvPicPr>
          <p:cNvPr id="35944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1113" y="1471613"/>
            <a:ext cx="4424362" cy="442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9441"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75" y="1471613"/>
            <a:ext cx="4424363" cy="442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9443" name="Rectangle 19"/>
          <p:cNvSpPr>
            <a:spLocks noChangeArrowheads="1"/>
          </p:cNvSpPr>
          <p:nvPr/>
        </p:nvSpPr>
        <p:spPr bwMode="auto">
          <a:xfrm>
            <a:off x="279400" y="5895975"/>
            <a:ext cx="4424363"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9444" name="Rectangle 20"/>
          <p:cNvSpPr>
            <a:spLocks noChangeArrowheads="1"/>
          </p:cNvSpPr>
          <p:nvPr/>
        </p:nvSpPr>
        <p:spPr bwMode="auto">
          <a:xfrm>
            <a:off x="5099050" y="5895975"/>
            <a:ext cx="4424363"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ChangeArrowheads="1"/>
          </p:cNvSpPr>
          <p:nvPr/>
        </p:nvSpPr>
        <p:spPr bwMode="auto">
          <a:xfrm>
            <a:off x="0" y="1200150"/>
            <a:ext cx="9563100" cy="882650"/>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56" name="Text Box 8"/>
          <p:cNvSpPr txBox="1">
            <a:spLocks noChangeArrowheads="1"/>
          </p:cNvSpPr>
          <p:nvPr/>
        </p:nvSpPr>
        <p:spPr bwMode="auto">
          <a:xfrm>
            <a:off x="3221038" y="239713"/>
            <a:ext cx="2727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Joint Bilateral Filter</a:t>
            </a:r>
          </a:p>
        </p:txBody>
      </p:sp>
      <p:sp>
        <p:nvSpPr>
          <p:cNvPr id="360457" name="Line 9"/>
          <p:cNvSpPr>
            <a:spLocks noChangeShapeType="1"/>
          </p:cNvSpPr>
          <p:nvPr/>
        </p:nvSpPr>
        <p:spPr bwMode="auto">
          <a:xfrm>
            <a:off x="2535238" y="1584325"/>
            <a:ext cx="715962" cy="158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6045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661988"/>
            <a:ext cx="27416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0460" name="Text Box 12"/>
          <p:cNvSpPr txBox="1">
            <a:spLocks noChangeArrowheads="1"/>
          </p:cNvSpPr>
          <p:nvPr/>
        </p:nvSpPr>
        <p:spPr bwMode="auto">
          <a:xfrm>
            <a:off x="227013" y="239713"/>
            <a:ext cx="1381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No-Flash</a:t>
            </a:r>
          </a:p>
        </p:txBody>
      </p:sp>
      <p:sp>
        <p:nvSpPr>
          <p:cNvPr id="360461" name="Text Box 13"/>
          <p:cNvSpPr txBox="1">
            <a:spLocks noChangeArrowheads="1"/>
          </p:cNvSpPr>
          <p:nvPr/>
        </p:nvSpPr>
        <p:spPr bwMode="auto">
          <a:xfrm>
            <a:off x="227013" y="3559175"/>
            <a:ext cx="854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Flash</a:t>
            </a:r>
          </a:p>
        </p:txBody>
      </p:sp>
      <p:pic>
        <p:nvPicPr>
          <p:cNvPr id="36046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3263" y="649288"/>
            <a:ext cx="2741612"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0463" name="Freeform 15"/>
          <p:cNvSpPr>
            <a:spLocks/>
          </p:cNvSpPr>
          <p:nvPr/>
        </p:nvSpPr>
        <p:spPr bwMode="auto">
          <a:xfrm>
            <a:off x="2525713" y="2563813"/>
            <a:ext cx="1190625" cy="1689100"/>
          </a:xfrm>
          <a:custGeom>
            <a:avLst/>
            <a:gdLst>
              <a:gd name="T0" fmla="*/ 0 w 411"/>
              <a:gd name="T1" fmla="*/ 1064 h 1064"/>
              <a:gd name="T2" fmla="*/ 194 w 411"/>
              <a:gd name="T3" fmla="*/ 1064 h 1064"/>
              <a:gd name="T4" fmla="*/ 194 w 411"/>
              <a:gd name="T5" fmla="*/ 0 h 1064"/>
              <a:gd name="T6" fmla="*/ 411 w 411"/>
              <a:gd name="T7" fmla="*/ 0 h 1064"/>
            </a:gdLst>
            <a:ahLst/>
            <a:cxnLst>
              <a:cxn ang="0">
                <a:pos x="T0" y="T1"/>
              </a:cxn>
              <a:cxn ang="0">
                <a:pos x="T2" y="T3"/>
              </a:cxn>
              <a:cxn ang="0">
                <a:pos x="T4" y="T5"/>
              </a:cxn>
              <a:cxn ang="0">
                <a:pos x="T6" y="T7"/>
              </a:cxn>
            </a:cxnLst>
            <a:rect l="0" t="0" r="r" b="b"/>
            <a:pathLst>
              <a:path w="411" h="1064">
                <a:moveTo>
                  <a:pt x="0" y="1064"/>
                </a:moveTo>
                <a:lnTo>
                  <a:pt x="194" y="1064"/>
                </a:lnTo>
                <a:lnTo>
                  <a:pt x="194" y="0"/>
                </a:lnTo>
                <a:lnTo>
                  <a:pt x="411" y="0"/>
                </a:lnTo>
              </a:path>
            </a:pathLst>
          </a:custGeom>
          <a:noFill/>
          <a:ln w="5715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465" name="Rectangle 17"/>
          <p:cNvSpPr>
            <a:spLocks noChangeArrowheads="1"/>
          </p:cNvSpPr>
          <p:nvPr/>
        </p:nvSpPr>
        <p:spPr bwMode="auto">
          <a:xfrm>
            <a:off x="3252788" y="2582863"/>
            <a:ext cx="301625" cy="120650"/>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60464"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75" y="3965575"/>
            <a:ext cx="2741613"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0487" name="Rectangle 39"/>
          <p:cNvSpPr>
            <a:spLocks noChangeArrowheads="1"/>
          </p:cNvSpPr>
          <p:nvPr/>
        </p:nvSpPr>
        <p:spPr bwMode="auto">
          <a:xfrm>
            <a:off x="227013"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88" name="Rectangle 40"/>
          <p:cNvSpPr>
            <a:spLocks noChangeArrowheads="1"/>
          </p:cNvSpPr>
          <p:nvPr/>
        </p:nvSpPr>
        <p:spPr bwMode="auto">
          <a:xfrm>
            <a:off x="3246438"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89" name="Rectangle 41"/>
          <p:cNvSpPr>
            <a:spLocks noChangeArrowheads="1"/>
          </p:cNvSpPr>
          <p:nvPr/>
        </p:nvSpPr>
        <p:spPr bwMode="auto">
          <a:xfrm>
            <a:off x="227013" y="6697663"/>
            <a:ext cx="2746375" cy="74612"/>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490" name="Rectangle 42"/>
          <p:cNvSpPr>
            <a:spLocks noChangeArrowheads="1"/>
          </p:cNvSpPr>
          <p:nvPr/>
        </p:nvSpPr>
        <p:spPr bwMode="auto">
          <a:xfrm>
            <a:off x="2973388" y="1600200"/>
            <a:ext cx="112712"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0" y="1200150"/>
            <a:ext cx="9563100" cy="882650"/>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3528" name="Text Box 8"/>
          <p:cNvSpPr txBox="1">
            <a:spLocks noChangeArrowheads="1"/>
          </p:cNvSpPr>
          <p:nvPr/>
        </p:nvSpPr>
        <p:spPr bwMode="auto">
          <a:xfrm>
            <a:off x="3221038" y="239713"/>
            <a:ext cx="2727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Joint Bilateral Filter</a:t>
            </a:r>
          </a:p>
        </p:txBody>
      </p:sp>
      <p:sp>
        <p:nvSpPr>
          <p:cNvPr id="363529" name="Line 9"/>
          <p:cNvSpPr>
            <a:spLocks noChangeShapeType="1"/>
          </p:cNvSpPr>
          <p:nvPr/>
        </p:nvSpPr>
        <p:spPr bwMode="auto">
          <a:xfrm>
            <a:off x="2535238" y="1584325"/>
            <a:ext cx="715962" cy="158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6353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661988"/>
            <a:ext cx="27416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3532" name="Text Box 12"/>
          <p:cNvSpPr txBox="1">
            <a:spLocks noChangeArrowheads="1"/>
          </p:cNvSpPr>
          <p:nvPr/>
        </p:nvSpPr>
        <p:spPr bwMode="auto">
          <a:xfrm>
            <a:off x="227013" y="239713"/>
            <a:ext cx="1381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No-Flash</a:t>
            </a:r>
          </a:p>
        </p:txBody>
      </p:sp>
      <p:sp>
        <p:nvSpPr>
          <p:cNvPr id="363533" name="Text Box 13"/>
          <p:cNvSpPr txBox="1">
            <a:spLocks noChangeArrowheads="1"/>
          </p:cNvSpPr>
          <p:nvPr/>
        </p:nvSpPr>
        <p:spPr bwMode="auto">
          <a:xfrm>
            <a:off x="227013" y="3559175"/>
            <a:ext cx="854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Flash</a:t>
            </a:r>
          </a:p>
        </p:txBody>
      </p:sp>
      <p:pic>
        <p:nvPicPr>
          <p:cNvPr id="36353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3263" y="649288"/>
            <a:ext cx="2741612"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3535" name="Freeform 15"/>
          <p:cNvSpPr>
            <a:spLocks/>
          </p:cNvSpPr>
          <p:nvPr/>
        </p:nvSpPr>
        <p:spPr bwMode="auto">
          <a:xfrm>
            <a:off x="2525713" y="2563813"/>
            <a:ext cx="1190625" cy="1689100"/>
          </a:xfrm>
          <a:custGeom>
            <a:avLst/>
            <a:gdLst>
              <a:gd name="T0" fmla="*/ 0 w 411"/>
              <a:gd name="T1" fmla="*/ 1064 h 1064"/>
              <a:gd name="T2" fmla="*/ 194 w 411"/>
              <a:gd name="T3" fmla="*/ 1064 h 1064"/>
              <a:gd name="T4" fmla="*/ 194 w 411"/>
              <a:gd name="T5" fmla="*/ 0 h 1064"/>
              <a:gd name="T6" fmla="*/ 411 w 411"/>
              <a:gd name="T7" fmla="*/ 0 h 1064"/>
            </a:gdLst>
            <a:ahLst/>
            <a:cxnLst>
              <a:cxn ang="0">
                <a:pos x="T0" y="T1"/>
              </a:cxn>
              <a:cxn ang="0">
                <a:pos x="T2" y="T3"/>
              </a:cxn>
              <a:cxn ang="0">
                <a:pos x="T4" y="T5"/>
              </a:cxn>
              <a:cxn ang="0">
                <a:pos x="T6" y="T7"/>
              </a:cxn>
            </a:cxnLst>
            <a:rect l="0" t="0" r="r" b="b"/>
            <a:pathLst>
              <a:path w="411" h="1064">
                <a:moveTo>
                  <a:pt x="0" y="1064"/>
                </a:moveTo>
                <a:lnTo>
                  <a:pt x="194" y="1064"/>
                </a:lnTo>
                <a:lnTo>
                  <a:pt x="194" y="0"/>
                </a:lnTo>
                <a:lnTo>
                  <a:pt x="411" y="0"/>
                </a:lnTo>
              </a:path>
            </a:pathLst>
          </a:custGeom>
          <a:noFill/>
          <a:ln w="5715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536" name="Rectangle 16"/>
          <p:cNvSpPr>
            <a:spLocks noChangeArrowheads="1"/>
          </p:cNvSpPr>
          <p:nvPr/>
        </p:nvSpPr>
        <p:spPr bwMode="auto">
          <a:xfrm>
            <a:off x="3252788" y="2582863"/>
            <a:ext cx="301625" cy="120650"/>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63542"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7388" y="3965575"/>
            <a:ext cx="2741612"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3549" name="Text Box 29"/>
          <p:cNvSpPr txBox="1">
            <a:spLocks noChangeArrowheads="1"/>
          </p:cNvSpPr>
          <p:nvPr/>
        </p:nvSpPr>
        <p:spPr bwMode="auto">
          <a:xfrm>
            <a:off x="3221038" y="3517900"/>
            <a:ext cx="200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Bilateral Filter</a:t>
            </a:r>
          </a:p>
        </p:txBody>
      </p:sp>
      <p:sp>
        <p:nvSpPr>
          <p:cNvPr id="363552" name="Line 32"/>
          <p:cNvSpPr>
            <a:spLocks noChangeShapeType="1"/>
          </p:cNvSpPr>
          <p:nvPr/>
        </p:nvSpPr>
        <p:spPr bwMode="auto">
          <a:xfrm>
            <a:off x="2535238" y="5156200"/>
            <a:ext cx="715962" cy="158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553" name="Rectangle 33"/>
          <p:cNvSpPr>
            <a:spLocks noChangeArrowheads="1"/>
          </p:cNvSpPr>
          <p:nvPr/>
        </p:nvSpPr>
        <p:spPr bwMode="auto">
          <a:xfrm>
            <a:off x="2768600" y="5156200"/>
            <a:ext cx="346075" cy="114300"/>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63554" name="Picture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775" y="3965575"/>
            <a:ext cx="2741613"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3555" name="Rectangle 35"/>
          <p:cNvSpPr>
            <a:spLocks noChangeArrowheads="1"/>
          </p:cNvSpPr>
          <p:nvPr/>
        </p:nvSpPr>
        <p:spPr bwMode="auto">
          <a:xfrm>
            <a:off x="227013"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3556" name="Rectangle 36"/>
          <p:cNvSpPr>
            <a:spLocks noChangeArrowheads="1"/>
          </p:cNvSpPr>
          <p:nvPr/>
        </p:nvSpPr>
        <p:spPr bwMode="auto">
          <a:xfrm>
            <a:off x="3236913" y="3384550"/>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3557" name="Rectangle 37"/>
          <p:cNvSpPr>
            <a:spLocks noChangeArrowheads="1"/>
          </p:cNvSpPr>
          <p:nvPr/>
        </p:nvSpPr>
        <p:spPr bwMode="auto">
          <a:xfrm>
            <a:off x="227013" y="6707188"/>
            <a:ext cx="2746375" cy="74612"/>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3558" name="Rectangle 38"/>
          <p:cNvSpPr>
            <a:spLocks noChangeArrowheads="1"/>
          </p:cNvSpPr>
          <p:nvPr/>
        </p:nvSpPr>
        <p:spPr bwMode="auto">
          <a:xfrm>
            <a:off x="3227388" y="6707188"/>
            <a:ext cx="2746375" cy="74612"/>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3559" name="Rectangle 39"/>
          <p:cNvSpPr>
            <a:spLocks noChangeArrowheads="1"/>
          </p:cNvSpPr>
          <p:nvPr/>
        </p:nvSpPr>
        <p:spPr bwMode="auto">
          <a:xfrm>
            <a:off x="2973388" y="1600200"/>
            <a:ext cx="112712"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ChangeArrowheads="1"/>
          </p:cNvSpPr>
          <p:nvPr/>
        </p:nvSpPr>
        <p:spPr bwMode="auto">
          <a:xfrm>
            <a:off x="0" y="1200150"/>
            <a:ext cx="9563100" cy="882650"/>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52" name="Text Box 8"/>
          <p:cNvSpPr txBox="1">
            <a:spLocks noChangeArrowheads="1"/>
          </p:cNvSpPr>
          <p:nvPr/>
        </p:nvSpPr>
        <p:spPr bwMode="auto">
          <a:xfrm>
            <a:off x="3221038" y="239713"/>
            <a:ext cx="2727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Joint Bilateral Filter</a:t>
            </a:r>
          </a:p>
        </p:txBody>
      </p:sp>
      <p:sp>
        <p:nvSpPr>
          <p:cNvPr id="364553" name="Line 9"/>
          <p:cNvSpPr>
            <a:spLocks noChangeShapeType="1"/>
          </p:cNvSpPr>
          <p:nvPr/>
        </p:nvSpPr>
        <p:spPr bwMode="auto">
          <a:xfrm>
            <a:off x="2535238" y="1584325"/>
            <a:ext cx="715962" cy="158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6455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661988"/>
            <a:ext cx="27416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4556" name="Text Box 12"/>
          <p:cNvSpPr txBox="1">
            <a:spLocks noChangeArrowheads="1"/>
          </p:cNvSpPr>
          <p:nvPr/>
        </p:nvSpPr>
        <p:spPr bwMode="auto">
          <a:xfrm>
            <a:off x="227013" y="239713"/>
            <a:ext cx="1381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No-Flash</a:t>
            </a:r>
          </a:p>
        </p:txBody>
      </p:sp>
      <p:sp>
        <p:nvSpPr>
          <p:cNvPr id="364557" name="Text Box 13"/>
          <p:cNvSpPr txBox="1">
            <a:spLocks noChangeArrowheads="1"/>
          </p:cNvSpPr>
          <p:nvPr/>
        </p:nvSpPr>
        <p:spPr bwMode="auto">
          <a:xfrm>
            <a:off x="227013" y="3559175"/>
            <a:ext cx="854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Flash</a:t>
            </a:r>
          </a:p>
        </p:txBody>
      </p:sp>
      <p:pic>
        <p:nvPicPr>
          <p:cNvPr id="36455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3263" y="649288"/>
            <a:ext cx="2741612"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4559" name="Freeform 15"/>
          <p:cNvSpPr>
            <a:spLocks/>
          </p:cNvSpPr>
          <p:nvPr/>
        </p:nvSpPr>
        <p:spPr bwMode="auto">
          <a:xfrm>
            <a:off x="2525713" y="2563813"/>
            <a:ext cx="1190625" cy="1689100"/>
          </a:xfrm>
          <a:custGeom>
            <a:avLst/>
            <a:gdLst>
              <a:gd name="T0" fmla="*/ 0 w 411"/>
              <a:gd name="T1" fmla="*/ 1064 h 1064"/>
              <a:gd name="T2" fmla="*/ 194 w 411"/>
              <a:gd name="T3" fmla="*/ 1064 h 1064"/>
              <a:gd name="T4" fmla="*/ 194 w 411"/>
              <a:gd name="T5" fmla="*/ 0 h 1064"/>
              <a:gd name="T6" fmla="*/ 411 w 411"/>
              <a:gd name="T7" fmla="*/ 0 h 1064"/>
            </a:gdLst>
            <a:ahLst/>
            <a:cxnLst>
              <a:cxn ang="0">
                <a:pos x="T0" y="T1"/>
              </a:cxn>
              <a:cxn ang="0">
                <a:pos x="T2" y="T3"/>
              </a:cxn>
              <a:cxn ang="0">
                <a:pos x="T4" y="T5"/>
              </a:cxn>
              <a:cxn ang="0">
                <a:pos x="T6" y="T7"/>
              </a:cxn>
            </a:cxnLst>
            <a:rect l="0" t="0" r="r" b="b"/>
            <a:pathLst>
              <a:path w="411" h="1064">
                <a:moveTo>
                  <a:pt x="0" y="1064"/>
                </a:moveTo>
                <a:lnTo>
                  <a:pt x="194" y="1064"/>
                </a:lnTo>
                <a:lnTo>
                  <a:pt x="194" y="0"/>
                </a:lnTo>
                <a:lnTo>
                  <a:pt x="411" y="0"/>
                </a:lnTo>
              </a:path>
            </a:pathLst>
          </a:custGeom>
          <a:noFill/>
          <a:ln w="5715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560" name="Rectangle 16"/>
          <p:cNvSpPr>
            <a:spLocks noChangeArrowheads="1"/>
          </p:cNvSpPr>
          <p:nvPr/>
        </p:nvSpPr>
        <p:spPr bwMode="auto">
          <a:xfrm>
            <a:off x="3252788" y="2582863"/>
            <a:ext cx="301625" cy="120650"/>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64562"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5275" y="3965575"/>
            <a:ext cx="2741613"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4563" name="Line 19"/>
          <p:cNvSpPr>
            <a:spLocks noChangeShapeType="1"/>
          </p:cNvSpPr>
          <p:nvPr/>
        </p:nvSpPr>
        <p:spPr bwMode="auto">
          <a:xfrm>
            <a:off x="5586413" y="5194300"/>
            <a:ext cx="1519237"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564" name="Oval 20"/>
          <p:cNvSpPr>
            <a:spLocks noChangeArrowheads="1"/>
          </p:cNvSpPr>
          <p:nvPr/>
        </p:nvSpPr>
        <p:spPr bwMode="auto">
          <a:xfrm>
            <a:off x="6110288" y="4967288"/>
            <a:ext cx="457200" cy="45720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r>
              <a:rPr lang="en-US" sz="2600" b="1">
                <a:effectLst/>
              </a:rPr>
              <a:t>/</a:t>
            </a:r>
          </a:p>
        </p:txBody>
      </p:sp>
      <p:pic>
        <p:nvPicPr>
          <p:cNvPr id="364566"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7388" y="3965575"/>
            <a:ext cx="2741612"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4567" name="Freeform 23"/>
          <p:cNvSpPr>
            <a:spLocks/>
          </p:cNvSpPr>
          <p:nvPr/>
        </p:nvSpPr>
        <p:spPr bwMode="auto">
          <a:xfrm>
            <a:off x="2535238" y="5462588"/>
            <a:ext cx="3802062" cy="538162"/>
          </a:xfrm>
          <a:custGeom>
            <a:avLst/>
            <a:gdLst>
              <a:gd name="T0" fmla="*/ 0 w 2395"/>
              <a:gd name="T1" fmla="*/ 484 h 484"/>
              <a:gd name="T2" fmla="*/ 2395 w 2395"/>
              <a:gd name="T3" fmla="*/ 484 h 484"/>
              <a:gd name="T4" fmla="*/ 2395 w 2395"/>
              <a:gd name="T5" fmla="*/ 0 h 484"/>
            </a:gdLst>
            <a:ahLst/>
            <a:cxnLst>
              <a:cxn ang="0">
                <a:pos x="T0" y="T1"/>
              </a:cxn>
              <a:cxn ang="0">
                <a:pos x="T2" y="T3"/>
              </a:cxn>
              <a:cxn ang="0">
                <a:pos x="T4" y="T5"/>
              </a:cxn>
            </a:cxnLst>
            <a:rect l="0" t="0" r="r" b="b"/>
            <a:pathLst>
              <a:path w="2395" h="484">
                <a:moveTo>
                  <a:pt x="0" y="484"/>
                </a:moveTo>
                <a:lnTo>
                  <a:pt x="2395" y="484"/>
                </a:lnTo>
                <a:lnTo>
                  <a:pt x="2395" y="0"/>
                </a:lnTo>
              </a:path>
            </a:pathLst>
          </a:custGeom>
          <a:noFill/>
          <a:ln w="571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571" name="Rectangle 27"/>
          <p:cNvSpPr>
            <a:spLocks noChangeArrowheads="1"/>
          </p:cNvSpPr>
          <p:nvPr/>
        </p:nvSpPr>
        <p:spPr bwMode="auto">
          <a:xfrm>
            <a:off x="6645275" y="5194300"/>
            <a:ext cx="346075" cy="114300"/>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72" name="Rectangle 28"/>
          <p:cNvSpPr>
            <a:spLocks noChangeArrowheads="1"/>
          </p:cNvSpPr>
          <p:nvPr/>
        </p:nvSpPr>
        <p:spPr bwMode="auto">
          <a:xfrm>
            <a:off x="3227388" y="6000750"/>
            <a:ext cx="2727325" cy="114300"/>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73" name="Text Box 29"/>
          <p:cNvSpPr txBox="1">
            <a:spLocks noChangeArrowheads="1"/>
          </p:cNvSpPr>
          <p:nvPr/>
        </p:nvSpPr>
        <p:spPr bwMode="auto">
          <a:xfrm>
            <a:off x="3221038" y="3517900"/>
            <a:ext cx="200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Bilateral Filter</a:t>
            </a:r>
          </a:p>
        </p:txBody>
      </p:sp>
      <p:sp>
        <p:nvSpPr>
          <p:cNvPr id="364574" name="Text Box 30"/>
          <p:cNvSpPr txBox="1">
            <a:spLocks noChangeArrowheads="1"/>
          </p:cNvSpPr>
          <p:nvPr/>
        </p:nvSpPr>
        <p:spPr bwMode="auto">
          <a:xfrm>
            <a:off x="6645275" y="3535363"/>
            <a:ext cx="1754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Detail Layer</a:t>
            </a:r>
          </a:p>
        </p:txBody>
      </p:sp>
      <p:sp>
        <p:nvSpPr>
          <p:cNvPr id="364576" name="Line 32"/>
          <p:cNvSpPr>
            <a:spLocks noChangeShapeType="1"/>
          </p:cNvSpPr>
          <p:nvPr/>
        </p:nvSpPr>
        <p:spPr bwMode="auto">
          <a:xfrm>
            <a:off x="2535238" y="5156200"/>
            <a:ext cx="715962" cy="158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577" name="Rectangle 33"/>
          <p:cNvSpPr>
            <a:spLocks noChangeArrowheads="1"/>
          </p:cNvSpPr>
          <p:nvPr/>
        </p:nvSpPr>
        <p:spPr bwMode="auto">
          <a:xfrm>
            <a:off x="2768600" y="5156200"/>
            <a:ext cx="346075" cy="114300"/>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64578" name="Picture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775" y="3965575"/>
            <a:ext cx="2741613"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4582" name="Rectangle 38"/>
          <p:cNvSpPr>
            <a:spLocks noChangeArrowheads="1"/>
          </p:cNvSpPr>
          <p:nvPr/>
        </p:nvSpPr>
        <p:spPr bwMode="auto">
          <a:xfrm>
            <a:off x="227013"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83" name="Rectangle 39"/>
          <p:cNvSpPr>
            <a:spLocks noChangeArrowheads="1"/>
          </p:cNvSpPr>
          <p:nvPr/>
        </p:nvSpPr>
        <p:spPr bwMode="auto">
          <a:xfrm>
            <a:off x="3236913" y="3384550"/>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84" name="Rectangle 40"/>
          <p:cNvSpPr>
            <a:spLocks noChangeArrowheads="1"/>
          </p:cNvSpPr>
          <p:nvPr/>
        </p:nvSpPr>
        <p:spPr bwMode="auto">
          <a:xfrm>
            <a:off x="227013" y="6707188"/>
            <a:ext cx="2746375" cy="74612"/>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85" name="Rectangle 41"/>
          <p:cNvSpPr>
            <a:spLocks noChangeArrowheads="1"/>
          </p:cNvSpPr>
          <p:nvPr/>
        </p:nvSpPr>
        <p:spPr bwMode="auto">
          <a:xfrm>
            <a:off x="3227388" y="6707188"/>
            <a:ext cx="2746375" cy="74612"/>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86" name="Rectangle 42"/>
          <p:cNvSpPr>
            <a:spLocks noChangeArrowheads="1"/>
          </p:cNvSpPr>
          <p:nvPr/>
        </p:nvSpPr>
        <p:spPr bwMode="auto">
          <a:xfrm>
            <a:off x="6640513" y="6707188"/>
            <a:ext cx="2746375" cy="74612"/>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87" name="Rectangle 43"/>
          <p:cNvSpPr>
            <a:spLocks noChangeArrowheads="1"/>
          </p:cNvSpPr>
          <p:nvPr/>
        </p:nvSpPr>
        <p:spPr bwMode="auto">
          <a:xfrm>
            <a:off x="2973388" y="1600200"/>
            <a:ext cx="112712"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ChangeArrowheads="1"/>
          </p:cNvSpPr>
          <p:nvPr/>
        </p:nvSpPr>
        <p:spPr bwMode="auto">
          <a:xfrm>
            <a:off x="0" y="1200150"/>
            <a:ext cx="9563100" cy="882650"/>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655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5275" y="647700"/>
            <a:ext cx="2741613"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5572" name="Line 4"/>
          <p:cNvSpPr>
            <a:spLocks noChangeShapeType="1"/>
          </p:cNvSpPr>
          <p:nvPr/>
        </p:nvSpPr>
        <p:spPr bwMode="auto">
          <a:xfrm>
            <a:off x="5608638" y="2312988"/>
            <a:ext cx="1497012"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576" name="Text Box 8"/>
          <p:cNvSpPr txBox="1">
            <a:spLocks noChangeArrowheads="1"/>
          </p:cNvSpPr>
          <p:nvPr/>
        </p:nvSpPr>
        <p:spPr bwMode="auto">
          <a:xfrm>
            <a:off x="3221038" y="239713"/>
            <a:ext cx="2727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Joint Bilateral Filter</a:t>
            </a:r>
          </a:p>
        </p:txBody>
      </p:sp>
      <p:sp>
        <p:nvSpPr>
          <p:cNvPr id="365577" name="Line 9"/>
          <p:cNvSpPr>
            <a:spLocks noChangeShapeType="1"/>
          </p:cNvSpPr>
          <p:nvPr/>
        </p:nvSpPr>
        <p:spPr bwMode="auto">
          <a:xfrm>
            <a:off x="2535238" y="1584325"/>
            <a:ext cx="715962" cy="158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6557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661988"/>
            <a:ext cx="2741613"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5580" name="Text Box 12"/>
          <p:cNvSpPr txBox="1">
            <a:spLocks noChangeArrowheads="1"/>
          </p:cNvSpPr>
          <p:nvPr/>
        </p:nvSpPr>
        <p:spPr bwMode="auto">
          <a:xfrm>
            <a:off x="227013" y="239713"/>
            <a:ext cx="1381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No-Flash</a:t>
            </a:r>
          </a:p>
        </p:txBody>
      </p:sp>
      <p:sp>
        <p:nvSpPr>
          <p:cNvPr id="365581" name="Text Box 13"/>
          <p:cNvSpPr txBox="1">
            <a:spLocks noChangeArrowheads="1"/>
          </p:cNvSpPr>
          <p:nvPr/>
        </p:nvSpPr>
        <p:spPr bwMode="auto">
          <a:xfrm>
            <a:off x="227013" y="3559175"/>
            <a:ext cx="854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Flash</a:t>
            </a:r>
          </a:p>
        </p:txBody>
      </p:sp>
      <p:pic>
        <p:nvPicPr>
          <p:cNvPr id="36558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3263" y="649288"/>
            <a:ext cx="2741612" cy="274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5583" name="Freeform 15"/>
          <p:cNvSpPr>
            <a:spLocks/>
          </p:cNvSpPr>
          <p:nvPr/>
        </p:nvSpPr>
        <p:spPr bwMode="auto">
          <a:xfrm>
            <a:off x="2525713" y="2563813"/>
            <a:ext cx="1190625" cy="1689100"/>
          </a:xfrm>
          <a:custGeom>
            <a:avLst/>
            <a:gdLst>
              <a:gd name="T0" fmla="*/ 0 w 411"/>
              <a:gd name="T1" fmla="*/ 1064 h 1064"/>
              <a:gd name="T2" fmla="*/ 194 w 411"/>
              <a:gd name="T3" fmla="*/ 1064 h 1064"/>
              <a:gd name="T4" fmla="*/ 194 w 411"/>
              <a:gd name="T5" fmla="*/ 0 h 1064"/>
              <a:gd name="T6" fmla="*/ 411 w 411"/>
              <a:gd name="T7" fmla="*/ 0 h 1064"/>
            </a:gdLst>
            <a:ahLst/>
            <a:cxnLst>
              <a:cxn ang="0">
                <a:pos x="T0" y="T1"/>
              </a:cxn>
              <a:cxn ang="0">
                <a:pos x="T2" y="T3"/>
              </a:cxn>
              <a:cxn ang="0">
                <a:pos x="T4" y="T5"/>
              </a:cxn>
              <a:cxn ang="0">
                <a:pos x="T6" y="T7"/>
              </a:cxn>
            </a:cxnLst>
            <a:rect l="0" t="0" r="r" b="b"/>
            <a:pathLst>
              <a:path w="411" h="1064">
                <a:moveTo>
                  <a:pt x="0" y="1064"/>
                </a:moveTo>
                <a:lnTo>
                  <a:pt x="194" y="1064"/>
                </a:lnTo>
                <a:lnTo>
                  <a:pt x="194" y="0"/>
                </a:lnTo>
                <a:lnTo>
                  <a:pt x="411" y="0"/>
                </a:lnTo>
              </a:path>
            </a:pathLst>
          </a:custGeom>
          <a:noFill/>
          <a:ln w="5715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584" name="Rectangle 16"/>
          <p:cNvSpPr>
            <a:spLocks noChangeArrowheads="1"/>
          </p:cNvSpPr>
          <p:nvPr/>
        </p:nvSpPr>
        <p:spPr bwMode="auto">
          <a:xfrm>
            <a:off x="3252788" y="2582863"/>
            <a:ext cx="301625" cy="120650"/>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5585" name="Freeform 17"/>
          <p:cNvSpPr>
            <a:spLocks/>
          </p:cNvSpPr>
          <p:nvPr/>
        </p:nvSpPr>
        <p:spPr bwMode="auto">
          <a:xfrm>
            <a:off x="6337300" y="2582863"/>
            <a:ext cx="768350" cy="1727200"/>
          </a:xfrm>
          <a:custGeom>
            <a:avLst/>
            <a:gdLst>
              <a:gd name="T0" fmla="*/ 484 w 484"/>
              <a:gd name="T1" fmla="*/ 1088 h 1088"/>
              <a:gd name="T2" fmla="*/ 0 w 484"/>
              <a:gd name="T3" fmla="*/ 1088 h 1088"/>
              <a:gd name="T4" fmla="*/ 0 w 484"/>
              <a:gd name="T5" fmla="*/ 0 h 1088"/>
            </a:gdLst>
            <a:ahLst/>
            <a:cxnLst>
              <a:cxn ang="0">
                <a:pos x="T0" y="T1"/>
              </a:cxn>
              <a:cxn ang="0">
                <a:pos x="T2" y="T3"/>
              </a:cxn>
              <a:cxn ang="0">
                <a:pos x="T4" y="T5"/>
              </a:cxn>
            </a:cxnLst>
            <a:rect l="0" t="0" r="r" b="b"/>
            <a:pathLst>
              <a:path w="484" h="1088">
                <a:moveTo>
                  <a:pt x="484" y="1088"/>
                </a:moveTo>
                <a:lnTo>
                  <a:pt x="0" y="1088"/>
                </a:lnTo>
                <a:lnTo>
                  <a:pt x="0" y="0"/>
                </a:lnTo>
              </a:path>
            </a:pathLst>
          </a:custGeom>
          <a:noFill/>
          <a:ln w="571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65586"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5275" y="3965575"/>
            <a:ext cx="2741613"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5587" name="Line 19"/>
          <p:cNvSpPr>
            <a:spLocks noChangeShapeType="1"/>
          </p:cNvSpPr>
          <p:nvPr/>
        </p:nvSpPr>
        <p:spPr bwMode="auto">
          <a:xfrm>
            <a:off x="5586413" y="5194300"/>
            <a:ext cx="1519237"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588" name="Oval 20"/>
          <p:cNvSpPr>
            <a:spLocks noChangeArrowheads="1"/>
          </p:cNvSpPr>
          <p:nvPr/>
        </p:nvSpPr>
        <p:spPr bwMode="auto">
          <a:xfrm>
            <a:off x="6110288" y="4967288"/>
            <a:ext cx="457200" cy="45720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r>
              <a:rPr lang="en-US" sz="2600" b="1">
                <a:effectLst/>
              </a:rPr>
              <a:t>/</a:t>
            </a:r>
          </a:p>
        </p:txBody>
      </p:sp>
      <p:sp>
        <p:nvSpPr>
          <p:cNvPr id="365589" name="Oval 21"/>
          <p:cNvSpPr>
            <a:spLocks noChangeArrowheads="1"/>
          </p:cNvSpPr>
          <p:nvPr/>
        </p:nvSpPr>
        <p:spPr bwMode="auto">
          <a:xfrm>
            <a:off x="6110288" y="2082800"/>
            <a:ext cx="457200" cy="45720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r>
              <a:rPr lang="en-US" sz="2600" b="1">
                <a:effectLst/>
              </a:rPr>
              <a:t>X</a:t>
            </a:r>
          </a:p>
        </p:txBody>
      </p:sp>
      <p:pic>
        <p:nvPicPr>
          <p:cNvPr id="365590"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7388" y="3965575"/>
            <a:ext cx="2741612"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5591" name="Freeform 23"/>
          <p:cNvSpPr>
            <a:spLocks/>
          </p:cNvSpPr>
          <p:nvPr/>
        </p:nvSpPr>
        <p:spPr bwMode="auto">
          <a:xfrm>
            <a:off x="2535238" y="5462588"/>
            <a:ext cx="3802062" cy="538162"/>
          </a:xfrm>
          <a:custGeom>
            <a:avLst/>
            <a:gdLst>
              <a:gd name="T0" fmla="*/ 0 w 2395"/>
              <a:gd name="T1" fmla="*/ 484 h 484"/>
              <a:gd name="T2" fmla="*/ 2395 w 2395"/>
              <a:gd name="T3" fmla="*/ 484 h 484"/>
              <a:gd name="T4" fmla="*/ 2395 w 2395"/>
              <a:gd name="T5" fmla="*/ 0 h 484"/>
            </a:gdLst>
            <a:ahLst/>
            <a:cxnLst>
              <a:cxn ang="0">
                <a:pos x="T0" y="T1"/>
              </a:cxn>
              <a:cxn ang="0">
                <a:pos x="T2" y="T3"/>
              </a:cxn>
              <a:cxn ang="0">
                <a:pos x="T4" y="T5"/>
              </a:cxn>
            </a:cxnLst>
            <a:rect l="0" t="0" r="r" b="b"/>
            <a:pathLst>
              <a:path w="2395" h="484">
                <a:moveTo>
                  <a:pt x="0" y="484"/>
                </a:moveTo>
                <a:lnTo>
                  <a:pt x="2395" y="484"/>
                </a:lnTo>
                <a:lnTo>
                  <a:pt x="2395" y="0"/>
                </a:lnTo>
              </a:path>
            </a:pathLst>
          </a:custGeom>
          <a:noFill/>
          <a:ln w="571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595" name="Rectangle 27"/>
          <p:cNvSpPr>
            <a:spLocks noChangeArrowheads="1"/>
          </p:cNvSpPr>
          <p:nvPr/>
        </p:nvSpPr>
        <p:spPr bwMode="auto">
          <a:xfrm>
            <a:off x="6645275" y="5194300"/>
            <a:ext cx="346075" cy="114300"/>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5596" name="Rectangle 28"/>
          <p:cNvSpPr>
            <a:spLocks noChangeArrowheads="1"/>
          </p:cNvSpPr>
          <p:nvPr/>
        </p:nvSpPr>
        <p:spPr bwMode="auto">
          <a:xfrm>
            <a:off x="3227388" y="6000750"/>
            <a:ext cx="2727325" cy="114300"/>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5597" name="Text Box 29"/>
          <p:cNvSpPr txBox="1">
            <a:spLocks noChangeArrowheads="1"/>
          </p:cNvSpPr>
          <p:nvPr/>
        </p:nvSpPr>
        <p:spPr bwMode="auto">
          <a:xfrm>
            <a:off x="3221038" y="3517900"/>
            <a:ext cx="200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Bilateral Filter</a:t>
            </a:r>
          </a:p>
        </p:txBody>
      </p:sp>
      <p:sp>
        <p:nvSpPr>
          <p:cNvPr id="365598" name="Text Box 30"/>
          <p:cNvSpPr txBox="1">
            <a:spLocks noChangeArrowheads="1"/>
          </p:cNvSpPr>
          <p:nvPr/>
        </p:nvSpPr>
        <p:spPr bwMode="auto">
          <a:xfrm>
            <a:off x="6645275" y="3535363"/>
            <a:ext cx="1754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Detail Layer</a:t>
            </a:r>
          </a:p>
        </p:txBody>
      </p:sp>
      <p:sp>
        <p:nvSpPr>
          <p:cNvPr id="365599" name="Text Box 31"/>
          <p:cNvSpPr txBox="1">
            <a:spLocks noChangeArrowheads="1"/>
          </p:cNvSpPr>
          <p:nvPr/>
        </p:nvSpPr>
        <p:spPr bwMode="auto">
          <a:xfrm>
            <a:off x="6645275" y="242888"/>
            <a:ext cx="985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400">
                <a:effectLst>
                  <a:outerShdw blurRad="38100" dist="38100" dir="2700000" algn="tl">
                    <a:srgbClr val="FFFFFF"/>
                  </a:outerShdw>
                </a:effectLst>
              </a:rPr>
              <a:t>Result</a:t>
            </a:r>
          </a:p>
        </p:txBody>
      </p:sp>
      <p:sp>
        <p:nvSpPr>
          <p:cNvPr id="365600" name="Line 32"/>
          <p:cNvSpPr>
            <a:spLocks noChangeShapeType="1"/>
          </p:cNvSpPr>
          <p:nvPr/>
        </p:nvSpPr>
        <p:spPr bwMode="auto">
          <a:xfrm>
            <a:off x="2535238" y="5156200"/>
            <a:ext cx="715962" cy="158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601" name="Rectangle 33"/>
          <p:cNvSpPr>
            <a:spLocks noChangeArrowheads="1"/>
          </p:cNvSpPr>
          <p:nvPr/>
        </p:nvSpPr>
        <p:spPr bwMode="auto">
          <a:xfrm>
            <a:off x="2768600" y="5156200"/>
            <a:ext cx="346075" cy="114300"/>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65602" name="Picture 3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775" y="3965575"/>
            <a:ext cx="2741613"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5603" name="Text Box 35"/>
          <p:cNvSpPr txBox="1">
            <a:spLocks noChangeArrowheads="1"/>
          </p:cNvSpPr>
          <p:nvPr/>
        </p:nvSpPr>
        <p:spPr bwMode="auto">
          <a:xfrm>
            <a:off x="7943850" y="6804938"/>
            <a:ext cx="1443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000">
                <a:effectLst>
                  <a:outerShdw blurRad="38100" dist="38100" dir="2700000" algn="tl">
                    <a:srgbClr val="FFFFFF"/>
                  </a:outerShdw>
                </a:effectLst>
                <a:sym typeface="Wingdings 3" pitchFamily="18" charset="2"/>
              </a:rPr>
              <a:t>[</a:t>
            </a:r>
            <a:r>
              <a:rPr lang="en-US" sz="2000">
                <a:effectLst>
                  <a:outerShdw blurRad="38100" dist="38100" dir="2700000" algn="tl">
                    <a:srgbClr val="FFFFFF"/>
                  </a:outerShdw>
                </a:effectLst>
              </a:rPr>
              <a:t>Durand02]</a:t>
            </a:r>
          </a:p>
        </p:txBody>
      </p:sp>
      <p:sp>
        <p:nvSpPr>
          <p:cNvPr id="365604" name="Rectangle 36"/>
          <p:cNvSpPr>
            <a:spLocks noChangeArrowheads="1"/>
          </p:cNvSpPr>
          <p:nvPr/>
        </p:nvSpPr>
        <p:spPr bwMode="auto">
          <a:xfrm>
            <a:off x="227013" y="3394075"/>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5605" name="Rectangle 37"/>
          <p:cNvSpPr>
            <a:spLocks noChangeArrowheads="1"/>
          </p:cNvSpPr>
          <p:nvPr/>
        </p:nvSpPr>
        <p:spPr bwMode="auto">
          <a:xfrm>
            <a:off x="3236913" y="3384550"/>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5606" name="Rectangle 38"/>
          <p:cNvSpPr>
            <a:spLocks noChangeArrowheads="1"/>
          </p:cNvSpPr>
          <p:nvPr/>
        </p:nvSpPr>
        <p:spPr bwMode="auto">
          <a:xfrm>
            <a:off x="227013" y="6707188"/>
            <a:ext cx="2746375" cy="74612"/>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5607" name="Rectangle 39"/>
          <p:cNvSpPr>
            <a:spLocks noChangeArrowheads="1"/>
          </p:cNvSpPr>
          <p:nvPr/>
        </p:nvSpPr>
        <p:spPr bwMode="auto">
          <a:xfrm>
            <a:off x="3227388" y="6707188"/>
            <a:ext cx="2746375" cy="74612"/>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5608" name="Rectangle 40"/>
          <p:cNvSpPr>
            <a:spLocks noChangeArrowheads="1"/>
          </p:cNvSpPr>
          <p:nvPr/>
        </p:nvSpPr>
        <p:spPr bwMode="auto">
          <a:xfrm>
            <a:off x="6640513" y="6707188"/>
            <a:ext cx="2746375" cy="74612"/>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5609" name="Rectangle 41"/>
          <p:cNvSpPr>
            <a:spLocks noChangeArrowheads="1"/>
          </p:cNvSpPr>
          <p:nvPr/>
        </p:nvSpPr>
        <p:spPr bwMode="auto">
          <a:xfrm>
            <a:off x="6645275" y="3384550"/>
            <a:ext cx="2746375"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5610" name="Rectangle 42"/>
          <p:cNvSpPr>
            <a:spLocks noChangeArrowheads="1"/>
          </p:cNvSpPr>
          <p:nvPr/>
        </p:nvSpPr>
        <p:spPr bwMode="auto">
          <a:xfrm>
            <a:off x="2973388" y="1600200"/>
            <a:ext cx="112712"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2" name="Rectangle 4"/>
          <p:cNvSpPr>
            <a:spLocks noChangeArrowheads="1"/>
          </p:cNvSpPr>
          <p:nvPr/>
        </p:nvSpPr>
        <p:spPr bwMode="auto">
          <a:xfrm>
            <a:off x="0" y="1200150"/>
            <a:ext cx="9563100" cy="882650"/>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6095" name="Text Box 47"/>
          <p:cNvSpPr txBox="1">
            <a:spLocks noChangeArrowheads="1"/>
          </p:cNvSpPr>
          <p:nvPr/>
        </p:nvSpPr>
        <p:spPr bwMode="auto">
          <a:xfrm>
            <a:off x="5099050" y="930275"/>
            <a:ext cx="419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a:effectLst>
                  <a:outerShdw blurRad="38100" dist="38100" dir="2700000" algn="tl">
                    <a:srgbClr val="FFFFFF"/>
                  </a:outerShdw>
                </a:effectLst>
              </a:rPr>
              <a:t>JBF &amp; Detail Transfer</a:t>
            </a:r>
          </a:p>
        </p:txBody>
      </p:sp>
      <p:sp>
        <p:nvSpPr>
          <p:cNvPr id="386098" name="Text Box 50"/>
          <p:cNvSpPr txBox="1">
            <a:spLocks noChangeArrowheads="1"/>
          </p:cNvSpPr>
          <p:nvPr/>
        </p:nvSpPr>
        <p:spPr bwMode="auto">
          <a:xfrm>
            <a:off x="279400" y="930275"/>
            <a:ext cx="39687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a:effectLst>
                  <a:outerShdw blurRad="38100" dist="38100" dir="2700000" algn="tl">
                    <a:srgbClr val="FFFFFF"/>
                  </a:outerShdw>
                </a:effectLst>
              </a:rPr>
              <a:t>No-Flash</a:t>
            </a:r>
          </a:p>
        </p:txBody>
      </p:sp>
      <p:pic>
        <p:nvPicPr>
          <p:cNvPr id="386101" name="Picture 53"/>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5099050" y="1481138"/>
            <a:ext cx="4416425" cy="441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6102" name="Picture 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75" y="1471613"/>
            <a:ext cx="4421188" cy="442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6104" name="Rectangle 56"/>
          <p:cNvSpPr>
            <a:spLocks noChangeArrowheads="1"/>
          </p:cNvSpPr>
          <p:nvPr/>
        </p:nvSpPr>
        <p:spPr bwMode="auto">
          <a:xfrm>
            <a:off x="279400" y="5897563"/>
            <a:ext cx="4424363"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6105" name="Rectangle 57"/>
          <p:cNvSpPr>
            <a:spLocks noChangeArrowheads="1"/>
          </p:cNvSpPr>
          <p:nvPr/>
        </p:nvSpPr>
        <p:spPr bwMode="auto">
          <a:xfrm>
            <a:off x="5094288" y="5892800"/>
            <a:ext cx="4421187" cy="74613"/>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588"/>
            <a:ext cx="9752013" cy="731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1655" name="Text Box 7"/>
          <p:cNvSpPr txBox="1">
            <a:spLocks noChangeArrowheads="1"/>
          </p:cNvSpPr>
          <p:nvPr/>
        </p:nvSpPr>
        <p:spPr bwMode="auto">
          <a:xfrm>
            <a:off x="628650" y="6219825"/>
            <a:ext cx="1019175" cy="54927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3000">
                <a:solidFill>
                  <a:schemeClr val="bg1"/>
                </a:solidFill>
                <a:effectLst/>
              </a:rPr>
              <a:t>Flash</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2013" cy="731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2679" name="Text Box 7"/>
          <p:cNvSpPr txBox="1">
            <a:spLocks noChangeArrowheads="1"/>
          </p:cNvSpPr>
          <p:nvPr/>
        </p:nvSpPr>
        <p:spPr bwMode="auto">
          <a:xfrm>
            <a:off x="628650" y="6219825"/>
            <a:ext cx="1677988" cy="54927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3000">
                <a:solidFill>
                  <a:schemeClr val="bg1"/>
                </a:solidFill>
                <a:effectLst/>
              </a:rPr>
              <a:t>No-Flash</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p:txBody>
          <a:bodyPr/>
          <a:lstStyle/>
          <a:p>
            <a:endParaRPr lang="en-US"/>
          </a:p>
        </p:txBody>
      </p:sp>
      <p:sp>
        <p:nvSpPr>
          <p:cNvPr id="413699" name="Rectangle 3"/>
          <p:cNvSpPr>
            <a:spLocks noGrp="1" noChangeArrowheads="1"/>
          </p:cNvSpPr>
          <p:nvPr>
            <p:ph type="body" idx="1"/>
          </p:nvPr>
        </p:nvSpPr>
        <p:spPr/>
        <p:txBody>
          <a:bodyPr/>
          <a:lstStyle/>
          <a:p>
            <a:endParaRPr lang="en-US"/>
          </a:p>
        </p:txBody>
      </p:sp>
      <p:pic>
        <p:nvPicPr>
          <p:cNvPr id="413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9752013" cy="731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3702" name="Text Box 6"/>
          <p:cNvSpPr txBox="1">
            <a:spLocks noChangeArrowheads="1"/>
          </p:cNvSpPr>
          <p:nvPr/>
        </p:nvSpPr>
        <p:spPr bwMode="auto">
          <a:xfrm>
            <a:off x="628650" y="6219825"/>
            <a:ext cx="1677988" cy="54927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3000">
                <a:solidFill>
                  <a:schemeClr val="bg1"/>
                </a:solidFill>
                <a:effectLst/>
              </a:rPr>
              <a:t>No-Flash</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9752013" cy="731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4726" name="Text Box 6"/>
          <p:cNvSpPr txBox="1">
            <a:spLocks noChangeArrowheads="1"/>
          </p:cNvSpPr>
          <p:nvPr/>
        </p:nvSpPr>
        <p:spPr bwMode="auto">
          <a:xfrm>
            <a:off x="628650" y="6219825"/>
            <a:ext cx="1185863" cy="54927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3000">
                <a:solidFill>
                  <a:schemeClr val="bg1"/>
                </a:solidFill>
                <a:effectLst/>
              </a:rPr>
              <a:t>Result</a:t>
            </a:r>
          </a:p>
        </p:txBody>
      </p:sp>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753600" cy="7324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5" name="AutoShape 11"/>
          <p:cNvSpPr>
            <a:spLocks noChangeArrowheads="1"/>
          </p:cNvSpPr>
          <p:nvPr/>
        </p:nvSpPr>
        <p:spPr bwMode="auto">
          <a:xfrm>
            <a:off x="4219575" y="6065838"/>
            <a:ext cx="1717675" cy="896937"/>
          </a:xfrm>
          <a:prstGeom prst="roundRect">
            <a:avLst>
              <a:gd name="adj" fmla="val 16667"/>
            </a:avLst>
          </a:prstGeom>
          <a:solidFill>
            <a:srgbClr val="FFFFFF">
              <a:alpha val="75000"/>
            </a:srgbClr>
          </a:solidFill>
          <a:ln w="38100" algn="ctr">
            <a:solidFill>
              <a:srgbClr val="C0C0C0">
                <a:alpha val="50000"/>
              </a:srgb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48" tIns="48774" rIns="97548" bIns="48774">
            <a:spAutoFit/>
          </a:bodyPr>
          <a:lstStyle/>
          <a:p>
            <a:pPr algn="ctr" defTabSz="974725"/>
            <a:r>
              <a:rPr lang="en-US" sz="4500">
                <a:effectLst/>
              </a:rPr>
              <a:t>Noise</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588"/>
            <a:ext cx="9752013" cy="731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7799" name="Text Box 7"/>
          <p:cNvSpPr txBox="1">
            <a:spLocks noChangeArrowheads="1"/>
          </p:cNvSpPr>
          <p:nvPr/>
        </p:nvSpPr>
        <p:spPr bwMode="auto">
          <a:xfrm>
            <a:off x="628650" y="6219825"/>
            <a:ext cx="1019175" cy="54927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3000">
                <a:solidFill>
                  <a:schemeClr val="bg1"/>
                </a:solidFill>
                <a:effectLst/>
              </a:rPr>
              <a:t>Flash</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9752013" cy="731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8822" name="Text Box 6"/>
          <p:cNvSpPr txBox="1">
            <a:spLocks noChangeArrowheads="1"/>
          </p:cNvSpPr>
          <p:nvPr/>
        </p:nvSpPr>
        <p:spPr bwMode="auto">
          <a:xfrm>
            <a:off x="628650" y="6219825"/>
            <a:ext cx="1677988" cy="54927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3000">
                <a:solidFill>
                  <a:schemeClr val="bg1"/>
                </a:solidFill>
                <a:effectLst/>
              </a:rPr>
              <a:t>No-Flash</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2" name="Picture 4"/>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3175" y="1588"/>
            <a:ext cx="9752013" cy="731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1894" name="Text Box 6"/>
          <p:cNvSpPr txBox="1">
            <a:spLocks noChangeArrowheads="1"/>
          </p:cNvSpPr>
          <p:nvPr/>
        </p:nvSpPr>
        <p:spPr bwMode="auto">
          <a:xfrm>
            <a:off x="628650" y="6219825"/>
            <a:ext cx="1677988" cy="54927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3000">
                <a:solidFill>
                  <a:schemeClr val="bg1"/>
                </a:solidFill>
                <a:effectLst/>
              </a:rPr>
              <a:t>No-Flash</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4" name="Picture 4"/>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3175" y="1588"/>
            <a:ext cx="9752013" cy="731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46" name="Text Box 6"/>
          <p:cNvSpPr txBox="1">
            <a:spLocks noChangeArrowheads="1"/>
          </p:cNvSpPr>
          <p:nvPr/>
        </p:nvSpPr>
        <p:spPr bwMode="auto">
          <a:xfrm>
            <a:off x="628650" y="6219825"/>
            <a:ext cx="1185863" cy="54927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3000">
                <a:solidFill>
                  <a:schemeClr val="bg1"/>
                </a:solidFill>
                <a:effectLst/>
              </a:rPr>
              <a:t>Result</a:t>
            </a:r>
          </a:p>
        </p:txBody>
      </p:sp>
    </p:spTree>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588"/>
            <a:ext cx="9752013" cy="731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2919" name="Text Box 7"/>
          <p:cNvSpPr txBox="1">
            <a:spLocks noChangeArrowheads="1"/>
          </p:cNvSpPr>
          <p:nvPr/>
        </p:nvSpPr>
        <p:spPr bwMode="auto">
          <a:xfrm>
            <a:off x="628650" y="6219825"/>
            <a:ext cx="1019175" cy="54927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3000">
                <a:solidFill>
                  <a:schemeClr val="bg1"/>
                </a:solidFill>
                <a:effectLst/>
              </a:rPr>
              <a:t>Flash</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9752013" cy="731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3942" name="Text Box 6"/>
          <p:cNvSpPr txBox="1">
            <a:spLocks noChangeArrowheads="1"/>
          </p:cNvSpPr>
          <p:nvPr/>
        </p:nvSpPr>
        <p:spPr bwMode="auto">
          <a:xfrm>
            <a:off x="628650" y="6219825"/>
            <a:ext cx="1677988" cy="54927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3000">
                <a:solidFill>
                  <a:schemeClr val="bg1"/>
                </a:solidFill>
                <a:effectLst/>
              </a:rPr>
              <a:t>No-Flash</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9752013" cy="731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4967" name="Text Box 7"/>
          <p:cNvSpPr txBox="1">
            <a:spLocks noChangeArrowheads="1"/>
          </p:cNvSpPr>
          <p:nvPr/>
        </p:nvSpPr>
        <p:spPr bwMode="auto">
          <a:xfrm>
            <a:off x="628650" y="6219825"/>
            <a:ext cx="1019175" cy="54927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3000">
                <a:solidFill>
                  <a:schemeClr val="bg1"/>
                </a:solidFill>
                <a:effectLst/>
              </a:rPr>
              <a:t>Flash</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9752013" cy="731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5990" name="Text Box 6"/>
          <p:cNvSpPr txBox="1">
            <a:spLocks noChangeArrowheads="1"/>
          </p:cNvSpPr>
          <p:nvPr/>
        </p:nvSpPr>
        <p:spPr bwMode="auto">
          <a:xfrm>
            <a:off x="628650" y="6219825"/>
            <a:ext cx="1677988" cy="54927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3000">
                <a:solidFill>
                  <a:schemeClr val="bg1"/>
                </a:solidFill>
                <a:effectLst/>
              </a:rPr>
              <a:t>No-Flash</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9752013" cy="731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7014" name="Text Box 6"/>
          <p:cNvSpPr txBox="1">
            <a:spLocks noChangeArrowheads="1"/>
          </p:cNvSpPr>
          <p:nvPr/>
        </p:nvSpPr>
        <p:spPr bwMode="auto">
          <a:xfrm>
            <a:off x="628650" y="6219825"/>
            <a:ext cx="1185863" cy="54927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3000">
                <a:solidFill>
                  <a:schemeClr val="bg1"/>
                </a:solidFill>
                <a:effectLst/>
              </a:rPr>
              <a:t>Result</a:t>
            </a:r>
          </a:p>
        </p:txBody>
      </p:sp>
    </p:spTree>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10" name="Rectangle 30"/>
          <p:cNvSpPr>
            <a:spLocks noChangeArrowheads="1"/>
          </p:cNvSpPr>
          <p:nvPr/>
        </p:nvSpPr>
        <p:spPr bwMode="auto">
          <a:xfrm>
            <a:off x="269875" y="1457325"/>
            <a:ext cx="9313863" cy="2444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148509" name="Object 29"/>
          <p:cNvGraphicFramePr>
            <a:graphicFrameLocks noChangeAspect="1"/>
          </p:cNvGraphicFramePr>
          <p:nvPr/>
        </p:nvGraphicFramePr>
        <p:xfrm>
          <a:off x="306388" y="1509713"/>
          <a:ext cx="4324350" cy="5029200"/>
        </p:xfrm>
        <a:graphic>
          <a:graphicData uri="http://schemas.openxmlformats.org/presentationml/2006/ole">
            <mc:AlternateContent xmlns:mc="http://schemas.openxmlformats.org/markup-compatibility/2006">
              <mc:Choice xmlns:v="urn:schemas-microsoft-com:vml" Requires="v">
                <p:oleObj spid="_x0000_s148514" name="Image" r:id="rId4" imgW="4323810" imgH="5028571" progId="Photoshop.Image.7">
                  <p:embed/>
                </p:oleObj>
              </mc:Choice>
              <mc:Fallback>
                <p:oleObj name="Image" r:id="rId4" imgW="4323810" imgH="5028571" progId="Photoshop.Image.7">
                  <p:embed/>
                  <p:pic>
                    <p:nvPicPr>
                      <p:cNvPr id="0" name="Object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88" y="1509713"/>
                        <a:ext cx="43243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8482" name="Rectangle 2"/>
          <p:cNvSpPr>
            <a:spLocks noGrp="1" noChangeArrowheads="1"/>
          </p:cNvSpPr>
          <p:nvPr>
            <p:ph type="title"/>
          </p:nvPr>
        </p:nvSpPr>
        <p:spPr/>
        <p:txBody>
          <a:bodyPr/>
          <a:lstStyle/>
          <a:p>
            <a:r>
              <a:rPr lang="en-US" sz="4300"/>
              <a:t>Flash Shadows and Specularities</a:t>
            </a:r>
          </a:p>
        </p:txBody>
      </p:sp>
      <p:sp>
        <p:nvSpPr>
          <p:cNvPr id="148491" name="Text Box 11"/>
          <p:cNvSpPr txBox="1">
            <a:spLocks noChangeArrowheads="1"/>
          </p:cNvSpPr>
          <p:nvPr/>
        </p:nvSpPr>
        <p:spPr bwMode="auto">
          <a:xfrm>
            <a:off x="307975" y="5915025"/>
            <a:ext cx="1019175" cy="54927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3000">
                <a:solidFill>
                  <a:schemeClr val="bg1"/>
                </a:solidFill>
                <a:effectLst/>
              </a:rPr>
              <a:t>Flash</a:t>
            </a:r>
          </a:p>
        </p:txBody>
      </p:sp>
      <p:pic>
        <p:nvPicPr>
          <p:cNvPr id="148504"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1509713"/>
            <a:ext cx="43243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8505" name="Line 25"/>
          <p:cNvSpPr>
            <a:spLocks noChangeShapeType="1"/>
          </p:cNvSpPr>
          <p:nvPr/>
        </p:nvSpPr>
        <p:spPr bwMode="auto">
          <a:xfrm flipH="1">
            <a:off x="8132763" y="2452688"/>
            <a:ext cx="192087" cy="1190625"/>
          </a:xfrm>
          <a:prstGeom prst="line">
            <a:avLst/>
          </a:prstGeom>
          <a:noFill/>
          <a:ln w="76200">
            <a:solidFill>
              <a:srgbClr val="F8F8F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506" name="Line 26"/>
          <p:cNvSpPr>
            <a:spLocks noChangeShapeType="1"/>
          </p:cNvSpPr>
          <p:nvPr/>
        </p:nvSpPr>
        <p:spPr bwMode="auto">
          <a:xfrm flipH="1">
            <a:off x="7134225" y="2293938"/>
            <a:ext cx="628650" cy="158750"/>
          </a:xfrm>
          <a:prstGeom prst="line">
            <a:avLst/>
          </a:prstGeom>
          <a:noFill/>
          <a:ln w="76200">
            <a:solidFill>
              <a:srgbClr val="F8F8F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507" name="Text Box 27"/>
          <p:cNvSpPr txBox="1">
            <a:spLocks noChangeArrowheads="1"/>
          </p:cNvSpPr>
          <p:nvPr/>
        </p:nvSpPr>
        <p:spPr bwMode="auto">
          <a:xfrm>
            <a:off x="7762875" y="1903413"/>
            <a:ext cx="1547813" cy="54927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3000">
                <a:solidFill>
                  <a:schemeClr val="bg1"/>
                </a:solidFill>
                <a:effectLst/>
              </a:rPr>
              <a:t>Artifacts</a:t>
            </a:r>
          </a:p>
        </p:txBody>
      </p:sp>
      <p:sp>
        <p:nvSpPr>
          <p:cNvPr id="148508" name="Text Box 28"/>
          <p:cNvSpPr txBox="1">
            <a:spLocks noChangeArrowheads="1"/>
          </p:cNvSpPr>
          <p:nvPr/>
        </p:nvSpPr>
        <p:spPr bwMode="auto">
          <a:xfrm>
            <a:off x="5154613" y="5627688"/>
            <a:ext cx="4156075" cy="82232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nSpc>
                <a:spcPct val="80000"/>
              </a:lnSpc>
            </a:pPr>
            <a:r>
              <a:rPr lang="en-US" sz="3000">
                <a:solidFill>
                  <a:schemeClr val="bg1"/>
                </a:solidFill>
                <a:effectLst/>
              </a:rPr>
              <a:t>Detail Transfer</a:t>
            </a:r>
          </a:p>
          <a:p>
            <a:pPr>
              <a:lnSpc>
                <a:spcPct val="80000"/>
              </a:lnSpc>
            </a:pPr>
            <a:r>
              <a:rPr lang="en-US" sz="3000">
                <a:solidFill>
                  <a:schemeClr val="bg1"/>
                </a:solidFill>
                <a:effectLst/>
              </a:rPr>
              <a:t>No Mask</a:t>
            </a:r>
          </a:p>
        </p:txBody>
      </p:sp>
      <p:sp>
        <p:nvSpPr>
          <p:cNvPr id="148511" name="Rectangle 31"/>
          <p:cNvSpPr>
            <a:spLocks noChangeArrowheads="1"/>
          </p:cNvSpPr>
          <p:nvPr/>
        </p:nvSpPr>
        <p:spPr bwMode="auto">
          <a:xfrm>
            <a:off x="307975" y="6543675"/>
            <a:ext cx="4322763"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512" name="Rectangle 32"/>
          <p:cNvSpPr>
            <a:spLocks noChangeArrowheads="1"/>
          </p:cNvSpPr>
          <p:nvPr/>
        </p:nvSpPr>
        <p:spPr bwMode="auto">
          <a:xfrm>
            <a:off x="5105400" y="6538913"/>
            <a:ext cx="4324350" cy="74612"/>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51" name="AutoShape 7"/>
          <p:cNvSpPr>
            <a:spLocks noChangeArrowheads="1"/>
          </p:cNvSpPr>
          <p:nvPr/>
        </p:nvSpPr>
        <p:spPr bwMode="auto">
          <a:xfrm>
            <a:off x="3221038" y="6065838"/>
            <a:ext cx="3729037" cy="896937"/>
          </a:xfrm>
          <a:prstGeom prst="roundRect">
            <a:avLst>
              <a:gd name="adj" fmla="val 16667"/>
            </a:avLst>
          </a:prstGeom>
          <a:solidFill>
            <a:srgbClr val="FFFFFF">
              <a:alpha val="75000"/>
            </a:srgbClr>
          </a:solidFill>
          <a:ln w="38100" algn="ctr">
            <a:solidFill>
              <a:srgbClr val="C0C0C0">
                <a:alpha val="50000"/>
              </a:srgb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48" tIns="48774" rIns="97548" bIns="48774">
            <a:spAutoFit/>
          </a:bodyPr>
          <a:lstStyle/>
          <a:p>
            <a:pPr algn="ctr" defTabSz="974725"/>
            <a:r>
              <a:rPr lang="en-US" sz="4500">
                <a:effectLst/>
              </a:rPr>
              <a:t>A lot of Noise</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3" name="Rectangle 33"/>
          <p:cNvSpPr>
            <a:spLocks noChangeArrowheads="1"/>
          </p:cNvSpPr>
          <p:nvPr/>
        </p:nvSpPr>
        <p:spPr bwMode="auto">
          <a:xfrm>
            <a:off x="106363" y="1257300"/>
            <a:ext cx="9371012" cy="50006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920" name="Rectangle 40"/>
          <p:cNvSpPr>
            <a:spLocks noChangeArrowheads="1"/>
          </p:cNvSpPr>
          <p:nvPr/>
        </p:nvSpPr>
        <p:spPr bwMode="auto">
          <a:xfrm>
            <a:off x="989013" y="4911725"/>
            <a:ext cx="3198812" cy="230188"/>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endParaRPr lang="en-US" sz="1800">
              <a:effectLst/>
            </a:endParaRPr>
          </a:p>
        </p:txBody>
      </p:sp>
      <p:pic>
        <p:nvPicPr>
          <p:cNvPr id="378921" name="Picture 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850900"/>
            <a:ext cx="3198812" cy="213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22" name="Text Box 42"/>
          <p:cNvSpPr txBox="1">
            <a:spLocks noChangeArrowheads="1"/>
          </p:cNvSpPr>
          <p:nvPr/>
        </p:nvSpPr>
        <p:spPr bwMode="auto">
          <a:xfrm>
            <a:off x="1038225" y="3262313"/>
            <a:ext cx="1476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600">
                <a:effectLst>
                  <a:outerShdw blurRad="38100" dist="38100" dir="2700000" algn="tl">
                    <a:srgbClr val="FFFFFF"/>
                  </a:outerShdw>
                </a:effectLst>
              </a:rPr>
              <a:t>No-Flash</a:t>
            </a:r>
          </a:p>
        </p:txBody>
      </p:sp>
      <p:pic>
        <p:nvPicPr>
          <p:cNvPr id="378923" name="Pictur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3751263"/>
            <a:ext cx="3198812" cy="21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33" name="Text Box 53"/>
          <p:cNvSpPr txBox="1">
            <a:spLocks noChangeArrowheads="1"/>
          </p:cNvSpPr>
          <p:nvPr/>
        </p:nvSpPr>
        <p:spPr bwMode="auto">
          <a:xfrm>
            <a:off x="989013" y="361950"/>
            <a:ext cx="90646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Flash</a:t>
            </a:r>
          </a:p>
        </p:txBody>
      </p:sp>
      <p:sp>
        <p:nvSpPr>
          <p:cNvPr id="378937" name="Rectangle 57"/>
          <p:cNvSpPr>
            <a:spLocks noChangeArrowheads="1"/>
          </p:cNvSpPr>
          <p:nvPr/>
        </p:nvSpPr>
        <p:spPr bwMode="auto">
          <a:xfrm>
            <a:off x="989013" y="2973388"/>
            <a:ext cx="3198812"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939" name="Rectangle 59"/>
          <p:cNvSpPr>
            <a:spLocks noChangeArrowheads="1"/>
          </p:cNvSpPr>
          <p:nvPr/>
        </p:nvSpPr>
        <p:spPr bwMode="auto">
          <a:xfrm>
            <a:off x="989013" y="5883275"/>
            <a:ext cx="3198812"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22" name="Rectangle 22"/>
          <p:cNvSpPr>
            <a:spLocks noChangeArrowheads="1"/>
          </p:cNvSpPr>
          <p:nvPr/>
        </p:nvSpPr>
        <p:spPr bwMode="auto">
          <a:xfrm>
            <a:off x="106363" y="1257300"/>
            <a:ext cx="9371012" cy="50006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4023" name="Oval 23"/>
          <p:cNvSpPr>
            <a:spLocks noChangeArrowheads="1"/>
          </p:cNvSpPr>
          <p:nvPr/>
        </p:nvSpPr>
        <p:spPr bwMode="auto">
          <a:xfrm>
            <a:off x="4921250" y="1689100"/>
            <a:ext cx="457200" cy="45720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r>
              <a:rPr lang="en-US" sz="3000" b="1">
                <a:effectLst/>
              </a:rPr>
              <a:t>-</a:t>
            </a:r>
          </a:p>
        </p:txBody>
      </p:sp>
      <p:cxnSp>
        <p:nvCxnSpPr>
          <p:cNvPr id="384024" name="AutoShape 24"/>
          <p:cNvCxnSpPr>
            <a:cxnSpLocks noChangeShapeType="1"/>
            <a:endCxn id="384023" idx="2"/>
          </p:cNvCxnSpPr>
          <p:nvPr/>
        </p:nvCxnSpPr>
        <p:spPr bwMode="auto">
          <a:xfrm>
            <a:off x="4160838" y="1917700"/>
            <a:ext cx="741362"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4025" name="AutoShape 25"/>
          <p:cNvCxnSpPr>
            <a:cxnSpLocks noChangeShapeType="1"/>
            <a:stCxn id="384032" idx="3"/>
            <a:endCxn id="384023" idx="4"/>
          </p:cNvCxnSpPr>
          <p:nvPr/>
        </p:nvCxnSpPr>
        <p:spPr bwMode="auto">
          <a:xfrm flipV="1">
            <a:off x="4187825" y="2165350"/>
            <a:ext cx="962025" cy="2652713"/>
          </a:xfrm>
          <a:prstGeom prst="bentConnector2">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4026" name="AutoShape 26"/>
          <p:cNvCxnSpPr>
            <a:cxnSpLocks noChangeShapeType="1"/>
            <a:stCxn id="384023" idx="6"/>
          </p:cNvCxnSpPr>
          <p:nvPr/>
        </p:nvCxnSpPr>
        <p:spPr bwMode="auto">
          <a:xfrm>
            <a:off x="5397500" y="1917700"/>
            <a:ext cx="474663"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4029" name="Rectangle 29"/>
          <p:cNvSpPr>
            <a:spLocks noChangeArrowheads="1"/>
          </p:cNvSpPr>
          <p:nvPr/>
        </p:nvSpPr>
        <p:spPr bwMode="auto">
          <a:xfrm>
            <a:off x="989013" y="4911725"/>
            <a:ext cx="3198812" cy="230188"/>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endParaRPr lang="en-US" sz="1800">
              <a:effectLst/>
            </a:endParaRPr>
          </a:p>
        </p:txBody>
      </p:sp>
      <p:pic>
        <p:nvPicPr>
          <p:cNvPr id="384030"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850900"/>
            <a:ext cx="3198812" cy="213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4031" name="Text Box 31"/>
          <p:cNvSpPr txBox="1">
            <a:spLocks noChangeArrowheads="1"/>
          </p:cNvSpPr>
          <p:nvPr/>
        </p:nvSpPr>
        <p:spPr bwMode="auto">
          <a:xfrm>
            <a:off x="1038225" y="3262313"/>
            <a:ext cx="1476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600">
                <a:effectLst>
                  <a:outerShdw blurRad="38100" dist="38100" dir="2700000" algn="tl">
                    <a:srgbClr val="FFFFFF"/>
                  </a:outerShdw>
                </a:effectLst>
              </a:rPr>
              <a:t>No-Flash</a:t>
            </a:r>
          </a:p>
        </p:txBody>
      </p:sp>
      <p:pic>
        <p:nvPicPr>
          <p:cNvPr id="38403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3751263"/>
            <a:ext cx="3198812" cy="21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4033"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1213" y="852488"/>
            <a:ext cx="3198812" cy="21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4034" name="Text Box 34"/>
          <p:cNvSpPr txBox="1">
            <a:spLocks noChangeArrowheads="1"/>
          </p:cNvSpPr>
          <p:nvPr/>
        </p:nvSpPr>
        <p:spPr bwMode="auto">
          <a:xfrm>
            <a:off x="5872163" y="363538"/>
            <a:ext cx="16637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Difference</a:t>
            </a:r>
          </a:p>
        </p:txBody>
      </p:sp>
      <p:sp>
        <p:nvSpPr>
          <p:cNvPr id="384042" name="Text Box 42"/>
          <p:cNvSpPr txBox="1">
            <a:spLocks noChangeArrowheads="1"/>
          </p:cNvSpPr>
          <p:nvPr/>
        </p:nvSpPr>
        <p:spPr bwMode="auto">
          <a:xfrm>
            <a:off x="989013" y="361950"/>
            <a:ext cx="90646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Flash</a:t>
            </a:r>
          </a:p>
        </p:txBody>
      </p:sp>
      <p:sp>
        <p:nvSpPr>
          <p:cNvPr id="384046" name="Rectangle 46"/>
          <p:cNvSpPr>
            <a:spLocks noChangeArrowheads="1"/>
          </p:cNvSpPr>
          <p:nvPr/>
        </p:nvSpPr>
        <p:spPr bwMode="auto">
          <a:xfrm>
            <a:off x="989013" y="2973388"/>
            <a:ext cx="3198812"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4047" name="Rectangle 47"/>
          <p:cNvSpPr>
            <a:spLocks noChangeArrowheads="1"/>
          </p:cNvSpPr>
          <p:nvPr/>
        </p:nvSpPr>
        <p:spPr bwMode="auto">
          <a:xfrm>
            <a:off x="989013" y="5883275"/>
            <a:ext cx="3198812"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4048" name="Rectangle 48"/>
          <p:cNvSpPr>
            <a:spLocks noChangeArrowheads="1"/>
          </p:cNvSpPr>
          <p:nvPr/>
        </p:nvSpPr>
        <p:spPr bwMode="auto">
          <a:xfrm>
            <a:off x="5891213" y="2973388"/>
            <a:ext cx="3198812"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ChangeArrowheads="1"/>
          </p:cNvSpPr>
          <p:nvPr/>
        </p:nvSpPr>
        <p:spPr bwMode="auto">
          <a:xfrm>
            <a:off x="106363" y="1257300"/>
            <a:ext cx="9371012" cy="50006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0387" name="Oval 3"/>
          <p:cNvSpPr>
            <a:spLocks noChangeArrowheads="1"/>
          </p:cNvSpPr>
          <p:nvPr/>
        </p:nvSpPr>
        <p:spPr bwMode="auto">
          <a:xfrm>
            <a:off x="4921250" y="1689100"/>
            <a:ext cx="457200" cy="45720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r>
              <a:rPr lang="en-US" sz="2600" b="1">
                <a:effectLst/>
              </a:rPr>
              <a:t>-</a:t>
            </a:r>
          </a:p>
        </p:txBody>
      </p:sp>
      <p:cxnSp>
        <p:nvCxnSpPr>
          <p:cNvPr id="400388" name="AutoShape 4"/>
          <p:cNvCxnSpPr>
            <a:cxnSpLocks noChangeShapeType="1"/>
            <a:endCxn id="400387" idx="2"/>
          </p:cNvCxnSpPr>
          <p:nvPr/>
        </p:nvCxnSpPr>
        <p:spPr bwMode="auto">
          <a:xfrm>
            <a:off x="4160838" y="1917700"/>
            <a:ext cx="741362"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0389" name="AutoShape 5"/>
          <p:cNvCxnSpPr>
            <a:cxnSpLocks noChangeShapeType="1"/>
            <a:endCxn id="400387" idx="4"/>
          </p:cNvCxnSpPr>
          <p:nvPr/>
        </p:nvCxnSpPr>
        <p:spPr bwMode="auto">
          <a:xfrm flipV="1">
            <a:off x="4187825" y="2165350"/>
            <a:ext cx="962025" cy="2652713"/>
          </a:xfrm>
          <a:prstGeom prst="bentConnector2">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0390" name="AutoShape 6"/>
          <p:cNvCxnSpPr>
            <a:cxnSpLocks noChangeShapeType="1"/>
            <a:stCxn id="400387" idx="6"/>
          </p:cNvCxnSpPr>
          <p:nvPr/>
        </p:nvCxnSpPr>
        <p:spPr bwMode="auto">
          <a:xfrm>
            <a:off x="5397500" y="1917700"/>
            <a:ext cx="474663"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0395" name="Text Box 11"/>
          <p:cNvSpPr txBox="1">
            <a:spLocks noChangeArrowheads="1"/>
          </p:cNvSpPr>
          <p:nvPr/>
        </p:nvSpPr>
        <p:spPr bwMode="auto">
          <a:xfrm>
            <a:off x="1038225" y="3262313"/>
            <a:ext cx="1476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600">
                <a:effectLst>
                  <a:outerShdw blurRad="38100" dist="38100" dir="2700000" algn="tl">
                    <a:srgbClr val="FFFFFF"/>
                  </a:outerShdw>
                </a:effectLst>
              </a:rPr>
              <a:t>No-Flash</a:t>
            </a:r>
          </a:p>
        </p:txBody>
      </p:sp>
      <p:sp>
        <p:nvSpPr>
          <p:cNvPr id="400399" name="Text Box 15"/>
          <p:cNvSpPr txBox="1">
            <a:spLocks noChangeArrowheads="1"/>
          </p:cNvSpPr>
          <p:nvPr/>
        </p:nvSpPr>
        <p:spPr bwMode="auto">
          <a:xfrm>
            <a:off x="989013" y="361950"/>
            <a:ext cx="90646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Flash</a:t>
            </a:r>
          </a:p>
        </p:txBody>
      </p:sp>
      <p:pic>
        <p:nvPicPr>
          <p:cNvPr id="400401"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852488"/>
            <a:ext cx="3198812" cy="21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040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3751263"/>
            <a:ext cx="3198812" cy="21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0403"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1213" y="855663"/>
            <a:ext cx="3192462" cy="212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0404" name="Text Box 20"/>
          <p:cNvSpPr txBox="1">
            <a:spLocks noChangeArrowheads="1"/>
          </p:cNvSpPr>
          <p:nvPr/>
        </p:nvSpPr>
        <p:spPr bwMode="auto">
          <a:xfrm>
            <a:off x="5872163" y="363538"/>
            <a:ext cx="16637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Difference</a:t>
            </a:r>
          </a:p>
        </p:txBody>
      </p:sp>
      <p:sp>
        <p:nvSpPr>
          <p:cNvPr id="400413" name="Rectangle 29"/>
          <p:cNvSpPr>
            <a:spLocks noChangeArrowheads="1"/>
          </p:cNvSpPr>
          <p:nvPr/>
        </p:nvSpPr>
        <p:spPr bwMode="auto">
          <a:xfrm>
            <a:off x="989013" y="2973388"/>
            <a:ext cx="3198812"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0414" name="Rectangle 30"/>
          <p:cNvSpPr>
            <a:spLocks noChangeArrowheads="1"/>
          </p:cNvSpPr>
          <p:nvPr/>
        </p:nvSpPr>
        <p:spPr bwMode="auto">
          <a:xfrm>
            <a:off x="989013" y="5883275"/>
            <a:ext cx="3198812"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0415" name="Rectangle 31"/>
          <p:cNvSpPr>
            <a:spLocks noChangeArrowheads="1"/>
          </p:cNvSpPr>
          <p:nvPr/>
        </p:nvSpPr>
        <p:spPr bwMode="auto">
          <a:xfrm>
            <a:off x="5891213" y="2973388"/>
            <a:ext cx="3198812"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8" name="Rectangle 28"/>
          <p:cNvSpPr>
            <a:spLocks noChangeArrowheads="1"/>
          </p:cNvSpPr>
          <p:nvPr/>
        </p:nvSpPr>
        <p:spPr bwMode="auto">
          <a:xfrm>
            <a:off x="6253163" y="3703638"/>
            <a:ext cx="2473325" cy="444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2" name="Rectangle 2"/>
          <p:cNvSpPr>
            <a:spLocks noChangeArrowheads="1"/>
          </p:cNvSpPr>
          <p:nvPr/>
        </p:nvSpPr>
        <p:spPr bwMode="auto">
          <a:xfrm>
            <a:off x="106363" y="1257300"/>
            <a:ext cx="9371012" cy="500063"/>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3" name="Oval 3"/>
          <p:cNvSpPr>
            <a:spLocks noChangeArrowheads="1"/>
          </p:cNvSpPr>
          <p:nvPr/>
        </p:nvSpPr>
        <p:spPr bwMode="auto">
          <a:xfrm>
            <a:off x="4921250" y="1689100"/>
            <a:ext cx="457200" cy="45720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r>
              <a:rPr lang="en-US" sz="2600" b="1">
                <a:effectLst/>
              </a:rPr>
              <a:t>-</a:t>
            </a:r>
          </a:p>
        </p:txBody>
      </p:sp>
      <p:cxnSp>
        <p:nvCxnSpPr>
          <p:cNvPr id="430084" name="AutoShape 4"/>
          <p:cNvCxnSpPr>
            <a:cxnSpLocks noChangeShapeType="1"/>
            <a:endCxn id="430083" idx="2"/>
          </p:cNvCxnSpPr>
          <p:nvPr/>
        </p:nvCxnSpPr>
        <p:spPr bwMode="auto">
          <a:xfrm>
            <a:off x="4160838" y="1917700"/>
            <a:ext cx="741362"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0085" name="AutoShape 5"/>
          <p:cNvCxnSpPr>
            <a:cxnSpLocks noChangeShapeType="1"/>
            <a:endCxn id="430083" idx="4"/>
          </p:cNvCxnSpPr>
          <p:nvPr/>
        </p:nvCxnSpPr>
        <p:spPr bwMode="auto">
          <a:xfrm flipV="1">
            <a:off x="4187825" y="2165350"/>
            <a:ext cx="962025" cy="2652713"/>
          </a:xfrm>
          <a:prstGeom prst="bentConnector2">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0086" name="AutoShape 6"/>
          <p:cNvCxnSpPr>
            <a:cxnSpLocks noChangeShapeType="1"/>
            <a:stCxn id="430083" idx="6"/>
          </p:cNvCxnSpPr>
          <p:nvPr/>
        </p:nvCxnSpPr>
        <p:spPr bwMode="auto">
          <a:xfrm>
            <a:off x="5397500" y="1917700"/>
            <a:ext cx="474663"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0089" name="Text Box 9"/>
          <p:cNvSpPr txBox="1">
            <a:spLocks noChangeArrowheads="1"/>
          </p:cNvSpPr>
          <p:nvPr/>
        </p:nvSpPr>
        <p:spPr bwMode="auto">
          <a:xfrm>
            <a:off x="1038225" y="3262313"/>
            <a:ext cx="1476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600">
                <a:effectLst>
                  <a:outerShdw blurRad="38100" dist="38100" dir="2700000" algn="tl">
                    <a:srgbClr val="FFFFFF"/>
                  </a:outerShdw>
                </a:effectLst>
              </a:rPr>
              <a:t>No-Flash</a:t>
            </a:r>
          </a:p>
        </p:txBody>
      </p:sp>
      <p:sp>
        <p:nvSpPr>
          <p:cNvPr id="430090" name="Text Box 10"/>
          <p:cNvSpPr txBox="1">
            <a:spLocks noChangeArrowheads="1"/>
          </p:cNvSpPr>
          <p:nvPr/>
        </p:nvSpPr>
        <p:spPr bwMode="auto">
          <a:xfrm>
            <a:off x="989013" y="361950"/>
            <a:ext cx="90646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Flash</a:t>
            </a:r>
          </a:p>
        </p:txBody>
      </p:sp>
      <p:pic>
        <p:nvPicPr>
          <p:cNvPr id="43009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852488"/>
            <a:ext cx="3198812" cy="21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09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013" y="3751263"/>
            <a:ext cx="3198812" cy="21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09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1213" y="855663"/>
            <a:ext cx="3192462" cy="212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095" name="Text Box 15"/>
          <p:cNvSpPr txBox="1">
            <a:spLocks noChangeArrowheads="1"/>
          </p:cNvSpPr>
          <p:nvPr/>
        </p:nvSpPr>
        <p:spPr bwMode="auto">
          <a:xfrm>
            <a:off x="5872163" y="363538"/>
            <a:ext cx="16637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Difference</a:t>
            </a:r>
          </a:p>
        </p:txBody>
      </p:sp>
      <p:sp>
        <p:nvSpPr>
          <p:cNvPr id="430096" name="Rectangle 16"/>
          <p:cNvSpPr>
            <a:spLocks noChangeArrowheads="1"/>
          </p:cNvSpPr>
          <p:nvPr/>
        </p:nvSpPr>
        <p:spPr bwMode="auto">
          <a:xfrm>
            <a:off x="6253163" y="3262313"/>
            <a:ext cx="2473325" cy="444500"/>
          </a:xfrm>
          <a:prstGeom prst="rect">
            <a:avLst/>
          </a:prstGeom>
          <a:solidFill>
            <a:schemeClr val="bg2"/>
          </a:soli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r>
              <a:rPr lang="en-US" sz="2000">
                <a:effectLst>
                  <a:outerShdw blurRad="38100" dist="38100" dir="2700000" algn="tl">
                    <a:srgbClr val="FFFFFF"/>
                  </a:outerShdw>
                </a:effectLst>
              </a:rPr>
              <a:t>Threshold &amp; Feather</a:t>
            </a:r>
          </a:p>
        </p:txBody>
      </p:sp>
      <p:cxnSp>
        <p:nvCxnSpPr>
          <p:cNvPr id="430097" name="AutoShape 17"/>
          <p:cNvCxnSpPr>
            <a:cxnSpLocks noChangeShapeType="1"/>
            <a:stCxn id="430096" idx="2"/>
            <a:endCxn id="0" idx="0"/>
          </p:cNvCxnSpPr>
          <p:nvPr/>
        </p:nvCxnSpPr>
        <p:spPr bwMode="auto">
          <a:xfrm rot="16200000" flipH="1">
            <a:off x="7122319" y="4074319"/>
            <a:ext cx="736600" cy="1588"/>
          </a:xfrm>
          <a:prstGeom prst="bentConnector3">
            <a:avLst>
              <a:gd name="adj1" fmla="val 50000"/>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0098" name="Text Box 18"/>
          <p:cNvSpPr txBox="1">
            <a:spLocks noChangeArrowheads="1"/>
          </p:cNvSpPr>
          <p:nvPr/>
        </p:nvSpPr>
        <p:spPr bwMode="auto">
          <a:xfrm>
            <a:off x="7967663" y="6772275"/>
            <a:ext cx="1665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000">
                <a:effectLst>
                  <a:outerShdw blurRad="38100" dist="38100" dir="2700000" algn="tl">
                    <a:srgbClr val="FFFFFF"/>
                  </a:outerShdw>
                </a:effectLst>
              </a:rPr>
              <a:t>[Eisemann04]</a:t>
            </a:r>
          </a:p>
        </p:txBody>
      </p:sp>
      <p:graphicFrame>
        <p:nvGraphicFramePr>
          <p:cNvPr id="430100" name="Object 20"/>
          <p:cNvGraphicFramePr>
            <a:graphicFrameLocks noChangeAspect="1"/>
          </p:cNvGraphicFramePr>
          <p:nvPr/>
        </p:nvGraphicFramePr>
        <p:xfrm>
          <a:off x="5891213" y="4443413"/>
          <a:ext cx="3198812" cy="2111375"/>
        </p:xfrm>
        <a:graphic>
          <a:graphicData uri="http://schemas.openxmlformats.org/presentationml/2006/ole">
            <mc:AlternateContent xmlns:mc="http://schemas.openxmlformats.org/markup-compatibility/2006">
              <mc:Choice xmlns:v="urn:schemas-microsoft-com:vml" Requires="v">
                <p:oleObj spid="_x0000_s430111" name="Image" r:id="rId6" imgW="5485714" imgH="3123810" progId="Photoshop.Image.7">
                  <p:embed/>
                </p:oleObj>
              </mc:Choice>
              <mc:Fallback>
                <p:oleObj name="Image" r:id="rId6" imgW="5485714" imgH="3123810" progId="Photoshop.Image.7">
                  <p:embed/>
                  <p:pic>
                    <p:nvPicPr>
                      <p:cNvPr id="0"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1213" y="4443413"/>
                        <a:ext cx="3198812"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02" name="Rectangle 22"/>
          <p:cNvSpPr>
            <a:spLocks noChangeArrowheads="1"/>
          </p:cNvSpPr>
          <p:nvPr/>
        </p:nvSpPr>
        <p:spPr bwMode="auto">
          <a:xfrm>
            <a:off x="7340600" y="3925888"/>
            <a:ext cx="276225" cy="249237"/>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3" name="Text Box 23"/>
          <p:cNvSpPr txBox="1">
            <a:spLocks noChangeArrowheads="1"/>
          </p:cNvSpPr>
          <p:nvPr/>
        </p:nvSpPr>
        <p:spPr bwMode="auto">
          <a:xfrm>
            <a:off x="5840413" y="3813175"/>
            <a:ext cx="3032125" cy="396875"/>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000">
                <a:effectLst>
                  <a:outerShdw blurRad="38100" dist="38100" dir="2700000" algn="tl">
                    <a:srgbClr val="FFFFFF"/>
                  </a:outerShdw>
                </a:effectLst>
              </a:rPr>
              <a:t>Shadow &amp; Specular Mask</a:t>
            </a:r>
          </a:p>
        </p:txBody>
      </p:sp>
      <p:cxnSp>
        <p:nvCxnSpPr>
          <p:cNvPr id="430104" name="AutoShape 24"/>
          <p:cNvCxnSpPr>
            <a:cxnSpLocks noChangeShapeType="1"/>
          </p:cNvCxnSpPr>
          <p:nvPr/>
        </p:nvCxnSpPr>
        <p:spPr bwMode="auto">
          <a:xfrm rot="5400000">
            <a:off x="7351712" y="3122613"/>
            <a:ext cx="277813" cy="1588"/>
          </a:xfrm>
          <a:prstGeom prst="bentConnector3">
            <a:avLst>
              <a:gd name="adj1" fmla="val 49713"/>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0105" name="Rectangle 25"/>
          <p:cNvSpPr>
            <a:spLocks noChangeArrowheads="1"/>
          </p:cNvSpPr>
          <p:nvPr/>
        </p:nvSpPr>
        <p:spPr bwMode="auto">
          <a:xfrm>
            <a:off x="989013" y="2973388"/>
            <a:ext cx="3198812"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6" name="Rectangle 26"/>
          <p:cNvSpPr>
            <a:spLocks noChangeArrowheads="1"/>
          </p:cNvSpPr>
          <p:nvPr/>
        </p:nvSpPr>
        <p:spPr bwMode="auto">
          <a:xfrm>
            <a:off x="989013" y="5883275"/>
            <a:ext cx="3198812"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7" name="Rectangle 27"/>
          <p:cNvSpPr>
            <a:spLocks noChangeArrowheads="1"/>
          </p:cNvSpPr>
          <p:nvPr/>
        </p:nvSpPr>
        <p:spPr bwMode="auto">
          <a:xfrm>
            <a:off x="5891213" y="2973388"/>
            <a:ext cx="3198812"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9" name="Rectangle 29"/>
          <p:cNvSpPr>
            <a:spLocks noChangeArrowheads="1"/>
          </p:cNvSpPr>
          <p:nvPr/>
        </p:nvSpPr>
        <p:spPr bwMode="auto">
          <a:xfrm>
            <a:off x="5891213" y="6554788"/>
            <a:ext cx="3198812"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37" name="Rectangle 29"/>
          <p:cNvSpPr>
            <a:spLocks noChangeArrowheads="1"/>
          </p:cNvSpPr>
          <p:nvPr/>
        </p:nvSpPr>
        <p:spPr bwMode="auto">
          <a:xfrm>
            <a:off x="269875" y="1381125"/>
            <a:ext cx="9313863" cy="2444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22232"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88" y="1509713"/>
            <a:ext cx="43243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2210" name="Rectangle 2"/>
          <p:cNvSpPr>
            <a:spLocks noGrp="1" noChangeArrowheads="1"/>
          </p:cNvSpPr>
          <p:nvPr>
            <p:ph type="title"/>
          </p:nvPr>
        </p:nvSpPr>
        <p:spPr/>
        <p:txBody>
          <a:bodyPr/>
          <a:lstStyle/>
          <a:p>
            <a:r>
              <a:rPr lang="en-US" sz="4300"/>
              <a:t>Flash Shadows and Specularities</a:t>
            </a:r>
          </a:p>
        </p:txBody>
      </p:sp>
      <p:pic>
        <p:nvPicPr>
          <p:cNvPr id="222226"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509713"/>
            <a:ext cx="43243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2227" name="Line 19"/>
          <p:cNvSpPr>
            <a:spLocks noChangeShapeType="1"/>
          </p:cNvSpPr>
          <p:nvPr/>
        </p:nvSpPr>
        <p:spPr bwMode="auto">
          <a:xfrm flipH="1">
            <a:off x="8132763" y="2452688"/>
            <a:ext cx="192087" cy="1190625"/>
          </a:xfrm>
          <a:prstGeom prst="line">
            <a:avLst/>
          </a:prstGeom>
          <a:noFill/>
          <a:ln w="76200">
            <a:solidFill>
              <a:srgbClr val="F8F8F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2228" name="Line 20"/>
          <p:cNvSpPr>
            <a:spLocks noChangeShapeType="1"/>
          </p:cNvSpPr>
          <p:nvPr/>
        </p:nvSpPr>
        <p:spPr bwMode="auto">
          <a:xfrm flipH="1">
            <a:off x="7134225" y="2293938"/>
            <a:ext cx="628650" cy="158750"/>
          </a:xfrm>
          <a:prstGeom prst="line">
            <a:avLst/>
          </a:prstGeom>
          <a:noFill/>
          <a:ln w="76200">
            <a:solidFill>
              <a:srgbClr val="F8F8F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2229" name="Text Box 21"/>
          <p:cNvSpPr txBox="1">
            <a:spLocks noChangeArrowheads="1"/>
          </p:cNvSpPr>
          <p:nvPr/>
        </p:nvSpPr>
        <p:spPr bwMode="auto">
          <a:xfrm>
            <a:off x="7762875" y="1903413"/>
            <a:ext cx="1547813" cy="54927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3000">
                <a:solidFill>
                  <a:schemeClr val="bg1"/>
                </a:solidFill>
                <a:effectLst/>
              </a:rPr>
              <a:t>Artifacts</a:t>
            </a:r>
          </a:p>
        </p:txBody>
      </p:sp>
      <p:sp>
        <p:nvSpPr>
          <p:cNvPr id="222235" name="Text Box 27"/>
          <p:cNvSpPr txBox="1">
            <a:spLocks noChangeArrowheads="1"/>
          </p:cNvSpPr>
          <p:nvPr/>
        </p:nvSpPr>
        <p:spPr bwMode="auto">
          <a:xfrm>
            <a:off x="325438" y="5627688"/>
            <a:ext cx="4160837" cy="82232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nSpc>
                <a:spcPct val="80000"/>
              </a:lnSpc>
            </a:pPr>
            <a:r>
              <a:rPr lang="en-US" sz="3000">
                <a:solidFill>
                  <a:schemeClr val="bg1"/>
                </a:solidFill>
                <a:effectLst/>
              </a:rPr>
              <a:t>Shadow and </a:t>
            </a:r>
          </a:p>
          <a:p>
            <a:pPr>
              <a:lnSpc>
                <a:spcPct val="80000"/>
              </a:lnSpc>
            </a:pPr>
            <a:r>
              <a:rPr lang="en-US" sz="3000">
                <a:solidFill>
                  <a:schemeClr val="bg1"/>
                </a:solidFill>
                <a:effectLst/>
              </a:rPr>
              <a:t>Specular Mask</a:t>
            </a:r>
          </a:p>
        </p:txBody>
      </p:sp>
      <p:sp>
        <p:nvSpPr>
          <p:cNvPr id="222236" name="Text Box 28"/>
          <p:cNvSpPr txBox="1">
            <a:spLocks noChangeArrowheads="1"/>
          </p:cNvSpPr>
          <p:nvPr/>
        </p:nvSpPr>
        <p:spPr bwMode="auto">
          <a:xfrm>
            <a:off x="5154613" y="5627688"/>
            <a:ext cx="4156075" cy="82232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nSpc>
                <a:spcPct val="80000"/>
              </a:lnSpc>
            </a:pPr>
            <a:r>
              <a:rPr lang="en-US" sz="3000">
                <a:solidFill>
                  <a:schemeClr val="bg1"/>
                </a:solidFill>
                <a:effectLst/>
              </a:rPr>
              <a:t>Detail Transfer</a:t>
            </a:r>
          </a:p>
          <a:p>
            <a:pPr>
              <a:lnSpc>
                <a:spcPct val="80000"/>
              </a:lnSpc>
            </a:pPr>
            <a:r>
              <a:rPr lang="en-US" sz="3000">
                <a:solidFill>
                  <a:schemeClr val="bg1"/>
                </a:solidFill>
                <a:effectLst/>
              </a:rPr>
              <a:t>No Mask</a:t>
            </a:r>
          </a:p>
        </p:txBody>
      </p:sp>
      <p:sp>
        <p:nvSpPr>
          <p:cNvPr id="222241" name="Rectangle 33"/>
          <p:cNvSpPr>
            <a:spLocks noChangeArrowheads="1"/>
          </p:cNvSpPr>
          <p:nvPr/>
        </p:nvSpPr>
        <p:spPr bwMode="auto">
          <a:xfrm>
            <a:off x="306388" y="6538913"/>
            <a:ext cx="432435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42" name="Rectangle 34"/>
          <p:cNvSpPr>
            <a:spLocks noChangeArrowheads="1"/>
          </p:cNvSpPr>
          <p:nvPr/>
        </p:nvSpPr>
        <p:spPr bwMode="auto">
          <a:xfrm>
            <a:off x="5124450" y="6538913"/>
            <a:ext cx="432435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40" name="Rectangle 36"/>
          <p:cNvSpPr>
            <a:spLocks noChangeArrowheads="1"/>
          </p:cNvSpPr>
          <p:nvPr/>
        </p:nvSpPr>
        <p:spPr bwMode="auto">
          <a:xfrm>
            <a:off x="269875" y="1304925"/>
            <a:ext cx="9313863" cy="2444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06" name="Rectangle 2"/>
          <p:cNvSpPr>
            <a:spLocks noGrp="1" noChangeArrowheads="1"/>
          </p:cNvSpPr>
          <p:nvPr>
            <p:ph type="title"/>
          </p:nvPr>
        </p:nvSpPr>
        <p:spPr/>
        <p:txBody>
          <a:bodyPr/>
          <a:lstStyle/>
          <a:p>
            <a:r>
              <a:rPr lang="en-US" sz="4300"/>
              <a:t>Flash Shadows and Specularities</a:t>
            </a:r>
          </a:p>
        </p:txBody>
      </p:sp>
      <p:pic>
        <p:nvPicPr>
          <p:cNvPr id="149543" name="Picture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88" y="1509713"/>
            <a:ext cx="43243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44"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09713"/>
            <a:ext cx="43243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545" name="Text Box 41"/>
          <p:cNvSpPr txBox="1">
            <a:spLocks noChangeArrowheads="1"/>
          </p:cNvSpPr>
          <p:nvPr/>
        </p:nvSpPr>
        <p:spPr bwMode="auto">
          <a:xfrm>
            <a:off x="325438" y="5627688"/>
            <a:ext cx="4160837" cy="82232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nSpc>
                <a:spcPct val="80000"/>
              </a:lnSpc>
            </a:pPr>
            <a:r>
              <a:rPr lang="en-US" sz="3000">
                <a:solidFill>
                  <a:schemeClr val="bg1"/>
                </a:solidFill>
                <a:effectLst/>
              </a:rPr>
              <a:t>Shadow and </a:t>
            </a:r>
          </a:p>
          <a:p>
            <a:pPr>
              <a:lnSpc>
                <a:spcPct val="80000"/>
              </a:lnSpc>
            </a:pPr>
            <a:r>
              <a:rPr lang="en-US" sz="3000">
                <a:solidFill>
                  <a:schemeClr val="bg1"/>
                </a:solidFill>
                <a:effectLst/>
              </a:rPr>
              <a:t>Specular Mask</a:t>
            </a:r>
          </a:p>
        </p:txBody>
      </p:sp>
      <p:sp>
        <p:nvSpPr>
          <p:cNvPr id="149546" name="Text Box 42"/>
          <p:cNvSpPr txBox="1">
            <a:spLocks noChangeArrowheads="1"/>
          </p:cNvSpPr>
          <p:nvPr/>
        </p:nvSpPr>
        <p:spPr bwMode="auto">
          <a:xfrm>
            <a:off x="5154613" y="5627688"/>
            <a:ext cx="4156075" cy="82232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nSpc>
                <a:spcPct val="80000"/>
              </a:lnSpc>
            </a:pPr>
            <a:r>
              <a:rPr lang="en-US" sz="3000">
                <a:solidFill>
                  <a:schemeClr val="bg1"/>
                </a:solidFill>
                <a:effectLst/>
              </a:rPr>
              <a:t>Detail Transfer</a:t>
            </a:r>
          </a:p>
          <a:p>
            <a:pPr>
              <a:lnSpc>
                <a:spcPct val="80000"/>
              </a:lnSpc>
            </a:pPr>
            <a:r>
              <a:rPr lang="en-US" sz="3000">
                <a:solidFill>
                  <a:schemeClr val="bg1"/>
                </a:solidFill>
                <a:effectLst/>
              </a:rPr>
              <a:t>With Mask</a:t>
            </a:r>
          </a:p>
        </p:txBody>
      </p:sp>
      <p:sp>
        <p:nvSpPr>
          <p:cNvPr id="149547" name="Rectangle 43"/>
          <p:cNvSpPr>
            <a:spLocks noChangeArrowheads="1"/>
          </p:cNvSpPr>
          <p:nvPr/>
        </p:nvSpPr>
        <p:spPr bwMode="auto">
          <a:xfrm>
            <a:off x="306388" y="6538913"/>
            <a:ext cx="432435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48" name="Rectangle 44"/>
          <p:cNvSpPr>
            <a:spLocks noChangeArrowheads="1"/>
          </p:cNvSpPr>
          <p:nvPr/>
        </p:nvSpPr>
        <p:spPr bwMode="auto">
          <a:xfrm>
            <a:off x="5105400" y="6538913"/>
            <a:ext cx="432435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p:txBody>
          <a:bodyPr/>
          <a:lstStyle/>
          <a:p>
            <a:r>
              <a:rPr lang="en-US"/>
              <a:t>Denoising and Detail Transfer</a:t>
            </a:r>
          </a:p>
        </p:txBody>
      </p:sp>
      <p:sp>
        <p:nvSpPr>
          <p:cNvPr id="467974" name="Rectangle 6"/>
          <p:cNvSpPr>
            <a:spLocks noGrp="1" noChangeArrowheads="1"/>
          </p:cNvSpPr>
          <p:nvPr>
            <p:ph type="body" idx="1"/>
          </p:nvPr>
        </p:nvSpPr>
        <p:spPr/>
        <p:txBody>
          <a:bodyPr/>
          <a:lstStyle/>
          <a:p>
            <a:pPr marL="590550" indent="-590550">
              <a:buFont typeface="Wingdings" pitchFamily="2" charset="2"/>
              <a:buAutoNum type="arabicPeriod"/>
            </a:pPr>
            <a:r>
              <a:rPr lang="en-US"/>
              <a:t>Denoise no-flash using flash image</a:t>
            </a:r>
          </a:p>
          <a:p>
            <a:pPr marL="982663" lvl="1" indent="-495300"/>
            <a:r>
              <a:rPr lang="en-US"/>
              <a:t> Joint bilateral filter</a:t>
            </a:r>
          </a:p>
          <a:p>
            <a:pPr marL="590550" indent="-590550">
              <a:buFont typeface="Wingdings" pitchFamily="2" charset="2"/>
              <a:buAutoNum type="arabicPeriod"/>
            </a:pPr>
            <a:r>
              <a:rPr lang="en-US"/>
              <a:t>Transfer detail from flash to no-flash image</a:t>
            </a:r>
          </a:p>
          <a:p>
            <a:pPr marL="590550" indent="-590550">
              <a:buFont typeface="Wingdings" pitchFamily="2" charset="2"/>
              <a:buAutoNum type="arabicPeriod"/>
            </a:pPr>
            <a:r>
              <a:rPr lang="en-US"/>
              <a:t>Detect shadows and specularities</a:t>
            </a:r>
          </a:p>
          <a:p>
            <a:pPr marL="982663" lvl="1" indent="-495300"/>
            <a:r>
              <a:rPr lang="en-US"/>
              <a:t>Resort to standard bilateral filter</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ctrTitle"/>
          </p:nvPr>
        </p:nvSpPr>
        <p:spPr>
          <a:xfrm>
            <a:off x="855663" y="2271713"/>
            <a:ext cx="7742237" cy="2676525"/>
          </a:xfrm>
        </p:spPr>
        <p:txBody>
          <a:bodyPr/>
          <a:lstStyle/>
          <a:p>
            <a:r>
              <a:rPr lang="en-US" sz="3900">
                <a:solidFill>
                  <a:srgbClr val="DDDDDD"/>
                </a:solidFill>
              </a:rPr>
              <a:t>1. Denoising and Detail Transfer</a:t>
            </a:r>
            <a:r>
              <a:rPr lang="en-US" sz="3900"/>
              <a:t/>
            </a:r>
            <a:br>
              <a:rPr lang="en-US" sz="3900"/>
            </a:br>
            <a:r>
              <a:rPr lang="en-US" sz="3900"/>
              <a:t>2. White Balancing </a:t>
            </a:r>
            <a:br>
              <a:rPr lang="en-US" sz="3900"/>
            </a:br>
            <a:r>
              <a:rPr lang="en-US" sz="3900">
                <a:solidFill>
                  <a:srgbClr val="DDDDDD"/>
                </a:solidFill>
              </a:rPr>
              <a:t>3. Red Eye Removal</a:t>
            </a:r>
            <a:br>
              <a:rPr lang="en-US" sz="3900">
                <a:solidFill>
                  <a:srgbClr val="DDDDDD"/>
                </a:solidFill>
              </a:rPr>
            </a:br>
            <a:r>
              <a:rPr lang="en-US" sz="3900">
                <a:solidFill>
                  <a:srgbClr val="DDDDDD"/>
                </a:solidFill>
              </a:rPr>
              <a:t>4. Continuous Flash</a:t>
            </a:r>
            <a:r>
              <a:rPr lang="en-US" sz="3900"/>
              <a:t> </a:t>
            </a:r>
          </a:p>
        </p:txBody>
      </p:sp>
      <p:sp>
        <p:nvSpPr>
          <p:cNvPr id="456707" name="Rectangle 3"/>
          <p:cNvSpPr>
            <a:spLocks noChangeArrowheads="1"/>
          </p:cNvSpPr>
          <p:nvPr/>
        </p:nvSpPr>
        <p:spPr bwMode="auto">
          <a:xfrm>
            <a:off x="153988" y="1200150"/>
            <a:ext cx="9448800" cy="728663"/>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n-US"/>
              <a:t>White Balancing</a:t>
            </a:r>
          </a:p>
        </p:txBody>
      </p:sp>
      <p:sp>
        <p:nvSpPr>
          <p:cNvPr id="225289" name="Rectangle 9"/>
          <p:cNvSpPr>
            <a:spLocks noGrp="1" noChangeArrowheads="1"/>
          </p:cNvSpPr>
          <p:nvPr>
            <p:ph type="body" sz="half" idx="1"/>
          </p:nvPr>
        </p:nvSpPr>
        <p:spPr>
          <a:xfrm>
            <a:off x="307975" y="5251450"/>
            <a:ext cx="4492625" cy="1138238"/>
          </a:xfrm>
        </p:spPr>
        <p:txBody>
          <a:bodyPr/>
          <a:lstStyle/>
          <a:p>
            <a:pPr>
              <a:buFont typeface="Wingdings" pitchFamily="2" charset="2"/>
              <a:buNone/>
            </a:pPr>
            <a:r>
              <a:rPr lang="en-US" sz="2700"/>
              <a:t>Flash is primary illuminant</a:t>
            </a:r>
          </a:p>
        </p:txBody>
      </p:sp>
      <p:sp>
        <p:nvSpPr>
          <p:cNvPr id="225290" name="Rectangle 10"/>
          <p:cNvSpPr>
            <a:spLocks noGrp="1" noChangeArrowheads="1"/>
          </p:cNvSpPr>
          <p:nvPr>
            <p:ph type="body" sz="half" idx="2"/>
          </p:nvPr>
        </p:nvSpPr>
        <p:spPr>
          <a:xfrm>
            <a:off x="5070475" y="5251450"/>
            <a:ext cx="4376738" cy="1182688"/>
          </a:xfrm>
        </p:spPr>
        <p:txBody>
          <a:bodyPr/>
          <a:lstStyle/>
          <a:p>
            <a:pPr>
              <a:buFont typeface="Wingdings" pitchFamily="2" charset="2"/>
              <a:buNone/>
            </a:pPr>
            <a:r>
              <a:rPr lang="en-US" sz="2700"/>
              <a:t>Illuminant unknown</a:t>
            </a:r>
          </a:p>
        </p:txBody>
      </p:sp>
      <p:pic>
        <p:nvPicPr>
          <p:cNvPr id="2252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2179638"/>
            <a:ext cx="4378325" cy="291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286" name="Text Box 6"/>
          <p:cNvSpPr txBox="1">
            <a:spLocks noChangeArrowheads="1"/>
          </p:cNvSpPr>
          <p:nvPr/>
        </p:nvSpPr>
        <p:spPr bwMode="auto">
          <a:xfrm>
            <a:off x="307975" y="1684338"/>
            <a:ext cx="90646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Flash</a:t>
            </a:r>
          </a:p>
        </p:txBody>
      </p:sp>
      <p:pic>
        <p:nvPicPr>
          <p:cNvPr id="2252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0475" y="2181225"/>
            <a:ext cx="4378325" cy="291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288" name="Text Box 8"/>
          <p:cNvSpPr txBox="1">
            <a:spLocks noChangeArrowheads="1"/>
          </p:cNvSpPr>
          <p:nvPr/>
        </p:nvSpPr>
        <p:spPr bwMode="auto">
          <a:xfrm>
            <a:off x="5070475" y="1728788"/>
            <a:ext cx="1476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No-Flash</a:t>
            </a:r>
          </a:p>
        </p:txBody>
      </p:sp>
      <p:sp>
        <p:nvSpPr>
          <p:cNvPr id="225293" name="Rectangle 13"/>
          <p:cNvSpPr>
            <a:spLocks noChangeArrowheads="1"/>
          </p:cNvSpPr>
          <p:nvPr/>
        </p:nvSpPr>
        <p:spPr bwMode="auto">
          <a:xfrm>
            <a:off x="269875" y="1304925"/>
            <a:ext cx="9313863" cy="2444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294" name="Rectangle 14"/>
          <p:cNvSpPr>
            <a:spLocks noChangeArrowheads="1"/>
          </p:cNvSpPr>
          <p:nvPr/>
        </p:nvSpPr>
        <p:spPr bwMode="auto">
          <a:xfrm>
            <a:off x="307975" y="5099050"/>
            <a:ext cx="4378325"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295" name="Rectangle 15"/>
          <p:cNvSpPr>
            <a:spLocks noChangeArrowheads="1"/>
          </p:cNvSpPr>
          <p:nvPr/>
        </p:nvSpPr>
        <p:spPr bwMode="auto">
          <a:xfrm>
            <a:off x="5070475" y="5099050"/>
            <a:ext cx="4378325"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ChangeArrowheads="1"/>
          </p:cNvSpPr>
          <p:nvPr/>
        </p:nvSpPr>
        <p:spPr bwMode="auto">
          <a:xfrm>
            <a:off x="153988" y="1276350"/>
            <a:ext cx="9371012" cy="500063"/>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26" name="Text Box 10"/>
          <p:cNvSpPr txBox="1">
            <a:spLocks noChangeArrowheads="1"/>
          </p:cNvSpPr>
          <p:nvPr/>
        </p:nvSpPr>
        <p:spPr bwMode="auto">
          <a:xfrm>
            <a:off x="173038" y="180975"/>
            <a:ext cx="90646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Flash</a:t>
            </a:r>
          </a:p>
        </p:txBody>
      </p:sp>
      <p:sp>
        <p:nvSpPr>
          <p:cNvPr id="444427" name="Text Box 11"/>
          <p:cNvSpPr txBox="1">
            <a:spLocks noChangeArrowheads="1"/>
          </p:cNvSpPr>
          <p:nvPr/>
        </p:nvSpPr>
        <p:spPr bwMode="auto">
          <a:xfrm>
            <a:off x="173038" y="2522538"/>
            <a:ext cx="906462"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No</a:t>
            </a:r>
          </a:p>
          <a:p>
            <a:pPr algn="r"/>
            <a:r>
              <a:rPr lang="en-US" sz="2600">
                <a:effectLst>
                  <a:outerShdw blurRad="38100" dist="38100" dir="2700000" algn="tl">
                    <a:srgbClr val="FFFFFF"/>
                  </a:outerShdw>
                </a:effectLst>
              </a:rPr>
              <a:t>Flash</a:t>
            </a:r>
          </a:p>
        </p:txBody>
      </p:sp>
      <p:sp>
        <p:nvSpPr>
          <p:cNvPr id="444432" name="Rectangle 16"/>
          <p:cNvSpPr>
            <a:spLocks noChangeArrowheads="1"/>
          </p:cNvSpPr>
          <p:nvPr/>
        </p:nvSpPr>
        <p:spPr bwMode="auto">
          <a:xfrm>
            <a:off x="1065213" y="5010150"/>
            <a:ext cx="4376737"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548" tIns="0" rIns="97548" bIns="0"/>
          <a:lstStyle/>
          <a:p>
            <a:pPr marL="365125" indent="-365125" defTabSz="974725">
              <a:spcAft>
                <a:spcPts val="600"/>
              </a:spcAft>
              <a:buClr>
                <a:srgbClr val="336699"/>
              </a:buClr>
              <a:buFont typeface="Wingdings" pitchFamily="2" charset="2"/>
              <a:buNone/>
            </a:pPr>
            <a:r>
              <a:rPr lang="en-US" sz="1900" b="1">
                <a:effectLst/>
              </a:rPr>
              <a:t>Assumptions</a:t>
            </a:r>
          </a:p>
          <a:p>
            <a:pPr marL="365125" indent="-365125" defTabSz="974725">
              <a:lnSpc>
                <a:spcPct val="80000"/>
              </a:lnSpc>
              <a:spcAft>
                <a:spcPts val="600"/>
              </a:spcAft>
              <a:buClr>
                <a:srgbClr val="336699"/>
              </a:buClr>
              <a:buFont typeface="Wingdings" pitchFamily="2" charset="2"/>
              <a:buChar char="§"/>
            </a:pPr>
            <a:r>
              <a:rPr lang="en-US" sz="2100">
                <a:effectLst/>
              </a:rPr>
              <a:t>Single ambient illuminant </a:t>
            </a:r>
          </a:p>
          <a:p>
            <a:pPr marL="365125" indent="-365125" defTabSz="974725">
              <a:lnSpc>
                <a:spcPct val="80000"/>
              </a:lnSpc>
              <a:spcAft>
                <a:spcPts val="600"/>
              </a:spcAft>
              <a:buClr>
                <a:srgbClr val="336699"/>
              </a:buClr>
              <a:buFont typeface="Wingdings" pitchFamily="2" charset="2"/>
              <a:buChar char="§"/>
            </a:pPr>
            <a:r>
              <a:rPr lang="en-US" sz="2100">
                <a:effectLst/>
              </a:rPr>
              <a:t>Flash is white</a:t>
            </a:r>
          </a:p>
          <a:p>
            <a:pPr marL="365125" indent="-365125" defTabSz="974725">
              <a:lnSpc>
                <a:spcPct val="80000"/>
              </a:lnSpc>
              <a:spcAft>
                <a:spcPts val="600"/>
              </a:spcAft>
              <a:buClr>
                <a:srgbClr val="336699"/>
              </a:buClr>
              <a:buFont typeface="Wingdings" pitchFamily="2" charset="2"/>
              <a:buChar char="§"/>
            </a:pPr>
            <a:r>
              <a:rPr lang="en-US" sz="2100">
                <a:effectLst/>
              </a:rPr>
              <a:t>Lambertian reflectance</a:t>
            </a:r>
          </a:p>
          <a:p>
            <a:pPr marL="365125" indent="-365125" defTabSz="974725">
              <a:lnSpc>
                <a:spcPct val="80000"/>
              </a:lnSpc>
              <a:spcAft>
                <a:spcPts val="600"/>
              </a:spcAft>
              <a:buClr>
                <a:srgbClr val="336699"/>
              </a:buClr>
              <a:buFont typeface="Wingdings" pitchFamily="2" charset="2"/>
              <a:buChar char="§"/>
            </a:pPr>
            <a:endParaRPr lang="en-US" sz="2100">
              <a:effectLst/>
            </a:endParaRPr>
          </a:p>
        </p:txBody>
      </p:sp>
      <p:pic>
        <p:nvPicPr>
          <p:cNvPr id="444433"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5" y="158750"/>
            <a:ext cx="32004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4434"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625" y="2501900"/>
            <a:ext cx="32004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4435" name="Text Box 19"/>
          <p:cNvSpPr txBox="1">
            <a:spLocks noChangeArrowheads="1"/>
          </p:cNvSpPr>
          <p:nvPr/>
        </p:nvSpPr>
        <p:spPr bwMode="auto">
          <a:xfrm>
            <a:off x="8199438" y="6772275"/>
            <a:ext cx="14335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000">
                <a:effectLst>
                  <a:outerShdw blurRad="38100" dist="38100" dir="2700000" algn="tl">
                    <a:srgbClr val="FFFFFF"/>
                  </a:outerShdw>
                </a:effectLst>
              </a:rPr>
              <a:t>[DiCarlo01]</a:t>
            </a:r>
          </a:p>
        </p:txBody>
      </p:sp>
      <p:sp>
        <p:nvSpPr>
          <p:cNvPr id="444436" name="Rectangle 20"/>
          <p:cNvSpPr>
            <a:spLocks noChangeArrowheads="1"/>
          </p:cNvSpPr>
          <p:nvPr/>
        </p:nvSpPr>
        <p:spPr bwMode="auto">
          <a:xfrm>
            <a:off x="1063625" y="4627563"/>
            <a:ext cx="320040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37" name="Rectangle 21"/>
          <p:cNvSpPr>
            <a:spLocks noChangeArrowheads="1"/>
          </p:cNvSpPr>
          <p:nvPr/>
        </p:nvSpPr>
        <p:spPr bwMode="auto">
          <a:xfrm>
            <a:off x="1063625" y="2292350"/>
            <a:ext cx="320040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753600" cy="7324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9" name="AutoShape 9"/>
          <p:cNvSpPr>
            <a:spLocks noChangeArrowheads="1"/>
          </p:cNvSpPr>
          <p:nvPr/>
        </p:nvSpPr>
        <p:spPr bwMode="auto">
          <a:xfrm>
            <a:off x="2722563" y="6065838"/>
            <a:ext cx="4706937" cy="896937"/>
          </a:xfrm>
          <a:prstGeom prst="roundRect">
            <a:avLst>
              <a:gd name="adj" fmla="val 16667"/>
            </a:avLst>
          </a:prstGeom>
          <a:solidFill>
            <a:srgbClr val="FFFFFF">
              <a:alpha val="75000"/>
            </a:srgbClr>
          </a:solidFill>
          <a:ln w="38100" algn="ctr">
            <a:solidFill>
              <a:srgbClr val="C0C0C0">
                <a:alpha val="50000"/>
              </a:srgb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48" tIns="48774" rIns="97548" bIns="48774">
            <a:spAutoFit/>
          </a:bodyPr>
          <a:lstStyle/>
          <a:p>
            <a:pPr algn="ctr" defTabSz="974725"/>
            <a:r>
              <a:rPr lang="en-US" sz="4500">
                <a:effectLst/>
              </a:rPr>
              <a:t>Ruined Ambiance</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ChangeArrowheads="1"/>
          </p:cNvSpPr>
          <p:nvPr/>
        </p:nvSpPr>
        <p:spPr bwMode="auto">
          <a:xfrm>
            <a:off x="153988" y="1276350"/>
            <a:ext cx="9371012" cy="500063"/>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1285" name="Text Box 5"/>
          <p:cNvSpPr txBox="1">
            <a:spLocks noChangeArrowheads="1"/>
          </p:cNvSpPr>
          <p:nvPr/>
        </p:nvSpPr>
        <p:spPr bwMode="auto">
          <a:xfrm>
            <a:off x="173038" y="180975"/>
            <a:ext cx="90646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Flash</a:t>
            </a:r>
          </a:p>
        </p:txBody>
      </p:sp>
      <p:sp>
        <p:nvSpPr>
          <p:cNvPr id="481286" name="Text Box 6"/>
          <p:cNvSpPr txBox="1">
            <a:spLocks noChangeArrowheads="1"/>
          </p:cNvSpPr>
          <p:nvPr/>
        </p:nvSpPr>
        <p:spPr bwMode="auto">
          <a:xfrm>
            <a:off x="173038" y="2522538"/>
            <a:ext cx="906462"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No</a:t>
            </a:r>
          </a:p>
          <a:p>
            <a:pPr algn="r"/>
            <a:r>
              <a:rPr lang="en-US" sz="2600">
                <a:effectLst>
                  <a:outerShdw blurRad="38100" dist="38100" dir="2700000" algn="tl">
                    <a:srgbClr val="FFFFFF"/>
                  </a:outerShdw>
                </a:effectLst>
              </a:rPr>
              <a:t>Flash</a:t>
            </a:r>
          </a:p>
        </p:txBody>
      </p:sp>
      <p:pic>
        <p:nvPicPr>
          <p:cNvPr id="48128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213" y="160338"/>
            <a:ext cx="3198812" cy="21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28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213" y="2503488"/>
            <a:ext cx="3198812" cy="21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289" name="Rectangle 9"/>
          <p:cNvSpPr>
            <a:spLocks noChangeArrowheads="1"/>
          </p:cNvSpPr>
          <p:nvPr/>
        </p:nvSpPr>
        <p:spPr bwMode="auto">
          <a:xfrm>
            <a:off x="1065213" y="5010150"/>
            <a:ext cx="4376737"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548" tIns="0" rIns="97548" bIns="0"/>
          <a:lstStyle/>
          <a:p>
            <a:pPr marL="365125" indent="-365125" defTabSz="974725">
              <a:spcAft>
                <a:spcPts val="600"/>
              </a:spcAft>
              <a:buClr>
                <a:srgbClr val="336699"/>
              </a:buClr>
              <a:buFont typeface="Wingdings" pitchFamily="2" charset="2"/>
              <a:buNone/>
            </a:pPr>
            <a:r>
              <a:rPr lang="en-US" sz="1900" b="1">
                <a:effectLst/>
              </a:rPr>
              <a:t>Assumptions</a:t>
            </a:r>
          </a:p>
          <a:p>
            <a:pPr marL="365125" indent="-365125" defTabSz="974725">
              <a:lnSpc>
                <a:spcPct val="80000"/>
              </a:lnSpc>
              <a:spcAft>
                <a:spcPts val="600"/>
              </a:spcAft>
              <a:buClr>
                <a:srgbClr val="336699"/>
              </a:buClr>
              <a:buFont typeface="Wingdings" pitchFamily="2" charset="2"/>
              <a:buChar char="§"/>
            </a:pPr>
            <a:r>
              <a:rPr lang="en-US" sz="2100">
                <a:effectLst/>
              </a:rPr>
              <a:t>Single ambient illuminant </a:t>
            </a:r>
          </a:p>
          <a:p>
            <a:pPr marL="365125" indent="-365125" defTabSz="974725">
              <a:lnSpc>
                <a:spcPct val="80000"/>
              </a:lnSpc>
              <a:spcAft>
                <a:spcPts val="600"/>
              </a:spcAft>
              <a:buClr>
                <a:srgbClr val="336699"/>
              </a:buClr>
              <a:buFont typeface="Wingdings" pitchFamily="2" charset="2"/>
              <a:buChar char="§"/>
            </a:pPr>
            <a:r>
              <a:rPr lang="en-US" sz="2100">
                <a:effectLst/>
              </a:rPr>
              <a:t>Flash is white</a:t>
            </a:r>
          </a:p>
          <a:p>
            <a:pPr marL="365125" indent="-365125" defTabSz="974725">
              <a:lnSpc>
                <a:spcPct val="80000"/>
              </a:lnSpc>
              <a:spcAft>
                <a:spcPts val="600"/>
              </a:spcAft>
              <a:buClr>
                <a:srgbClr val="336699"/>
              </a:buClr>
              <a:buFont typeface="Wingdings" pitchFamily="2" charset="2"/>
              <a:buChar char="§"/>
            </a:pPr>
            <a:r>
              <a:rPr lang="en-US" sz="2100">
                <a:effectLst/>
              </a:rPr>
              <a:t>Lambertian reflectance</a:t>
            </a:r>
          </a:p>
          <a:p>
            <a:pPr marL="365125" indent="-365125" defTabSz="974725">
              <a:lnSpc>
                <a:spcPct val="80000"/>
              </a:lnSpc>
              <a:spcAft>
                <a:spcPts val="600"/>
              </a:spcAft>
              <a:buClr>
                <a:srgbClr val="336699"/>
              </a:buClr>
              <a:buFont typeface="Wingdings" pitchFamily="2" charset="2"/>
              <a:buChar char="§"/>
            </a:pPr>
            <a:endParaRPr lang="en-US" sz="2100">
              <a:effectLst/>
            </a:endParaRPr>
          </a:p>
        </p:txBody>
      </p:sp>
      <p:sp>
        <p:nvSpPr>
          <p:cNvPr id="481290" name="Rectangle 10"/>
          <p:cNvSpPr>
            <a:spLocks noChangeArrowheads="1"/>
          </p:cNvSpPr>
          <p:nvPr/>
        </p:nvSpPr>
        <p:spPr bwMode="auto">
          <a:xfrm>
            <a:off x="1063625" y="4627563"/>
            <a:ext cx="320040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1291" name="Rectangle 11"/>
          <p:cNvSpPr>
            <a:spLocks noChangeArrowheads="1"/>
          </p:cNvSpPr>
          <p:nvPr/>
        </p:nvSpPr>
        <p:spPr bwMode="auto">
          <a:xfrm>
            <a:off x="1063625" y="2292350"/>
            <a:ext cx="320040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1" name="Rectangle 3"/>
          <p:cNvSpPr>
            <a:spLocks noChangeArrowheads="1"/>
          </p:cNvSpPr>
          <p:nvPr/>
        </p:nvSpPr>
        <p:spPr bwMode="auto">
          <a:xfrm>
            <a:off x="153988" y="1276350"/>
            <a:ext cx="9371012" cy="500063"/>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33" name="Oval 5"/>
          <p:cNvSpPr>
            <a:spLocks noChangeArrowheads="1"/>
          </p:cNvSpPr>
          <p:nvPr/>
        </p:nvSpPr>
        <p:spPr bwMode="auto">
          <a:xfrm>
            <a:off x="4997450" y="1017588"/>
            <a:ext cx="457200" cy="45720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defTabSz="974725"/>
            <a:r>
              <a:rPr lang="en-US" sz="2600" b="1">
                <a:effectLst/>
              </a:rPr>
              <a:t>-</a:t>
            </a:r>
          </a:p>
        </p:txBody>
      </p:sp>
      <p:cxnSp>
        <p:nvCxnSpPr>
          <p:cNvPr id="432134" name="AutoShape 6"/>
          <p:cNvCxnSpPr>
            <a:cxnSpLocks noChangeShapeType="1"/>
            <a:endCxn id="432133" idx="2"/>
          </p:cNvCxnSpPr>
          <p:nvPr/>
        </p:nvCxnSpPr>
        <p:spPr bwMode="auto">
          <a:xfrm>
            <a:off x="4237038" y="1246188"/>
            <a:ext cx="741362"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35" name="AutoShape 7"/>
          <p:cNvCxnSpPr>
            <a:cxnSpLocks noChangeShapeType="1"/>
            <a:endCxn id="432133" idx="4"/>
          </p:cNvCxnSpPr>
          <p:nvPr/>
        </p:nvCxnSpPr>
        <p:spPr bwMode="auto">
          <a:xfrm rot="16200000">
            <a:off x="3984625" y="1746251"/>
            <a:ext cx="1493837" cy="989012"/>
          </a:xfrm>
          <a:prstGeom prst="bentConnector3">
            <a:avLst>
              <a:gd name="adj1" fmla="val 15727"/>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36" name="AutoShape 8"/>
          <p:cNvCxnSpPr>
            <a:cxnSpLocks noChangeShapeType="1"/>
            <a:stCxn id="432133" idx="6"/>
          </p:cNvCxnSpPr>
          <p:nvPr/>
        </p:nvCxnSpPr>
        <p:spPr bwMode="auto">
          <a:xfrm>
            <a:off x="5473700" y="1246188"/>
            <a:ext cx="474663"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2144" name="Text Box 16"/>
          <p:cNvSpPr txBox="1">
            <a:spLocks noChangeArrowheads="1"/>
          </p:cNvSpPr>
          <p:nvPr/>
        </p:nvSpPr>
        <p:spPr bwMode="auto">
          <a:xfrm>
            <a:off x="173038" y="180975"/>
            <a:ext cx="90646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Flash</a:t>
            </a:r>
          </a:p>
        </p:txBody>
      </p:sp>
      <p:sp>
        <p:nvSpPr>
          <p:cNvPr id="432145" name="Text Box 17"/>
          <p:cNvSpPr txBox="1">
            <a:spLocks noChangeArrowheads="1"/>
          </p:cNvSpPr>
          <p:nvPr/>
        </p:nvSpPr>
        <p:spPr bwMode="auto">
          <a:xfrm>
            <a:off x="173038" y="2522538"/>
            <a:ext cx="906462"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No</a:t>
            </a:r>
          </a:p>
          <a:p>
            <a:pPr algn="r"/>
            <a:r>
              <a:rPr lang="en-US" sz="2600">
                <a:effectLst>
                  <a:outerShdw blurRad="38100" dist="38100" dir="2700000" algn="tl">
                    <a:srgbClr val="FFFFFF"/>
                  </a:outerShdw>
                </a:effectLst>
              </a:rPr>
              <a:t>Flash</a:t>
            </a:r>
          </a:p>
        </p:txBody>
      </p:sp>
      <p:sp>
        <p:nvSpPr>
          <p:cNvPr id="432149" name="Text Box 21"/>
          <p:cNvSpPr txBox="1">
            <a:spLocks noChangeArrowheads="1"/>
          </p:cNvSpPr>
          <p:nvPr/>
        </p:nvSpPr>
        <p:spPr bwMode="auto">
          <a:xfrm>
            <a:off x="4329113" y="161925"/>
            <a:ext cx="16637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Difference</a:t>
            </a:r>
          </a:p>
        </p:txBody>
      </p:sp>
      <p:pic>
        <p:nvPicPr>
          <p:cNvPr id="432157"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213" y="160338"/>
            <a:ext cx="3198812" cy="21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2158"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213" y="2503488"/>
            <a:ext cx="3198812" cy="21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2159"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8363" y="163513"/>
            <a:ext cx="3192462" cy="212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2163" name="Rectangle 35"/>
          <p:cNvSpPr>
            <a:spLocks noChangeArrowheads="1"/>
          </p:cNvSpPr>
          <p:nvPr/>
        </p:nvSpPr>
        <p:spPr bwMode="auto">
          <a:xfrm>
            <a:off x="1065213" y="5010150"/>
            <a:ext cx="4376737"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548" tIns="0" rIns="97548" bIns="0"/>
          <a:lstStyle/>
          <a:p>
            <a:pPr marL="365125" indent="-365125" defTabSz="974725">
              <a:spcAft>
                <a:spcPts val="600"/>
              </a:spcAft>
              <a:buClr>
                <a:srgbClr val="336699"/>
              </a:buClr>
              <a:buFont typeface="Wingdings" pitchFamily="2" charset="2"/>
              <a:buNone/>
            </a:pPr>
            <a:r>
              <a:rPr lang="en-US" sz="1900" b="1">
                <a:effectLst/>
              </a:rPr>
              <a:t>Assumptions</a:t>
            </a:r>
          </a:p>
          <a:p>
            <a:pPr marL="365125" indent="-365125" defTabSz="974725">
              <a:lnSpc>
                <a:spcPct val="80000"/>
              </a:lnSpc>
              <a:spcAft>
                <a:spcPts val="600"/>
              </a:spcAft>
              <a:buClr>
                <a:srgbClr val="336699"/>
              </a:buClr>
              <a:buFont typeface="Wingdings" pitchFamily="2" charset="2"/>
              <a:buChar char="§"/>
            </a:pPr>
            <a:r>
              <a:rPr lang="en-US" sz="2100">
                <a:effectLst/>
              </a:rPr>
              <a:t>Single ambient illuminant </a:t>
            </a:r>
          </a:p>
          <a:p>
            <a:pPr marL="365125" indent="-365125" defTabSz="974725">
              <a:lnSpc>
                <a:spcPct val="80000"/>
              </a:lnSpc>
              <a:spcAft>
                <a:spcPts val="600"/>
              </a:spcAft>
              <a:buClr>
                <a:srgbClr val="336699"/>
              </a:buClr>
              <a:buFont typeface="Wingdings" pitchFamily="2" charset="2"/>
              <a:buChar char="§"/>
            </a:pPr>
            <a:r>
              <a:rPr lang="en-US" sz="2100">
                <a:effectLst/>
              </a:rPr>
              <a:t>Flash is white</a:t>
            </a:r>
          </a:p>
          <a:p>
            <a:pPr marL="365125" indent="-365125" defTabSz="974725">
              <a:lnSpc>
                <a:spcPct val="80000"/>
              </a:lnSpc>
              <a:spcAft>
                <a:spcPts val="600"/>
              </a:spcAft>
              <a:buClr>
                <a:srgbClr val="336699"/>
              </a:buClr>
              <a:buFont typeface="Wingdings" pitchFamily="2" charset="2"/>
              <a:buChar char="§"/>
            </a:pPr>
            <a:r>
              <a:rPr lang="en-US" sz="2100">
                <a:effectLst/>
              </a:rPr>
              <a:t>Lambertian reflectance</a:t>
            </a:r>
          </a:p>
          <a:p>
            <a:pPr marL="365125" indent="-365125" defTabSz="974725">
              <a:lnSpc>
                <a:spcPct val="80000"/>
              </a:lnSpc>
              <a:spcAft>
                <a:spcPts val="600"/>
              </a:spcAft>
              <a:buClr>
                <a:srgbClr val="336699"/>
              </a:buClr>
              <a:buFont typeface="Wingdings" pitchFamily="2" charset="2"/>
              <a:buChar char="§"/>
            </a:pPr>
            <a:endParaRPr lang="en-US" sz="2100">
              <a:effectLst/>
            </a:endParaRPr>
          </a:p>
        </p:txBody>
      </p:sp>
      <p:sp>
        <p:nvSpPr>
          <p:cNvPr id="432164" name="Rectangle 36"/>
          <p:cNvSpPr>
            <a:spLocks noChangeArrowheads="1"/>
          </p:cNvSpPr>
          <p:nvPr/>
        </p:nvSpPr>
        <p:spPr bwMode="auto">
          <a:xfrm>
            <a:off x="1063625" y="4627563"/>
            <a:ext cx="320040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65" name="Rectangle 37"/>
          <p:cNvSpPr>
            <a:spLocks noChangeArrowheads="1"/>
          </p:cNvSpPr>
          <p:nvPr/>
        </p:nvSpPr>
        <p:spPr bwMode="auto">
          <a:xfrm>
            <a:off x="1063625" y="2292350"/>
            <a:ext cx="320040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66" name="Rectangle 38"/>
          <p:cNvSpPr>
            <a:spLocks noChangeArrowheads="1"/>
          </p:cNvSpPr>
          <p:nvPr/>
        </p:nvSpPr>
        <p:spPr bwMode="auto">
          <a:xfrm>
            <a:off x="5940425" y="2292350"/>
            <a:ext cx="320040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Line 2"/>
          <p:cNvSpPr>
            <a:spLocks noChangeShapeType="1"/>
          </p:cNvSpPr>
          <p:nvPr/>
        </p:nvSpPr>
        <p:spPr bwMode="auto">
          <a:xfrm>
            <a:off x="3879850" y="2954338"/>
            <a:ext cx="344011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371" name="Rectangle 3"/>
          <p:cNvSpPr>
            <a:spLocks noChangeArrowheads="1"/>
          </p:cNvSpPr>
          <p:nvPr/>
        </p:nvSpPr>
        <p:spPr bwMode="auto">
          <a:xfrm>
            <a:off x="153988" y="1276350"/>
            <a:ext cx="9371012" cy="500063"/>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372" name="Oval 4"/>
          <p:cNvSpPr>
            <a:spLocks noChangeArrowheads="1"/>
          </p:cNvSpPr>
          <p:nvPr/>
        </p:nvSpPr>
        <p:spPr bwMode="auto">
          <a:xfrm>
            <a:off x="4997450" y="1017588"/>
            <a:ext cx="457200" cy="45720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defTabSz="974725"/>
            <a:r>
              <a:rPr lang="en-US" sz="2600" b="1">
                <a:effectLst/>
              </a:rPr>
              <a:t>-</a:t>
            </a:r>
          </a:p>
        </p:txBody>
      </p:sp>
      <p:cxnSp>
        <p:nvCxnSpPr>
          <p:cNvPr id="442373" name="AutoShape 5"/>
          <p:cNvCxnSpPr>
            <a:cxnSpLocks noChangeShapeType="1"/>
            <a:endCxn id="442372" idx="2"/>
          </p:cNvCxnSpPr>
          <p:nvPr/>
        </p:nvCxnSpPr>
        <p:spPr bwMode="auto">
          <a:xfrm>
            <a:off x="4237038" y="1246188"/>
            <a:ext cx="741362"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2374" name="AutoShape 6"/>
          <p:cNvCxnSpPr>
            <a:cxnSpLocks noChangeShapeType="1"/>
            <a:endCxn id="442372" idx="4"/>
          </p:cNvCxnSpPr>
          <p:nvPr/>
        </p:nvCxnSpPr>
        <p:spPr bwMode="auto">
          <a:xfrm rot="16200000">
            <a:off x="3984625" y="1746251"/>
            <a:ext cx="1493837" cy="989012"/>
          </a:xfrm>
          <a:prstGeom prst="bentConnector3">
            <a:avLst>
              <a:gd name="adj1" fmla="val 15727"/>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2375" name="AutoShape 7"/>
          <p:cNvCxnSpPr>
            <a:cxnSpLocks noChangeShapeType="1"/>
            <a:stCxn id="442372" idx="6"/>
          </p:cNvCxnSpPr>
          <p:nvPr/>
        </p:nvCxnSpPr>
        <p:spPr bwMode="auto">
          <a:xfrm>
            <a:off x="5473700" y="1246188"/>
            <a:ext cx="474663"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2379" name="Text Box 11"/>
          <p:cNvSpPr txBox="1">
            <a:spLocks noChangeArrowheads="1"/>
          </p:cNvSpPr>
          <p:nvPr/>
        </p:nvSpPr>
        <p:spPr bwMode="auto">
          <a:xfrm>
            <a:off x="173038" y="180975"/>
            <a:ext cx="90646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Flash</a:t>
            </a:r>
          </a:p>
        </p:txBody>
      </p:sp>
      <p:sp>
        <p:nvSpPr>
          <p:cNvPr id="442380" name="Text Box 12"/>
          <p:cNvSpPr txBox="1">
            <a:spLocks noChangeArrowheads="1"/>
          </p:cNvSpPr>
          <p:nvPr/>
        </p:nvSpPr>
        <p:spPr bwMode="auto">
          <a:xfrm>
            <a:off x="173038" y="2522538"/>
            <a:ext cx="906462"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No</a:t>
            </a:r>
          </a:p>
          <a:p>
            <a:pPr algn="r"/>
            <a:r>
              <a:rPr lang="en-US" sz="2600">
                <a:effectLst>
                  <a:outerShdw blurRad="38100" dist="38100" dir="2700000" algn="tl">
                    <a:srgbClr val="FFFFFF"/>
                  </a:outerShdw>
                </a:effectLst>
              </a:rPr>
              <a:t>Flash</a:t>
            </a:r>
          </a:p>
        </p:txBody>
      </p:sp>
      <p:sp>
        <p:nvSpPr>
          <p:cNvPr id="442381" name="Text Box 13"/>
          <p:cNvSpPr txBox="1">
            <a:spLocks noChangeArrowheads="1"/>
          </p:cNvSpPr>
          <p:nvPr/>
        </p:nvSpPr>
        <p:spPr bwMode="auto">
          <a:xfrm>
            <a:off x="4329113" y="161925"/>
            <a:ext cx="16637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Difference</a:t>
            </a:r>
          </a:p>
        </p:txBody>
      </p:sp>
      <p:sp>
        <p:nvSpPr>
          <p:cNvPr id="442382" name="Oval 14"/>
          <p:cNvSpPr>
            <a:spLocks noChangeArrowheads="1"/>
          </p:cNvSpPr>
          <p:nvPr/>
        </p:nvSpPr>
        <p:spPr bwMode="auto">
          <a:xfrm>
            <a:off x="7319963" y="2724150"/>
            <a:ext cx="457200" cy="45720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r>
              <a:rPr lang="en-US" sz="2600" b="1">
                <a:effectLst/>
              </a:rPr>
              <a:t>/</a:t>
            </a:r>
          </a:p>
        </p:txBody>
      </p:sp>
      <p:cxnSp>
        <p:nvCxnSpPr>
          <p:cNvPr id="442383" name="AutoShape 15"/>
          <p:cNvCxnSpPr>
            <a:cxnSpLocks noChangeShapeType="1"/>
            <a:endCxn id="442382" idx="0"/>
          </p:cNvCxnSpPr>
          <p:nvPr/>
        </p:nvCxnSpPr>
        <p:spPr bwMode="auto">
          <a:xfrm rot="5400000">
            <a:off x="7289007" y="2445544"/>
            <a:ext cx="519112"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442384" name="Object 16"/>
          <p:cNvGraphicFramePr>
            <a:graphicFrameLocks noChangeAspect="1"/>
          </p:cNvGraphicFramePr>
          <p:nvPr/>
        </p:nvGraphicFramePr>
        <p:xfrm>
          <a:off x="5992813" y="3444875"/>
          <a:ext cx="3121025" cy="2082800"/>
        </p:xfrm>
        <a:graphic>
          <a:graphicData uri="http://schemas.openxmlformats.org/presentationml/2006/ole">
            <mc:AlternateContent xmlns:mc="http://schemas.openxmlformats.org/markup-compatibility/2006">
              <mc:Choice xmlns:v="urn:schemas-microsoft-com:vml" Requires="v">
                <p:oleObj spid="_x0000_s442398" name="Image" r:id="rId4" imgW="9752381" imgH="6501587" progId="Photoshop.Image.7">
                  <p:embed/>
                </p:oleObj>
              </mc:Choice>
              <mc:Fallback>
                <p:oleObj name="Image" r:id="rId4" imgW="9752381" imgH="6501587" progId="Photoshop.Image.7">
                  <p:embed/>
                  <p:pic>
                    <p:nvPicPr>
                      <p:cNvPr id="0"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2813" y="3444875"/>
                        <a:ext cx="3121025" cy="208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2386" name="Line 18"/>
          <p:cNvSpPr>
            <a:spLocks noChangeShapeType="1"/>
          </p:cNvSpPr>
          <p:nvPr/>
        </p:nvSpPr>
        <p:spPr bwMode="auto">
          <a:xfrm>
            <a:off x="7546975" y="3194050"/>
            <a:ext cx="0" cy="2508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2387"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213" y="160338"/>
            <a:ext cx="3198812" cy="21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2388"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5213" y="2503488"/>
            <a:ext cx="3198812" cy="21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2389"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8363" y="163513"/>
            <a:ext cx="3192462" cy="212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2391" name="Rectangle 23"/>
          <p:cNvSpPr>
            <a:spLocks noChangeArrowheads="1"/>
          </p:cNvSpPr>
          <p:nvPr/>
        </p:nvSpPr>
        <p:spPr bwMode="auto">
          <a:xfrm>
            <a:off x="1065213" y="5010150"/>
            <a:ext cx="4376737"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548" tIns="0" rIns="97548" bIns="0"/>
          <a:lstStyle/>
          <a:p>
            <a:pPr marL="365125" indent="-365125" defTabSz="974725">
              <a:spcAft>
                <a:spcPts val="600"/>
              </a:spcAft>
              <a:buClr>
                <a:srgbClr val="336699"/>
              </a:buClr>
              <a:buFont typeface="Wingdings" pitchFamily="2" charset="2"/>
              <a:buNone/>
            </a:pPr>
            <a:r>
              <a:rPr lang="en-US" sz="1900" b="1">
                <a:effectLst/>
              </a:rPr>
              <a:t>Assumptions</a:t>
            </a:r>
          </a:p>
          <a:p>
            <a:pPr marL="365125" indent="-365125" defTabSz="974725">
              <a:lnSpc>
                <a:spcPct val="80000"/>
              </a:lnSpc>
              <a:spcAft>
                <a:spcPts val="600"/>
              </a:spcAft>
              <a:buClr>
                <a:srgbClr val="336699"/>
              </a:buClr>
              <a:buFont typeface="Wingdings" pitchFamily="2" charset="2"/>
              <a:buChar char="§"/>
            </a:pPr>
            <a:r>
              <a:rPr lang="en-US" sz="2100">
                <a:effectLst/>
              </a:rPr>
              <a:t>Single ambient illuminant </a:t>
            </a:r>
          </a:p>
          <a:p>
            <a:pPr marL="365125" indent="-365125" defTabSz="974725">
              <a:lnSpc>
                <a:spcPct val="80000"/>
              </a:lnSpc>
              <a:spcAft>
                <a:spcPts val="600"/>
              </a:spcAft>
              <a:buClr>
                <a:srgbClr val="336699"/>
              </a:buClr>
              <a:buFont typeface="Wingdings" pitchFamily="2" charset="2"/>
              <a:buChar char="§"/>
            </a:pPr>
            <a:r>
              <a:rPr lang="en-US" sz="2100">
                <a:effectLst/>
              </a:rPr>
              <a:t>Flash is white</a:t>
            </a:r>
          </a:p>
          <a:p>
            <a:pPr marL="365125" indent="-365125" defTabSz="974725">
              <a:lnSpc>
                <a:spcPct val="80000"/>
              </a:lnSpc>
              <a:spcAft>
                <a:spcPts val="600"/>
              </a:spcAft>
              <a:buClr>
                <a:srgbClr val="336699"/>
              </a:buClr>
              <a:buFont typeface="Wingdings" pitchFamily="2" charset="2"/>
              <a:buChar char="§"/>
            </a:pPr>
            <a:r>
              <a:rPr lang="en-US" sz="2100">
                <a:effectLst/>
              </a:rPr>
              <a:t>Lambertian reflectance</a:t>
            </a:r>
          </a:p>
          <a:p>
            <a:pPr marL="365125" indent="-365125" defTabSz="974725">
              <a:lnSpc>
                <a:spcPct val="80000"/>
              </a:lnSpc>
              <a:spcAft>
                <a:spcPts val="600"/>
              </a:spcAft>
              <a:buClr>
                <a:srgbClr val="336699"/>
              </a:buClr>
              <a:buFont typeface="Wingdings" pitchFamily="2" charset="2"/>
              <a:buChar char="§"/>
            </a:pPr>
            <a:endParaRPr lang="en-US" sz="2100">
              <a:effectLst/>
            </a:endParaRPr>
          </a:p>
        </p:txBody>
      </p:sp>
      <p:sp>
        <p:nvSpPr>
          <p:cNvPr id="442392" name="Rectangle 24"/>
          <p:cNvSpPr>
            <a:spLocks noChangeArrowheads="1"/>
          </p:cNvSpPr>
          <p:nvPr/>
        </p:nvSpPr>
        <p:spPr bwMode="auto">
          <a:xfrm>
            <a:off x="1063625" y="4627563"/>
            <a:ext cx="320040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393" name="Rectangle 25"/>
          <p:cNvSpPr>
            <a:spLocks noChangeArrowheads="1"/>
          </p:cNvSpPr>
          <p:nvPr/>
        </p:nvSpPr>
        <p:spPr bwMode="auto">
          <a:xfrm>
            <a:off x="1063625" y="2292350"/>
            <a:ext cx="320040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394" name="Rectangle 26"/>
          <p:cNvSpPr>
            <a:spLocks noChangeArrowheads="1"/>
          </p:cNvSpPr>
          <p:nvPr/>
        </p:nvSpPr>
        <p:spPr bwMode="auto">
          <a:xfrm>
            <a:off x="5940425" y="2292350"/>
            <a:ext cx="320040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395" name="Rectangle 27"/>
          <p:cNvSpPr>
            <a:spLocks noChangeArrowheads="1"/>
          </p:cNvSpPr>
          <p:nvPr/>
        </p:nvSpPr>
        <p:spPr bwMode="auto">
          <a:xfrm>
            <a:off x="5992813" y="5519738"/>
            <a:ext cx="3121025"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Line 2"/>
          <p:cNvSpPr>
            <a:spLocks noChangeShapeType="1"/>
          </p:cNvSpPr>
          <p:nvPr/>
        </p:nvSpPr>
        <p:spPr bwMode="auto">
          <a:xfrm>
            <a:off x="3879850" y="2954338"/>
            <a:ext cx="344011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323" name="Rectangle 3"/>
          <p:cNvSpPr>
            <a:spLocks noChangeArrowheads="1"/>
          </p:cNvSpPr>
          <p:nvPr/>
        </p:nvSpPr>
        <p:spPr bwMode="auto">
          <a:xfrm>
            <a:off x="153988" y="1276350"/>
            <a:ext cx="9371012" cy="500063"/>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324" name="Oval 4"/>
          <p:cNvSpPr>
            <a:spLocks noChangeArrowheads="1"/>
          </p:cNvSpPr>
          <p:nvPr/>
        </p:nvSpPr>
        <p:spPr bwMode="auto">
          <a:xfrm>
            <a:off x="4997450" y="1017588"/>
            <a:ext cx="457200" cy="45720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defTabSz="974725"/>
            <a:r>
              <a:rPr lang="en-US" sz="2600" b="1">
                <a:effectLst/>
              </a:rPr>
              <a:t>-</a:t>
            </a:r>
          </a:p>
        </p:txBody>
      </p:sp>
      <p:cxnSp>
        <p:nvCxnSpPr>
          <p:cNvPr id="440325" name="AutoShape 5"/>
          <p:cNvCxnSpPr>
            <a:cxnSpLocks noChangeShapeType="1"/>
            <a:endCxn id="440324" idx="2"/>
          </p:cNvCxnSpPr>
          <p:nvPr/>
        </p:nvCxnSpPr>
        <p:spPr bwMode="auto">
          <a:xfrm>
            <a:off x="4237038" y="1246188"/>
            <a:ext cx="741362"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0326" name="AutoShape 6"/>
          <p:cNvCxnSpPr>
            <a:cxnSpLocks noChangeShapeType="1"/>
            <a:endCxn id="440324" idx="4"/>
          </p:cNvCxnSpPr>
          <p:nvPr/>
        </p:nvCxnSpPr>
        <p:spPr bwMode="auto">
          <a:xfrm rot="16200000">
            <a:off x="3984625" y="1746251"/>
            <a:ext cx="1493837" cy="989012"/>
          </a:xfrm>
          <a:prstGeom prst="bentConnector3">
            <a:avLst>
              <a:gd name="adj1" fmla="val 15727"/>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0327" name="AutoShape 7"/>
          <p:cNvCxnSpPr>
            <a:cxnSpLocks noChangeShapeType="1"/>
            <a:stCxn id="440324" idx="6"/>
          </p:cNvCxnSpPr>
          <p:nvPr/>
        </p:nvCxnSpPr>
        <p:spPr bwMode="auto">
          <a:xfrm>
            <a:off x="5473700" y="1246188"/>
            <a:ext cx="474663"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0328" name="Rectangle 8"/>
          <p:cNvSpPr>
            <a:spLocks noChangeArrowheads="1"/>
          </p:cNvSpPr>
          <p:nvPr/>
        </p:nvSpPr>
        <p:spPr bwMode="auto">
          <a:xfrm>
            <a:off x="7143750" y="5873750"/>
            <a:ext cx="806450" cy="806450"/>
          </a:xfrm>
          <a:prstGeom prst="rect">
            <a:avLst/>
          </a:prstGeom>
          <a:solidFill>
            <a:srgbClr val="DC6E3B"/>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332" name="Text Box 12"/>
          <p:cNvSpPr txBox="1">
            <a:spLocks noChangeArrowheads="1"/>
          </p:cNvSpPr>
          <p:nvPr/>
        </p:nvSpPr>
        <p:spPr bwMode="auto">
          <a:xfrm>
            <a:off x="173038" y="180975"/>
            <a:ext cx="90646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Flash</a:t>
            </a:r>
          </a:p>
        </p:txBody>
      </p:sp>
      <p:sp>
        <p:nvSpPr>
          <p:cNvPr id="440333" name="Text Box 13"/>
          <p:cNvSpPr txBox="1">
            <a:spLocks noChangeArrowheads="1"/>
          </p:cNvSpPr>
          <p:nvPr/>
        </p:nvSpPr>
        <p:spPr bwMode="auto">
          <a:xfrm>
            <a:off x="173038" y="2522538"/>
            <a:ext cx="906462"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No</a:t>
            </a:r>
          </a:p>
          <a:p>
            <a:pPr algn="r"/>
            <a:r>
              <a:rPr lang="en-US" sz="2600">
                <a:effectLst>
                  <a:outerShdw blurRad="38100" dist="38100" dir="2700000" algn="tl">
                    <a:srgbClr val="FFFFFF"/>
                  </a:outerShdw>
                </a:effectLst>
              </a:rPr>
              <a:t>Flash</a:t>
            </a:r>
          </a:p>
        </p:txBody>
      </p:sp>
      <p:sp>
        <p:nvSpPr>
          <p:cNvPr id="440335" name="Rectangle 15"/>
          <p:cNvSpPr>
            <a:spLocks noChangeArrowheads="1"/>
          </p:cNvSpPr>
          <p:nvPr/>
        </p:nvSpPr>
        <p:spPr bwMode="auto">
          <a:xfrm>
            <a:off x="7912100" y="5834063"/>
            <a:ext cx="1633538"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p>
            <a:pPr defTabSz="974725"/>
            <a:r>
              <a:rPr lang="en-US" sz="2600">
                <a:effectLst>
                  <a:outerShdw blurRad="38100" dist="38100" dir="2700000" algn="tl">
                    <a:srgbClr val="FFFFFF"/>
                  </a:outerShdw>
                </a:effectLst>
              </a:rPr>
              <a:t>Illuminant</a:t>
            </a:r>
          </a:p>
          <a:p>
            <a:pPr defTabSz="974725"/>
            <a:r>
              <a:rPr lang="en-US" sz="2600">
                <a:effectLst>
                  <a:outerShdw blurRad="38100" dist="38100" dir="2700000" algn="tl">
                    <a:srgbClr val="FFFFFF"/>
                  </a:outerShdw>
                </a:effectLst>
              </a:rPr>
              <a:t>Estimate</a:t>
            </a:r>
          </a:p>
        </p:txBody>
      </p:sp>
      <p:sp>
        <p:nvSpPr>
          <p:cNvPr id="440336" name="Text Box 16"/>
          <p:cNvSpPr txBox="1">
            <a:spLocks noChangeArrowheads="1"/>
          </p:cNvSpPr>
          <p:nvPr/>
        </p:nvSpPr>
        <p:spPr bwMode="auto">
          <a:xfrm>
            <a:off x="4329113" y="161925"/>
            <a:ext cx="16637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Difference</a:t>
            </a:r>
          </a:p>
        </p:txBody>
      </p:sp>
      <p:sp>
        <p:nvSpPr>
          <p:cNvPr id="440337" name="Oval 17"/>
          <p:cNvSpPr>
            <a:spLocks noChangeArrowheads="1"/>
          </p:cNvSpPr>
          <p:nvPr/>
        </p:nvSpPr>
        <p:spPr bwMode="auto">
          <a:xfrm>
            <a:off x="7319963" y="2724150"/>
            <a:ext cx="457200" cy="45720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r>
              <a:rPr lang="en-US" sz="2600" b="1">
                <a:effectLst/>
              </a:rPr>
              <a:t>/</a:t>
            </a:r>
          </a:p>
        </p:txBody>
      </p:sp>
      <p:cxnSp>
        <p:nvCxnSpPr>
          <p:cNvPr id="440338" name="AutoShape 18"/>
          <p:cNvCxnSpPr>
            <a:cxnSpLocks noChangeShapeType="1"/>
            <a:endCxn id="440337" idx="0"/>
          </p:cNvCxnSpPr>
          <p:nvPr/>
        </p:nvCxnSpPr>
        <p:spPr bwMode="auto">
          <a:xfrm rot="5400000">
            <a:off x="7289007" y="2445544"/>
            <a:ext cx="519112"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440339" name="Object 19"/>
          <p:cNvGraphicFramePr>
            <a:graphicFrameLocks noChangeAspect="1"/>
          </p:cNvGraphicFramePr>
          <p:nvPr/>
        </p:nvGraphicFramePr>
        <p:xfrm>
          <a:off x="5992813" y="3444875"/>
          <a:ext cx="3121025" cy="2082800"/>
        </p:xfrm>
        <a:graphic>
          <a:graphicData uri="http://schemas.openxmlformats.org/presentationml/2006/ole">
            <mc:AlternateContent xmlns:mc="http://schemas.openxmlformats.org/markup-compatibility/2006">
              <mc:Choice xmlns:v="urn:schemas-microsoft-com:vml" Requires="v">
                <p:oleObj spid="_x0000_s440354" name="Image" r:id="rId4" imgW="9752381" imgH="6501587" progId="Photoshop.Image.7">
                  <p:embed/>
                </p:oleObj>
              </mc:Choice>
              <mc:Fallback>
                <p:oleObj name="Image" r:id="rId4" imgW="9752381" imgH="6501587" progId="Photoshop.Image.7">
                  <p:embed/>
                  <p:pic>
                    <p:nvPicPr>
                      <p:cNvPr id="0" name="Object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2813" y="3444875"/>
                        <a:ext cx="3121025" cy="208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0341" name="Line 21"/>
          <p:cNvSpPr>
            <a:spLocks noChangeShapeType="1"/>
          </p:cNvSpPr>
          <p:nvPr/>
        </p:nvSpPr>
        <p:spPr bwMode="auto">
          <a:xfrm>
            <a:off x="7553325" y="5527675"/>
            <a:ext cx="0" cy="3460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342" name="Line 22"/>
          <p:cNvSpPr>
            <a:spLocks noChangeShapeType="1"/>
          </p:cNvSpPr>
          <p:nvPr/>
        </p:nvSpPr>
        <p:spPr bwMode="auto">
          <a:xfrm>
            <a:off x="7546975" y="3194050"/>
            <a:ext cx="0" cy="2508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0343"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213" y="160338"/>
            <a:ext cx="3198812" cy="21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44"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5213" y="2503488"/>
            <a:ext cx="3198812" cy="21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45"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8363" y="163513"/>
            <a:ext cx="3192462" cy="212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47" name="Rectangle 27"/>
          <p:cNvSpPr>
            <a:spLocks noChangeArrowheads="1"/>
          </p:cNvSpPr>
          <p:nvPr/>
        </p:nvSpPr>
        <p:spPr bwMode="auto">
          <a:xfrm>
            <a:off x="1065213" y="5010150"/>
            <a:ext cx="4376737"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548" tIns="0" rIns="97548" bIns="0"/>
          <a:lstStyle/>
          <a:p>
            <a:pPr marL="365125" indent="-365125" defTabSz="974725">
              <a:spcAft>
                <a:spcPts val="600"/>
              </a:spcAft>
              <a:buClr>
                <a:srgbClr val="336699"/>
              </a:buClr>
              <a:buFont typeface="Wingdings" pitchFamily="2" charset="2"/>
              <a:buNone/>
            </a:pPr>
            <a:r>
              <a:rPr lang="en-US" sz="1900" b="1">
                <a:effectLst/>
              </a:rPr>
              <a:t>Assumptions</a:t>
            </a:r>
          </a:p>
          <a:p>
            <a:pPr marL="365125" indent="-365125" defTabSz="974725">
              <a:lnSpc>
                <a:spcPct val="80000"/>
              </a:lnSpc>
              <a:spcAft>
                <a:spcPts val="600"/>
              </a:spcAft>
              <a:buClr>
                <a:srgbClr val="336699"/>
              </a:buClr>
              <a:buFont typeface="Wingdings" pitchFamily="2" charset="2"/>
              <a:buChar char="§"/>
            </a:pPr>
            <a:r>
              <a:rPr lang="en-US" sz="2100">
                <a:effectLst/>
              </a:rPr>
              <a:t>Single ambient illuminant </a:t>
            </a:r>
          </a:p>
          <a:p>
            <a:pPr marL="365125" indent="-365125" defTabSz="974725">
              <a:lnSpc>
                <a:spcPct val="80000"/>
              </a:lnSpc>
              <a:spcAft>
                <a:spcPts val="600"/>
              </a:spcAft>
              <a:buClr>
                <a:srgbClr val="336699"/>
              </a:buClr>
              <a:buFont typeface="Wingdings" pitchFamily="2" charset="2"/>
              <a:buChar char="§"/>
            </a:pPr>
            <a:r>
              <a:rPr lang="en-US" sz="2100">
                <a:effectLst/>
              </a:rPr>
              <a:t>Flash is white</a:t>
            </a:r>
          </a:p>
          <a:p>
            <a:pPr marL="365125" indent="-365125" defTabSz="974725">
              <a:lnSpc>
                <a:spcPct val="80000"/>
              </a:lnSpc>
              <a:spcAft>
                <a:spcPts val="600"/>
              </a:spcAft>
              <a:buClr>
                <a:srgbClr val="336699"/>
              </a:buClr>
              <a:buFont typeface="Wingdings" pitchFamily="2" charset="2"/>
              <a:buChar char="§"/>
            </a:pPr>
            <a:r>
              <a:rPr lang="en-US" sz="2100">
                <a:effectLst/>
              </a:rPr>
              <a:t>Lambertian reflectance</a:t>
            </a:r>
          </a:p>
          <a:p>
            <a:pPr marL="365125" indent="-365125" defTabSz="974725">
              <a:lnSpc>
                <a:spcPct val="80000"/>
              </a:lnSpc>
              <a:spcAft>
                <a:spcPts val="600"/>
              </a:spcAft>
              <a:buClr>
                <a:srgbClr val="336699"/>
              </a:buClr>
              <a:buFont typeface="Wingdings" pitchFamily="2" charset="2"/>
              <a:buChar char="§"/>
            </a:pPr>
            <a:endParaRPr lang="en-US" sz="2100">
              <a:effectLst/>
            </a:endParaRPr>
          </a:p>
        </p:txBody>
      </p:sp>
      <p:sp>
        <p:nvSpPr>
          <p:cNvPr id="440348" name="Rectangle 28"/>
          <p:cNvSpPr>
            <a:spLocks noChangeArrowheads="1"/>
          </p:cNvSpPr>
          <p:nvPr/>
        </p:nvSpPr>
        <p:spPr bwMode="auto">
          <a:xfrm>
            <a:off x="1063625" y="4627563"/>
            <a:ext cx="320040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349" name="Rectangle 29"/>
          <p:cNvSpPr>
            <a:spLocks noChangeArrowheads="1"/>
          </p:cNvSpPr>
          <p:nvPr/>
        </p:nvSpPr>
        <p:spPr bwMode="auto">
          <a:xfrm>
            <a:off x="1063625" y="2292350"/>
            <a:ext cx="320040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350" name="Rectangle 30"/>
          <p:cNvSpPr>
            <a:spLocks noChangeArrowheads="1"/>
          </p:cNvSpPr>
          <p:nvPr/>
        </p:nvSpPr>
        <p:spPr bwMode="auto">
          <a:xfrm>
            <a:off x="5940425" y="2292350"/>
            <a:ext cx="320040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351" name="Rectangle 31"/>
          <p:cNvSpPr>
            <a:spLocks noChangeArrowheads="1"/>
          </p:cNvSpPr>
          <p:nvPr/>
        </p:nvSpPr>
        <p:spPr bwMode="auto">
          <a:xfrm>
            <a:off x="5992813" y="5519738"/>
            <a:ext cx="3121025"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352" name="Rectangle 32"/>
          <p:cNvSpPr>
            <a:spLocks noChangeArrowheads="1"/>
          </p:cNvSpPr>
          <p:nvPr/>
        </p:nvSpPr>
        <p:spPr bwMode="auto">
          <a:xfrm>
            <a:off x="7143750" y="6677025"/>
            <a:ext cx="80645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404" name="Line 52"/>
          <p:cNvSpPr>
            <a:spLocks noChangeShapeType="1"/>
          </p:cNvSpPr>
          <p:nvPr/>
        </p:nvSpPr>
        <p:spPr bwMode="auto">
          <a:xfrm>
            <a:off x="3879850" y="2954338"/>
            <a:ext cx="344011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8402" name="Rectangle 50"/>
          <p:cNvSpPr>
            <a:spLocks noChangeArrowheads="1"/>
          </p:cNvSpPr>
          <p:nvPr/>
        </p:nvSpPr>
        <p:spPr bwMode="auto">
          <a:xfrm>
            <a:off x="153988" y="1276350"/>
            <a:ext cx="9371012" cy="500063"/>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401" name="Freeform 49"/>
          <p:cNvSpPr>
            <a:spLocks/>
          </p:cNvSpPr>
          <p:nvPr/>
        </p:nvSpPr>
        <p:spPr bwMode="auto">
          <a:xfrm>
            <a:off x="3382963" y="3427413"/>
            <a:ext cx="1843087" cy="2611437"/>
          </a:xfrm>
          <a:custGeom>
            <a:avLst/>
            <a:gdLst>
              <a:gd name="T0" fmla="*/ 1161 w 1161"/>
              <a:gd name="T1" fmla="*/ 1645 h 1645"/>
              <a:gd name="T2" fmla="*/ 1161 w 1161"/>
              <a:gd name="T3" fmla="*/ 0 h 1645"/>
              <a:gd name="T4" fmla="*/ 0 w 1161"/>
              <a:gd name="T5" fmla="*/ 0 h 1645"/>
              <a:gd name="T6" fmla="*/ 121 w 1161"/>
              <a:gd name="T7" fmla="*/ 145 h 1645"/>
            </a:gdLst>
            <a:ahLst/>
            <a:cxnLst>
              <a:cxn ang="0">
                <a:pos x="T0" y="T1"/>
              </a:cxn>
              <a:cxn ang="0">
                <a:pos x="T2" y="T3"/>
              </a:cxn>
              <a:cxn ang="0">
                <a:pos x="T4" y="T5"/>
              </a:cxn>
              <a:cxn ang="0">
                <a:pos x="T6" y="T7"/>
              </a:cxn>
            </a:cxnLst>
            <a:rect l="0" t="0" r="r" b="b"/>
            <a:pathLst>
              <a:path w="1161" h="1645">
                <a:moveTo>
                  <a:pt x="1161" y="1645"/>
                </a:moveTo>
                <a:lnTo>
                  <a:pt x="1161" y="0"/>
                </a:lnTo>
                <a:lnTo>
                  <a:pt x="0" y="0"/>
                </a:lnTo>
                <a:lnTo>
                  <a:pt x="121" y="145"/>
                </a:lnTo>
              </a:path>
            </a:pathLst>
          </a:custGeom>
          <a:noFill/>
          <a:ln w="38100" cmpd="sng">
            <a:solidFill>
              <a:schemeClr val="tx1"/>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8359" name="Oval 7"/>
          <p:cNvSpPr>
            <a:spLocks noChangeArrowheads="1"/>
          </p:cNvSpPr>
          <p:nvPr/>
        </p:nvSpPr>
        <p:spPr bwMode="auto">
          <a:xfrm>
            <a:off x="4997450" y="1017588"/>
            <a:ext cx="457200" cy="45720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defTabSz="974725"/>
            <a:r>
              <a:rPr lang="en-US" sz="2600" b="1">
                <a:effectLst/>
              </a:rPr>
              <a:t>-</a:t>
            </a:r>
          </a:p>
        </p:txBody>
      </p:sp>
      <p:cxnSp>
        <p:nvCxnSpPr>
          <p:cNvPr id="228360" name="AutoShape 8"/>
          <p:cNvCxnSpPr>
            <a:cxnSpLocks noChangeShapeType="1"/>
            <a:endCxn id="228359" idx="2"/>
          </p:cNvCxnSpPr>
          <p:nvPr/>
        </p:nvCxnSpPr>
        <p:spPr bwMode="auto">
          <a:xfrm>
            <a:off x="4237038" y="1246188"/>
            <a:ext cx="741362"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8361" name="AutoShape 9"/>
          <p:cNvCxnSpPr>
            <a:cxnSpLocks noChangeShapeType="1"/>
            <a:endCxn id="228359" idx="4"/>
          </p:cNvCxnSpPr>
          <p:nvPr/>
        </p:nvCxnSpPr>
        <p:spPr bwMode="auto">
          <a:xfrm rot="16200000">
            <a:off x="3984625" y="1746251"/>
            <a:ext cx="1493837" cy="989012"/>
          </a:xfrm>
          <a:prstGeom prst="bentConnector3">
            <a:avLst>
              <a:gd name="adj1" fmla="val 15727"/>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8363" name="AutoShape 11"/>
          <p:cNvCxnSpPr>
            <a:cxnSpLocks noChangeShapeType="1"/>
            <a:stCxn id="228359" idx="6"/>
          </p:cNvCxnSpPr>
          <p:nvPr/>
        </p:nvCxnSpPr>
        <p:spPr bwMode="auto">
          <a:xfrm>
            <a:off x="5473700" y="1246188"/>
            <a:ext cx="474663"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8371" name="Rectangle 19"/>
          <p:cNvSpPr>
            <a:spLocks noChangeArrowheads="1"/>
          </p:cNvSpPr>
          <p:nvPr/>
        </p:nvSpPr>
        <p:spPr bwMode="auto">
          <a:xfrm>
            <a:off x="7143750" y="5873750"/>
            <a:ext cx="806450" cy="806450"/>
          </a:xfrm>
          <a:prstGeom prst="rect">
            <a:avLst/>
          </a:prstGeom>
          <a:solidFill>
            <a:srgbClr val="DC6E3B"/>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372" name="Oval 20"/>
          <p:cNvSpPr>
            <a:spLocks noChangeArrowheads="1"/>
          </p:cNvSpPr>
          <p:nvPr/>
        </p:nvSpPr>
        <p:spPr bwMode="auto">
          <a:xfrm>
            <a:off x="4994275" y="6048375"/>
            <a:ext cx="457200" cy="45720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r>
              <a:rPr lang="en-US" sz="2600" b="1">
                <a:effectLst/>
              </a:rPr>
              <a:t>/</a:t>
            </a:r>
          </a:p>
        </p:txBody>
      </p:sp>
      <p:cxnSp>
        <p:nvCxnSpPr>
          <p:cNvPr id="228374" name="AutoShape 22"/>
          <p:cNvCxnSpPr>
            <a:cxnSpLocks noChangeShapeType="1"/>
            <a:stCxn id="228371" idx="1"/>
            <a:endCxn id="228372" idx="6"/>
          </p:cNvCxnSpPr>
          <p:nvPr/>
        </p:nvCxnSpPr>
        <p:spPr bwMode="auto">
          <a:xfrm rot="10800000">
            <a:off x="5470525" y="6276975"/>
            <a:ext cx="1673225"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8384" name="Text Box 32"/>
          <p:cNvSpPr txBox="1">
            <a:spLocks noChangeArrowheads="1"/>
          </p:cNvSpPr>
          <p:nvPr/>
        </p:nvSpPr>
        <p:spPr bwMode="auto">
          <a:xfrm>
            <a:off x="165100" y="180975"/>
            <a:ext cx="90646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Flash</a:t>
            </a:r>
          </a:p>
        </p:txBody>
      </p:sp>
      <p:sp>
        <p:nvSpPr>
          <p:cNvPr id="228386" name="Text Box 34"/>
          <p:cNvSpPr txBox="1">
            <a:spLocks noChangeArrowheads="1"/>
          </p:cNvSpPr>
          <p:nvPr/>
        </p:nvSpPr>
        <p:spPr bwMode="auto">
          <a:xfrm>
            <a:off x="165100" y="2522538"/>
            <a:ext cx="906463"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No</a:t>
            </a:r>
          </a:p>
          <a:p>
            <a:pPr algn="r"/>
            <a:r>
              <a:rPr lang="en-US" sz="2600">
                <a:effectLst>
                  <a:outerShdw blurRad="38100" dist="38100" dir="2700000" algn="tl">
                    <a:srgbClr val="FFFFFF"/>
                  </a:outerShdw>
                </a:effectLst>
              </a:rPr>
              <a:t>Flash</a:t>
            </a:r>
          </a:p>
        </p:txBody>
      </p:sp>
      <p:sp>
        <p:nvSpPr>
          <p:cNvPr id="228388" name="Text Box 36"/>
          <p:cNvSpPr txBox="1">
            <a:spLocks noChangeArrowheads="1"/>
          </p:cNvSpPr>
          <p:nvPr/>
        </p:nvSpPr>
        <p:spPr bwMode="auto">
          <a:xfrm>
            <a:off x="20638" y="4848225"/>
            <a:ext cx="10509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600">
                <a:effectLst>
                  <a:outerShdw blurRad="38100" dist="38100" dir="2700000" algn="tl">
                    <a:srgbClr val="FFFFFF"/>
                  </a:outerShdw>
                </a:effectLst>
              </a:rPr>
              <a:t>Result</a:t>
            </a:r>
          </a:p>
        </p:txBody>
      </p:sp>
      <p:sp>
        <p:nvSpPr>
          <p:cNvPr id="228393" name="Rectangle 41"/>
          <p:cNvSpPr>
            <a:spLocks noChangeArrowheads="1"/>
          </p:cNvSpPr>
          <p:nvPr/>
        </p:nvSpPr>
        <p:spPr bwMode="auto">
          <a:xfrm>
            <a:off x="7912100" y="5834063"/>
            <a:ext cx="1633538"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p>
            <a:pPr defTabSz="974725"/>
            <a:r>
              <a:rPr lang="en-US" sz="2600">
                <a:effectLst>
                  <a:outerShdw blurRad="38100" dist="38100" dir="2700000" algn="tl">
                    <a:srgbClr val="FFFFFF"/>
                  </a:outerShdw>
                </a:effectLst>
              </a:rPr>
              <a:t>Illuminant</a:t>
            </a:r>
          </a:p>
          <a:p>
            <a:pPr defTabSz="974725"/>
            <a:r>
              <a:rPr lang="en-US" sz="2600">
                <a:effectLst>
                  <a:outerShdw blurRad="38100" dist="38100" dir="2700000" algn="tl">
                    <a:srgbClr val="FFFFFF"/>
                  </a:outerShdw>
                </a:effectLst>
              </a:rPr>
              <a:t>Estimate</a:t>
            </a:r>
          </a:p>
        </p:txBody>
      </p:sp>
      <p:sp>
        <p:nvSpPr>
          <p:cNvPr id="228398" name="Text Box 46"/>
          <p:cNvSpPr txBox="1">
            <a:spLocks noChangeArrowheads="1"/>
          </p:cNvSpPr>
          <p:nvPr/>
        </p:nvSpPr>
        <p:spPr bwMode="auto">
          <a:xfrm>
            <a:off x="4329113" y="161925"/>
            <a:ext cx="16637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Difference</a:t>
            </a:r>
          </a:p>
        </p:txBody>
      </p:sp>
      <p:sp>
        <p:nvSpPr>
          <p:cNvPr id="228399" name="Line 47"/>
          <p:cNvSpPr>
            <a:spLocks noChangeShapeType="1"/>
          </p:cNvSpPr>
          <p:nvPr/>
        </p:nvSpPr>
        <p:spPr bwMode="auto">
          <a:xfrm flipH="1">
            <a:off x="4264025" y="6276975"/>
            <a:ext cx="73025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8405" name="Oval 53"/>
          <p:cNvSpPr>
            <a:spLocks noChangeArrowheads="1"/>
          </p:cNvSpPr>
          <p:nvPr/>
        </p:nvSpPr>
        <p:spPr bwMode="auto">
          <a:xfrm>
            <a:off x="7319963" y="2724150"/>
            <a:ext cx="457200" cy="45720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r>
              <a:rPr lang="en-US" sz="2600" b="1">
                <a:effectLst/>
              </a:rPr>
              <a:t>/</a:t>
            </a:r>
          </a:p>
        </p:txBody>
      </p:sp>
      <p:cxnSp>
        <p:nvCxnSpPr>
          <p:cNvPr id="228406" name="AutoShape 54"/>
          <p:cNvCxnSpPr>
            <a:cxnSpLocks noChangeShapeType="1"/>
            <a:endCxn id="228405" idx="0"/>
          </p:cNvCxnSpPr>
          <p:nvPr/>
        </p:nvCxnSpPr>
        <p:spPr bwMode="auto">
          <a:xfrm rot="5400000">
            <a:off x="7289007" y="2445544"/>
            <a:ext cx="519112"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228407" name="Object 55"/>
          <p:cNvGraphicFramePr>
            <a:graphicFrameLocks noChangeAspect="1"/>
          </p:cNvGraphicFramePr>
          <p:nvPr/>
        </p:nvGraphicFramePr>
        <p:xfrm>
          <a:off x="5992813" y="3444875"/>
          <a:ext cx="3121025" cy="2082800"/>
        </p:xfrm>
        <a:graphic>
          <a:graphicData uri="http://schemas.openxmlformats.org/presentationml/2006/ole">
            <mc:AlternateContent xmlns:mc="http://schemas.openxmlformats.org/markup-compatibility/2006">
              <mc:Choice xmlns:v="urn:schemas-microsoft-com:vml" Requires="v">
                <p:oleObj spid="_x0000_s228426" name="Image" r:id="rId4" imgW="9752381" imgH="6501587" progId="Photoshop.Image.7">
                  <p:embed/>
                </p:oleObj>
              </mc:Choice>
              <mc:Fallback>
                <p:oleObj name="Image" r:id="rId4" imgW="9752381" imgH="6501587" progId="Photoshop.Image.7">
                  <p:embed/>
                  <p:pic>
                    <p:nvPicPr>
                      <p:cNvPr id="0" name="Object 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2813" y="3444875"/>
                        <a:ext cx="3121025" cy="208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8409" name="Line 57"/>
          <p:cNvSpPr>
            <a:spLocks noChangeShapeType="1"/>
          </p:cNvSpPr>
          <p:nvPr/>
        </p:nvSpPr>
        <p:spPr bwMode="auto">
          <a:xfrm>
            <a:off x="7553325" y="5527675"/>
            <a:ext cx="0" cy="3460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8410" name="Line 58"/>
          <p:cNvSpPr>
            <a:spLocks noChangeShapeType="1"/>
          </p:cNvSpPr>
          <p:nvPr/>
        </p:nvSpPr>
        <p:spPr bwMode="auto">
          <a:xfrm>
            <a:off x="7546975" y="3194050"/>
            <a:ext cx="0" cy="2508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28411" name="Picture 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213" y="160338"/>
            <a:ext cx="3198812" cy="21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8412" name="Picture 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5213" y="2503488"/>
            <a:ext cx="3198812" cy="21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8413" name="Picture 6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8363" y="163513"/>
            <a:ext cx="3192462" cy="212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8416" name="Rectangle 64"/>
          <p:cNvSpPr>
            <a:spLocks noChangeArrowheads="1"/>
          </p:cNvSpPr>
          <p:nvPr/>
        </p:nvSpPr>
        <p:spPr bwMode="auto">
          <a:xfrm>
            <a:off x="1063625" y="4627563"/>
            <a:ext cx="320040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417" name="Rectangle 65"/>
          <p:cNvSpPr>
            <a:spLocks noChangeArrowheads="1"/>
          </p:cNvSpPr>
          <p:nvPr/>
        </p:nvSpPr>
        <p:spPr bwMode="auto">
          <a:xfrm>
            <a:off x="1063625" y="2292350"/>
            <a:ext cx="320040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418" name="Rectangle 66"/>
          <p:cNvSpPr>
            <a:spLocks noChangeArrowheads="1"/>
          </p:cNvSpPr>
          <p:nvPr/>
        </p:nvSpPr>
        <p:spPr bwMode="auto">
          <a:xfrm>
            <a:off x="5940425" y="2292350"/>
            <a:ext cx="320040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419" name="Rectangle 67"/>
          <p:cNvSpPr>
            <a:spLocks noChangeArrowheads="1"/>
          </p:cNvSpPr>
          <p:nvPr/>
        </p:nvSpPr>
        <p:spPr bwMode="auto">
          <a:xfrm>
            <a:off x="5992813" y="5519738"/>
            <a:ext cx="3121025"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420" name="Rectangle 68"/>
          <p:cNvSpPr>
            <a:spLocks noChangeArrowheads="1"/>
          </p:cNvSpPr>
          <p:nvPr/>
        </p:nvSpPr>
        <p:spPr bwMode="auto">
          <a:xfrm>
            <a:off x="7143750" y="6677025"/>
            <a:ext cx="80645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421" name="Rectangle 69"/>
          <p:cNvSpPr>
            <a:spLocks noChangeArrowheads="1"/>
          </p:cNvSpPr>
          <p:nvPr/>
        </p:nvSpPr>
        <p:spPr bwMode="auto">
          <a:xfrm>
            <a:off x="1063625" y="6999288"/>
            <a:ext cx="320040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28423" name="Picture 7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3625" y="4865688"/>
            <a:ext cx="32004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513" name="Rectangle 25"/>
          <p:cNvSpPr>
            <a:spLocks noChangeArrowheads="1"/>
          </p:cNvSpPr>
          <p:nvPr/>
        </p:nvSpPr>
        <p:spPr bwMode="auto">
          <a:xfrm>
            <a:off x="5070475" y="4691063"/>
            <a:ext cx="4378325"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507" name="Rectangle 19"/>
          <p:cNvSpPr>
            <a:spLocks noChangeArrowheads="1"/>
          </p:cNvSpPr>
          <p:nvPr/>
        </p:nvSpPr>
        <p:spPr bwMode="auto">
          <a:xfrm>
            <a:off x="307975" y="4675188"/>
            <a:ext cx="4378325"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506" name="Rectangle 18"/>
          <p:cNvSpPr>
            <a:spLocks noChangeArrowheads="1"/>
          </p:cNvSpPr>
          <p:nvPr/>
        </p:nvSpPr>
        <p:spPr bwMode="auto">
          <a:xfrm>
            <a:off x="173038" y="1152525"/>
            <a:ext cx="9275762" cy="60801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494" name="Text Box 6"/>
          <p:cNvSpPr txBox="1">
            <a:spLocks noChangeArrowheads="1"/>
          </p:cNvSpPr>
          <p:nvPr/>
        </p:nvSpPr>
        <p:spPr bwMode="auto">
          <a:xfrm>
            <a:off x="325438" y="1263650"/>
            <a:ext cx="1476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No-Flash</a:t>
            </a:r>
          </a:p>
        </p:txBody>
      </p:sp>
      <p:pic>
        <p:nvPicPr>
          <p:cNvPr id="44749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760538"/>
            <a:ext cx="4378325" cy="291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7496" name="Text Box 8"/>
          <p:cNvSpPr txBox="1">
            <a:spLocks noChangeArrowheads="1"/>
          </p:cNvSpPr>
          <p:nvPr/>
        </p:nvSpPr>
        <p:spPr bwMode="auto">
          <a:xfrm>
            <a:off x="5041900" y="1308100"/>
            <a:ext cx="10509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Result</a:t>
            </a:r>
          </a:p>
        </p:txBody>
      </p:sp>
      <p:pic>
        <p:nvPicPr>
          <p:cNvPr id="44749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0475" y="1771650"/>
            <a:ext cx="4378325" cy="291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7502" name="Rectangle 14"/>
          <p:cNvSpPr>
            <a:spLocks noChangeArrowheads="1"/>
          </p:cNvSpPr>
          <p:nvPr/>
        </p:nvSpPr>
        <p:spPr bwMode="auto">
          <a:xfrm>
            <a:off x="4397375" y="4500563"/>
            <a:ext cx="806450" cy="806450"/>
          </a:xfrm>
          <a:prstGeom prst="rect">
            <a:avLst/>
          </a:prstGeom>
          <a:solidFill>
            <a:srgbClr val="DC6E3B"/>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504" name="Rectangle 16"/>
          <p:cNvSpPr>
            <a:spLocks noChangeArrowheads="1"/>
          </p:cNvSpPr>
          <p:nvPr/>
        </p:nvSpPr>
        <p:spPr bwMode="auto">
          <a:xfrm>
            <a:off x="4043363" y="5307013"/>
            <a:ext cx="15271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p>
            <a:pPr algn="ctr" defTabSz="974725"/>
            <a:r>
              <a:rPr lang="en-US" sz="2400">
                <a:effectLst>
                  <a:outerShdw blurRad="38100" dist="38100" dir="2700000" algn="tl">
                    <a:srgbClr val="FFFFFF"/>
                  </a:outerShdw>
                </a:effectLst>
              </a:rPr>
              <a:t>Illuminant</a:t>
            </a:r>
          </a:p>
          <a:p>
            <a:pPr algn="ctr" defTabSz="974725"/>
            <a:r>
              <a:rPr lang="en-US" sz="2400">
                <a:effectLst>
                  <a:outerShdw blurRad="38100" dist="38100" dir="2700000" algn="tl">
                    <a:srgbClr val="FFFFFF"/>
                  </a:outerShdw>
                </a:effectLst>
              </a:rPr>
              <a:t>Estimate</a:t>
            </a:r>
          </a:p>
        </p:txBody>
      </p:sp>
      <p:sp>
        <p:nvSpPr>
          <p:cNvPr id="447514" name="Rectangle 26"/>
          <p:cNvSpPr>
            <a:spLocks noChangeArrowheads="1"/>
          </p:cNvSpPr>
          <p:nvPr/>
        </p:nvSpPr>
        <p:spPr bwMode="auto">
          <a:xfrm>
            <a:off x="4397375" y="5307013"/>
            <a:ext cx="80645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ChangeArrowheads="1"/>
          </p:cNvSpPr>
          <p:nvPr>
            <p:ph type="ctrTitle"/>
          </p:nvPr>
        </p:nvSpPr>
        <p:spPr>
          <a:xfrm>
            <a:off x="855663" y="2271713"/>
            <a:ext cx="7742237" cy="2676525"/>
          </a:xfrm>
        </p:spPr>
        <p:txBody>
          <a:bodyPr/>
          <a:lstStyle/>
          <a:p>
            <a:r>
              <a:rPr lang="en-US" sz="3900">
                <a:solidFill>
                  <a:srgbClr val="DDDDDD"/>
                </a:solidFill>
              </a:rPr>
              <a:t>1. Denoising and Detail Transfer</a:t>
            </a:r>
            <a:r>
              <a:rPr lang="en-US" sz="3900"/>
              <a:t/>
            </a:r>
            <a:br>
              <a:rPr lang="en-US" sz="3900"/>
            </a:br>
            <a:r>
              <a:rPr lang="en-US" sz="3900">
                <a:solidFill>
                  <a:srgbClr val="DDDDDD"/>
                </a:solidFill>
              </a:rPr>
              <a:t>2. White Balancing</a:t>
            </a:r>
            <a:r>
              <a:rPr lang="en-US" sz="3900"/>
              <a:t> </a:t>
            </a:r>
            <a:br>
              <a:rPr lang="en-US" sz="3900"/>
            </a:br>
            <a:r>
              <a:rPr lang="en-US" sz="3900"/>
              <a:t>3. Red Eye Removal</a:t>
            </a:r>
            <a:br>
              <a:rPr lang="en-US" sz="3900"/>
            </a:br>
            <a:r>
              <a:rPr lang="en-US" sz="3900">
                <a:solidFill>
                  <a:srgbClr val="DDDDDD"/>
                </a:solidFill>
              </a:rPr>
              <a:t>4. Continuous Flash</a:t>
            </a:r>
            <a:r>
              <a:rPr lang="en-US" sz="3900"/>
              <a:t> </a:t>
            </a:r>
          </a:p>
        </p:txBody>
      </p:sp>
      <p:sp>
        <p:nvSpPr>
          <p:cNvPr id="458755" name="Rectangle 3"/>
          <p:cNvSpPr>
            <a:spLocks noChangeArrowheads="1"/>
          </p:cNvSpPr>
          <p:nvPr/>
        </p:nvSpPr>
        <p:spPr bwMode="auto">
          <a:xfrm>
            <a:off x="153988" y="1200150"/>
            <a:ext cx="9448800" cy="728663"/>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ChangeArrowheads="1"/>
          </p:cNvSpPr>
          <p:nvPr/>
        </p:nvSpPr>
        <p:spPr bwMode="auto">
          <a:xfrm>
            <a:off x="153988" y="654050"/>
            <a:ext cx="9371012" cy="1536700"/>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7546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692150"/>
            <a:ext cx="2392363"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546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763963"/>
            <a:ext cx="2392363"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5471" name="Text Box 15"/>
          <p:cNvSpPr txBox="1">
            <a:spLocks noChangeArrowheads="1"/>
          </p:cNvSpPr>
          <p:nvPr/>
        </p:nvSpPr>
        <p:spPr bwMode="auto">
          <a:xfrm>
            <a:off x="231775" y="239713"/>
            <a:ext cx="90646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Flash</a:t>
            </a:r>
          </a:p>
        </p:txBody>
      </p:sp>
      <p:sp>
        <p:nvSpPr>
          <p:cNvPr id="275472" name="Text Box 16"/>
          <p:cNvSpPr txBox="1">
            <a:spLocks noChangeArrowheads="1"/>
          </p:cNvSpPr>
          <p:nvPr/>
        </p:nvSpPr>
        <p:spPr bwMode="auto">
          <a:xfrm>
            <a:off x="193675" y="3349625"/>
            <a:ext cx="1476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No-Flash</a:t>
            </a:r>
          </a:p>
        </p:txBody>
      </p:sp>
      <p:sp>
        <p:nvSpPr>
          <p:cNvPr id="275475" name="Rectangle 19"/>
          <p:cNvSpPr>
            <a:spLocks noChangeArrowheads="1"/>
          </p:cNvSpPr>
          <p:nvPr/>
        </p:nvSpPr>
        <p:spPr bwMode="auto">
          <a:xfrm>
            <a:off x="307975" y="3082925"/>
            <a:ext cx="2392363"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476" name="Rectangle 20"/>
          <p:cNvSpPr>
            <a:spLocks noChangeArrowheads="1"/>
          </p:cNvSpPr>
          <p:nvPr/>
        </p:nvSpPr>
        <p:spPr bwMode="auto">
          <a:xfrm>
            <a:off x="307975" y="6154738"/>
            <a:ext cx="2392363"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ChangeArrowheads="1"/>
          </p:cNvSpPr>
          <p:nvPr/>
        </p:nvSpPr>
        <p:spPr bwMode="auto">
          <a:xfrm>
            <a:off x="153988" y="654050"/>
            <a:ext cx="9371012" cy="1536700"/>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73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5800" y="692150"/>
            <a:ext cx="2392363"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34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692150"/>
            <a:ext cx="2392363"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341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3763963"/>
            <a:ext cx="2392363"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3422" name="AutoShape 14"/>
          <p:cNvCxnSpPr>
            <a:cxnSpLocks noChangeShapeType="1"/>
            <a:stCxn id="273414" idx="3"/>
            <a:endCxn id="273411" idx="1"/>
          </p:cNvCxnSpPr>
          <p:nvPr/>
        </p:nvCxnSpPr>
        <p:spPr bwMode="auto">
          <a:xfrm>
            <a:off x="2700338" y="1887538"/>
            <a:ext cx="525462"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3423" name="AutoShape 15"/>
          <p:cNvCxnSpPr>
            <a:cxnSpLocks noChangeShapeType="1"/>
            <a:stCxn id="273417" idx="3"/>
            <a:endCxn id="273427" idx="1"/>
          </p:cNvCxnSpPr>
          <p:nvPr/>
        </p:nvCxnSpPr>
        <p:spPr bwMode="auto">
          <a:xfrm>
            <a:off x="2700338" y="4959350"/>
            <a:ext cx="515937"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73427"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6275" y="3763963"/>
            <a:ext cx="2392363"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3428" name="Text Box 20"/>
          <p:cNvSpPr txBox="1">
            <a:spLocks noChangeArrowheads="1"/>
          </p:cNvSpPr>
          <p:nvPr/>
        </p:nvSpPr>
        <p:spPr bwMode="auto">
          <a:xfrm>
            <a:off x="231775" y="239713"/>
            <a:ext cx="90646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Flash</a:t>
            </a:r>
          </a:p>
        </p:txBody>
      </p:sp>
      <p:sp>
        <p:nvSpPr>
          <p:cNvPr id="273429" name="Text Box 21"/>
          <p:cNvSpPr txBox="1">
            <a:spLocks noChangeArrowheads="1"/>
          </p:cNvSpPr>
          <p:nvPr/>
        </p:nvSpPr>
        <p:spPr bwMode="auto">
          <a:xfrm>
            <a:off x="193675" y="3349625"/>
            <a:ext cx="1476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No-Flash</a:t>
            </a:r>
          </a:p>
        </p:txBody>
      </p:sp>
      <p:sp>
        <p:nvSpPr>
          <p:cNvPr id="273430" name="Text Box 22"/>
          <p:cNvSpPr txBox="1">
            <a:spLocks noChangeArrowheads="1"/>
          </p:cNvSpPr>
          <p:nvPr/>
        </p:nvSpPr>
        <p:spPr bwMode="auto">
          <a:xfrm>
            <a:off x="3189288" y="239713"/>
            <a:ext cx="177641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600">
                <a:effectLst>
                  <a:outerShdw blurRad="38100" dist="38100" dir="2700000" algn="tl">
                    <a:srgbClr val="FFFFFF"/>
                  </a:outerShdw>
                </a:effectLst>
              </a:rPr>
              <a:t>Cr Channel</a:t>
            </a:r>
          </a:p>
        </p:txBody>
      </p:sp>
      <p:sp>
        <p:nvSpPr>
          <p:cNvPr id="273431" name="Text Box 23"/>
          <p:cNvSpPr txBox="1">
            <a:spLocks noChangeArrowheads="1"/>
          </p:cNvSpPr>
          <p:nvPr/>
        </p:nvSpPr>
        <p:spPr bwMode="auto">
          <a:xfrm>
            <a:off x="3189288" y="3311525"/>
            <a:ext cx="177641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600">
                <a:effectLst>
                  <a:outerShdw blurRad="38100" dist="38100" dir="2700000" algn="tl">
                    <a:srgbClr val="FFFFFF"/>
                  </a:outerShdw>
                </a:effectLst>
              </a:rPr>
              <a:t>Cr Channel</a:t>
            </a:r>
          </a:p>
        </p:txBody>
      </p:sp>
      <p:sp>
        <p:nvSpPr>
          <p:cNvPr id="273434" name="Rectangle 26"/>
          <p:cNvSpPr>
            <a:spLocks noChangeArrowheads="1"/>
          </p:cNvSpPr>
          <p:nvPr/>
        </p:nvSpPr>
        <p:spPr bwMode="auto">
          <a:xfrm>
            <a:off x="307975" y="3082925"/>
            <a:ext cx="2392363"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3435" name="Rectangle 27"/>
          <p:cNvSpPr>
            <a:spLocks noChangeArrowheads="1"/>
          </p:cNvSpPr>
          <p:nvPr/>
        </p:nvSpPr>
        <p:spPr bwMode="auto">
          <a:xfrm>
            <a:off x="307975" y="6154738"/>
            <a:ext cx="2392363"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3436" name="Rectangle 28"/>
          <p:cNvSpPr>
            <a:spLocks noChangeArrowheads="1"/>
          </p:cNvSpPr>
          <p:nvPr/>
        </p:nvSpPr>
        <p:spPr bwMode="auto">
          <a:xfrm>
            <a:off x="3216275" y="3082925"/>
            <a:ext cx="2392363"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3437" name="Rectangle 29"/>
          <p:cNvSpPr>
            <a:spLocks noChangeArrowheads="1"/>
          </p:cNvSpPr>
          <p:nvPr/>
        </p:nvSpPr>
        <p:spPr bwMode="auto">
          <a:xfrm>
            <a:off x="3216275" y="6154738"/>
            <a:ext cx="2392363"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76" name="Rectangle 32"/>
          <p:cNvSpPr>
            <a:spLocks noChangeArrowheads="1"/>
          </p:cNvSpPr>
          <p:nvPr/>
        </p:nvSpPr>
        <p:spPr bwMode="auto">
          <a:xfrm>
            <a:off x="153988" y="654050"/>
            <a:ext cx="9371012" cy="153670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59771"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5800" y="692150"/>
            <a:ext cx="2392363"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772"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692150"/>
            <a:ext cx="2392363"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773"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3763963"/>
            <a:ext cx="2392363"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781" name="Picture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5463" y="696913"/>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9782" name="Oval 38"/>
          <p:cNvSpPr>
            <a:spLocks noChangeArrowheads="1"/>
          </p:cNvSpPr>
          <p:nvPr/>
        </p:nvSpPr>
        <p:spPr bwMode="auto">
          <a:xfrm>
            <a:off x="6069013" y="1658938"/>
            <a:ext cx="457200" cy="45720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defTabSz="974725"/>
            <a:r>
              <a:rPr lang="en-US" sz="2600" b="1">
                <a:effectLst/>
              </a:rPr>
              <a:t>-</a:t>
            </a:r>
          </a:p>
        </p:txBody>
      </p:sp>
      <p:cxnSp>
        <p:nvCxnSpPr>
          <p:cNvPr id="159784" name="AutoShape 40"/>
          <p:cNvCxnSpPr>
            <a:cxnSpLocks noChangeShapeType="1"/>
            <a:stCxn id="159772" idx="3"/>
            <a:endCxn id="159771" idx="1"/>
          </p:cNvCxnSpPr>
          <p:nvPr/>
        </p:nvCxnSpPr>
        <p:spPr bwMode="auto">
          <a:xfrm>
            <a:off x="2700338" y="1887538"/>
            <a:ext cx="525462"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785" name="AutoShape 41"/>
          <p:cNvCxnSpPr>
            <a:cxnSpLocks noChangeShapeType="1"/>
            <a:stCxn id="159773" idx="3"/>
            <a:endCxn id="159770" idx="1"/>
          </p:cNvCxnSpPr>
          <p:nvPr/>
        </p:nvCxnSpPr>
        <p:spPr bwMode="auto">
          <a:xfrm>
            <a:off x="2700338" y="4959350"/>
            <a:ext cx="515937"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786" name="AutoShape 42"/>
          <p:cNvCxnSpPr>
            <a:cxnSpLocks noChangeShapeType="1"/>
            <a:stCxn id="159770" idx="3"/>
            <a:endCxn id="159782" idx="4"/>
          </p:cNvCxnSpPr>
          <p:nvPr/>
        </p:nvCxnSpPr>
        <p:spPr bwMode="auto">
          <a:xfrm flipV="1">
            <a:off x="5608638" y="2135188"/>
            <a:ext cx="688975" cy="2824162"/>
          </a:xfrm>
          <a:prstGeom prst="bentConnector2">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787" name="AutoShape 43"/>
          <p:cNvCxnSpPr>
            <a:cxnSpLocks noChangeShapeType="1"/>
            <a:stCxn id="159771" idx="3"/>
            <a:endCxn id="159782" idx="2"/>
          </p:cNvCxnSpPr>
          <p:nvPr/>
        </p:nvCxnSpPr>
        <p:spPr bwMode="auto">
          <a:xfrm>
            <a:off x="5618163" y="1887538"/>
            <a:ext cx="431800"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788" name="AutoShape 44"/>
          <p:cNvCxnSpPr>
            <a:cxnSpLocks noChangeShapeType="1"/>
            <a:stCxn id="159782" idx="6"/>
            <a:endCxn id="159781" idx="1"/>
          </p:cNvCxnSpPr>
          <p:nvPr/>
        </p:nvCxnSpPr>
        <p:spPr bwMode="auto">
          <a:xfrm>
            <a:off x="6545263" y="1887538"/>
            <a:ext cx="330200"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9770"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6275" y="3763963"/>
            <a:ext cx="2392363"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9789" name="Text Box 45"/>
          <p:cNvSpPr txBox="1">
            <a:spLocks noChangeArrowheads="1"/>
          </p:cNvSpPr>
          <p:nvPr/>
        </p:nvSpPr>
        <p:spPr bwMode="auto">
          <a:xfrm>
            <a:off x="231775" y="239713"/>
            <a:ext cx="90646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Flash</a:t>
            </a:r>
          </a:p>
        </p:txBody>
      </p:sp>
      <p:sp>
        <p:nvSpPr>
          <p:cNvPr id="159790" name="Text Box 46"/>
          <p:cNvSpPr txBox="1">
            <a:spLocks noChangeArrowheads="1"/>
          </p:cNvSpPr>
          <p:nvPr/>
        </p:nvSpPr>
        <p:spPr bwMode="auto">
          <a:xfrm>
            <a:off x="193675" y="3349625"/>
            <a:ext cx="1476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No-Flash</a:t>
            </a:r>
          </a:p>
        </p:txBody>
      </p:sp>
      <p:sp>
        <p:nvSpPr>
          <p:cNvPr id="159791" name="Text Box 47"/>
          <p:cNvSpPr txBox="1">
            <a:spLocks noChangeArrowheads="1"/>
          </p:cNvSpPr>
          <p:nvPr/>
        </p:nvSpPr>
        <p:spPr bwMode="auto">
          <a:xfrm>
            <a:off x="3189288" y="239713"/>
            <a:ext cx="177641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600">
                <a:effectLst>
                  <a:outerShdw blurRad="38100" dist="38100" dir="2700000" algn="tl">
                    <a:srgbClr val="FFFFFF"/>
                  </a:outerShdw>
                </a:effectLst>
              </a:rPr>
              <a:t>Cr Channel</a:t>
            </a:r>
          </a:p>
        </p:txBody>
      </p:sp>
      <p:sp>
        <p:nvSpPr>
          <p:cNvPr id="159792" name="Text Box 48"/>
          <p:cNvSpPr txBox="1">
            <a:spLocks noChangeArrowheads="1"/>
          </p:cNvSpPr>
          <p:nvPr/>
        </p:nvSpPr>
        <p:spPr bwMode="auto">
          <a:xfrm>
            <a:off x="3189288" y="3311525"/>
            <a:ext cx="177641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600">
                <a:effectLst>
                  <a:outerShdw blurRad="38100" dist="38100" dir="2700000" algn="tl">
                    <a:srgbClr val="FFFFFF"/>
                  </a:outerShdw>
                </a:effectLst>
              </a:rPr>
              <a:t>Cr Channel</a:t>
            </a:r>
          </a:p>
        </p:txBody>
      </p:sp>
      <p:sp>
        <p:nvSpPr>
          <p:cNvPr id="159793" name="Text Box 49"/>
          <p:cNvSpPr txBox="1">
            <a:spLocks noChangeArrowheads="1"/>
          </p:cNvSpPr>
          <p:nvPr/>
        </p:nvSpPr>
        <p:spPr bwMode="auto">
          <a:xfrm>
            <a:off x="6799263" y="239713"/>
            <a:ext cx="20732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600">
                <a:effectLst>
                  <a:outerShdw blurRad="38100" dist="38100" dir="2700000" algn="tl">
                    <a:srgbClr val="FFFFFF"/>
                  </a:outerShdw>
                </a:effectLst>
              </a:rPr>
              <a:t>Cr Difference</a:t>
            </a:r>
          </a:p>
        </p:txBody>
      </p:sp>
      <p:sp>
        <p:nvSpPr>
          <p:cNvPr id="159805" name="Rectangle 61"/>
          <p:cNvSpPr>
            <a:spLocks noChangeArrowheads="1"/>
          </p:cNvSpPr>
          <p:nvPr/>
        </p:nvSpPr>
        <p:spPr bwMode="auto">
          <a:xfrm>
            <a:off x="307975" y="3082925"/>
            <a:ext cx="2392363"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9806" name="Rectangle 62"/>
          <p:cNvSpPr>
            <a:spLocks noChangeArrowheads="1"/>
          </p:cNvSpPr>
          <p:nvPr/>
        </p:nvSpPr>
        <p:spPr bwMode="auto">
          <a:xfrm>
            <a:off x="307975" y="6154738"/>
            <a:ext cx="2392363"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9807" name="Rectangle 63"/>
          <p:cNvSpPr>
            <a:spLocks noChangeArrowheads="1"/>
          </p:cNvSpPr>
          <p:nvPr/>
        </p:nvSpPr>
        <p:spPr bwMode="auto">
          <a:xfrm>
            <a:off x="3225800" y="3082925"/>
            <a:ext cx="2392363"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9808" name="Rectangle 64"/>
          <p:cNvSpPr>
            <a:spLocks noChangeArrowheads="1"/>
          </p:cNvSpPr>
          <p:nvPr/>
        </p:nvSpPr>
        <p:spPr bwMode="auto">
          <a:xfrm>
            <a:off x="3225800" y="6154738"/>
            <a:ext cx="2392363"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9809" name="Rectangle 65"/>
          <p:cNvSpPr>
            <a:spLocks noChangeArrowheads="1"/>
          </p:cNvSpPr>
          <p:nvPr/>
        </p:nvSpPr>
        <p:spPr bwMode="auto">
          <a:xfrm>
            <a:off x="6875463" y="3074988"/>
            <a:ext cx="2384425"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3">
            <a:extLst>
              <a:ext uri="{28A0092B-C50C-407E-A947-70E740481C1C}">
                <a14:useLocalDpi xmlns:a14="http://schemas.microsoft.com/office/drawing/2010/main" val="0"/>
              </a:ext>
            </a:extLst>
          </a:blip>
          <a:srcRect l="50017"/>
          <a:stretch>
            <a:fillRect/>
          </a:stretch>
        </p:blipFill>
        <p:spPr bwMode="auto">
          <a:xfrm>
            <a:off x="4878388" y="-4763"/>
            <a:ext cx="4875212" cy="7324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7636" name="Picture 4"/>
          <p:cNvPicPr>
            <a:picLocks noChangeAspect="1" noChangeArrowheads="1"/>
          </p:cNvPicPr>
          <p:nvPr/>
        </p:nvPicPr>
        <p:blipFill>
          <a:blip r:embed="rId4">
            <a:extLst>
              <a:ext uri="{28A0092B-C50C-407E-A947-70E740481C1C}">
                <a14:useLocalDpi xmlns:a14="http://schemas.microsoft.com/office/drawing/2010/main" val="0"/>
              </a:ext>
            </a:extLst>
          </a:blip>
          <a:srcRect r="49983"/>
          <a:stretch>
            <a:fillRect/>
          </a:stretch>
        </p:blipFill>
        <p:spPr bwMode="auto">
          <a:xfrm>
            <a:off x="0" y="-4763"/>
            <a:ext cx="4878388" cy="7324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7637" name="Text Box 5"/>
          <p:cNvSpPr txBox="1">
            <a:spLocks noChangeArrowheads="1"/>
          </p:cNvSpPr>
          <p:nvPr/>
        </p:nvSpPr>
        <p:spPr bwMode="auto">
          <a:xfrm>
            <a:off x="5975350" y="333375"/>
            <a:ext cx="2684463" cy="808038"/>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ctr"/>
            <a:r>
              <a:rPr lang="en-US" sz="4700" b="1">
                <a:solidFill>
                  <a:schemeClr val="bg1"/>
                </a:solidFill>
                <a:effectLst/>
              </a:rPr>
              <a:t>No-Flash</a:t>
            </a:r>
          </a:p>
        </p:txBody>
      </p:sp>
      <p:sp>
        <p:nvSpPr>
          <p:cNvPr id="197638" name="Text Box 6"/>
          <p:cNvSpPr txBox="1">
            <a:spLocks noChangeArrowheads="1"/>
          </p:cNvSpPr>
          <p:nvPr/>
        </p:nvSpPr>
        <p:spPr bwMode="auto">
          <a:xfrm>
            <a:off x="1636713" y="333375"/>
            <a:ext cx="1606550" cy="808038"/>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ctr"/>
            <a:r>
              <a:rPr lang="en-US" sz="4700" b="1">
                <a:solidFill>
                  <a:schemeClr val="bg1"/>
                </a:solidFill>
                <a:effectLst/>
              </a:rPr>
              <a:t>Flash</a:t>
            </a:r>
          </a:p>
        </p:txBody>
      </p:sp>
      <p:sp>
        <p:nvSpPr>
          <p:cNvPr id="197639" name="AutoShape 7"/>
          <p:cNvSpPr>
            <a:spLocks noChangeArrowheads="1"/>
          </p:cNvSpPr>
          <p:nvPr/>
        </p:nvSpPr>
        <p:spPr bwMode="auto">
          <a:xfrm>
            <a:off x="1028700" y="5289550"/>
            <a:ext cx="2857500" cy="1800225"/>
          </a:xfrm>
          <a:prstGeom prst="roundRect">
            <a:avLst>
              <a:gd name="adj" fmla="val 7801"/>
            </a:avLst>
          </a:prstGeom>
          <a:solidFill>
            <a:srgbClr val="F8F8F8">
              <a:alpha val="50000"/>
            </a:srgbClr>
          </a:solidFill>
          <a:ln w="38100">
            <a:solidFill>
              <a:srgbClr val="EAEAEA">
                <a:alpha val="50000"/>
              </a:srgb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48" tIns="48774" rIns="97548" bIns="48774">
            <a:spAutoFit/>
          </a:bodyPr>
          <a:lstStyle/>
          <a:p>
            <a:pPr defTabSz="1287463">
              <a:tabLst>
                <a:tab pos="188913" algn="ctr"/>
                <a:tab pos="555625" algn="l"/>
                <a:tab pos="3535363" algn="ctr"/>
                <a:tab pos="4457700" algn="ctr"/>
              </a:tabLst>
            </a:pPr>
            <a:r>
              <a:rPr lang="en-US" sz="2600" b="1">
                <a:effectLst>
                  <a:outerShdw blurRad="38100" dist="38100" dir="2700000" algn="tl">
                    <a:srgbClr val="C0C0C0"/>
                  </a:outerShdw>
                </a:effectLst>
              </a:rPr>
              <a:t>	+</a:t>
            </a:r>
            <a:r>
              <a:rPr lang="en-US" sz="2600">
                <a:effectLst>
                  <a:outerShdw blurRad="38100" dist="38100" dir="2700000" algn="tl">
                    <a:srgbClr val="C0C0C0"/>
                  </a:outerShdw>
                </a:effectLst>
              </a:rPr>
              <a:t>	Low Noise</a:t>
            </a:r>
          </a:p>
          <a:p>
            <a:pPr defTabSz="1287463">
              <a:tabLst>
                <a:tab pos="188913" algn="ctr"/>
                <a:tab pos="555625" algn="l"/>
                <a:tab pos="3535363" algn="ctr"/>
                <a:tab pos="4457700" algn="ctr"/>
              </a:tabLst>
            </a:pPr>
            <a:r>
              <a:rPr lang="en-US" sz="2600">
                <a:effectLst>
                  <a:outerShdw blurRad="38100" dist="38100" dir="2700000" algn="tl">
                    <a:srgbClr val="C0C0C0"/>
                  </a:outerShdw>
                </a:effectLst>
              </a:rPr>
              <a:t>	</a:t>
            </a:r>
            <a:r>
              <a:rPr lang="en-US" sz="2600" b="1">
                <a:effectLst>
                  <a:outerShdw blurRad="38100" dist="38100" dir="2700000" algn="tl">
                    <a:srgbClr val="C0C0C0"/>
                  </a:outerShdw>
                </a:effectLst>
              </a:rPr>
              <a:t>+</a:t>
            </a:r>
            <a:r>
              <a:rPr lang="en-US" sz="2600">
                <a:effectLst>
                  <a:outerShdw blurRad="38100" dist="38100" dir="2700000" algn="tl">
                    <a:srgbClr val="C0C0C0"/>
                  </a:outerShdw>
                </a:effectLst>
              </a:rPr>
              <a:t>	Sharp</a:t>
            </a:r>
          </a:p>
          <a:p>
            <a:pPr defTabSz="1287463">
              <a:tabLst>
                <a:tab pos="188913" algn="ctr"/>
                <a:tab pos="555625" algn="l"/>
                <a:tab pos="3535363" algn="ctr"/>
                <a:tab pos="4457700" algn="ctr"/>
              </a:tabLst>
            </a:pPr>
            <a:r>
              <a:rPr lang="en-US" sz="2600">
                <a:effectLst>
                  <a:outerShdw blurRad="38100" dist="38100" dir="2700000" algn="tl">
                    <a:srgbClr val="C0C0C0"/>
                  </a:outerShdw>
                </a:effectLst>
              </a:rPr>
              <a:t>	</a:t>
            </a:r>
            <a:r>
              <a:rPr lang="en-US" sz="2600" b="1">
                <a:effectLst>
                  <a:outerShdw blurRad="38100" dist="38100" dir="2700000" algn="tl">
                    <a:srgbClr val="C0C0C0"/>
                  </a:outerShdw>
                </a:effectLst>
              </a:rPr>
              <a:t>-</a:t>
            </a:r>
            <a:r>
              <a:rPr lang="en-US" sz="2600">
                <a:effectLst>
                  <a:outerShdw blurRad="38100" dist="38100" dir="2700000" algn="tl">
                    <a:srgbClr val="C0C0C0"/>
                  </a:outerShdw>
                </a:effectLst>
              </a:rPr>
              <a:t>	Artificial Light</a:t>
            </a:r>
          </a:p>
          <a:p>
            <a:pPr defTabSz="1287463">
              <a:tabLst>
                <a:tab pos="188913" algn="ctr"/>
                <a:tab pos="555625" algn="l"/>
                <a:tab pos="3535363" algn="ctr"/>
                <a:tab pos="4457700" algn="ctr"/>
              </a:tabLst>
            </a:pPr>
            <a:r>
              <a:rPr lang="en-US" sz="2600">
                <a:effectLst>
                  <a:outerShdw blurRad="38100" dist="38100" dir="2700000" algn="tl">
                    <a:srgbClr val="C0C0C0"/>
                  </a:outerShdw>
                </a:effectLst>
              </a:rPr>
              <a:t>	</a:t>
            </a:r>
            <a:r>
              <a:rPr lang="en-US" sz="2600" b="1">
                <a:effectLst>
                  <a:outerShdw blurRad="38100" dist="38100" dir="2700000" algn="tl">
                    <a:srgbClr val="C0C0C0"/>
                  </a:outerShdw>
                </a:effectLst>
              </a:rPr>
              <a:t>-</a:t>
            </a:r>
            <a:r>
              <a:rPr lang="en-US" sz="2600">
                <a:effectLst>
                  <a:outerShdw blurRad="38100" dist="38100" dir="2700000" algn="tl">
                    <a:srgbClr val="C0C0C0"/>
                  </a:outerShdw>
                </a:effectLst>
              </a:rPr>
              <a:t>	Jarring Look</a:t>
            </a:r>
          </a:p>
        </p:txBody>
      </p:sp>
      <p:sp>
        <p:nvSpPr>
          <p:cNvPr id="197640" name="AutoShape 8"/>
          <p:cNvSpPr>
            <a:spLocks noChangeArrowheads="1"/>
          </p:cNvSpPr>
          <p:nvPr/>
        </p:nvSpPr>
        <p:spPr bwMode="auto">
          <a:xfrm>
            <a:off x="5868988" y="5284788"/>
            <a:ext cx="2925762" cy="1808162"/>
          </a:xfrm>
          <a:prstGeom prst="roundRect">
            <a:avLst>
              <a:gd name="adj" fmla="val 8542"/>
            </a:avLst>
          </a:prstGeom>
          <a:solidFill>
            <a:srgbClr val="F8F8F8">
              <a:alpha val="50000"/>
            </a:srgbClr>
          </a:solidFill>
          <a:ln w="38100">
            <a:solidFill>
              <a:srgbClr val="EAEAEA">
                <a:alpha val="50000"/>
              </a:srgb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548" tIns="48774" rIns="97548" bIns="48774">
            <a:spAutoFit/>
          </a:bodyPr>
          <a:lstStyle/>
          <a:p>
            <a:pPr defTabSz="1287463">
              <a:tabLst>
                <a:tab pos="188913" algn="ctr"/>
                <a:tab pos="555625" algn="l"/>
                <a:tab pos="3535363" algn="ctr"/>
                <a:tab pos="4457700" algn="ctr"/>
              </a:tabLst>
            </a:pPr>
            <a:r>
              <a:rPr lang="en-US" sz="2600">
                <a:effectLst>
                  <a:outerShdw blurRad="38100" dist="38100" dir="2700000" algn="tl">
                    <a:srgbClr val="C0C0C0"/>
                  </a:outerShdw>
                </a:effectLst>
              </a:rPr>
              <a:t>	</a:t>
            </a:r>
            <a:r>
              <a:rPr lang="en-US" sz="2600" b="1">
                <a:effectLst>
                  <a:outerShdw blurRad="38100" dist="38100" dir="2700000" algn="tl">
                    <a:srgbClr val="C0C0C0"/>
                  </a:outerShdw>
                </a:effectLst>
              </a:rPr>
              <a:t>-</a:t>
            </a:r>
            <a:r>
              <a:rPr lang="en-US" sz="2600">
                <a:effectLst>
                  <a:outerShdw blurRad="38100" dist="38100" dir="2700000" algn="tl">
                    <a:srgbClr val="C0C0C0"/>
                  </a:outerShdw>
                </a:effectLst>
              </a:rPr>
              <a:t>	High Noise</a:t>
            </a:r>
          </a:p>
          <a:p>
            <a:pPr defTabSz="1287463">
              <a:tabLst>
                <a:tab pos="188913" algn="ctr"/>
                <a:tab pos="555625" algn="l"/>
                <a:tab pos="3535363" algn="ctr"/>
                <a:tab pos="4457700" algn="ctr"/>
              </a:tabLst>
            </a:pPr>
            <a:r>
              <a:rPr lang="en-US" sz="2600">
                <a:effectLst>
                  <a:outerShdw blurRad="38100" dist="38100" dir="2700000" algn="tl">
                    <a:srgbClr val="C0C0C0"/>
                  </a:outerShdw>
                </a:effectLst>
              </a:rPr>
              <a:t>	</a:t>
            </a:r>
            <a:r>
              <a:rPr lang="en-US" sz="2600" b="1">
                <a:effectLst>
                  <a:outerShdw blurRad="38100" dist="38100" dir="2700000" algn="tl">
                    <a:srgbClr val="C0C0C0"/>
                  </a:outerShdw>
                </a:effectLst>
              </a:rPr>
              <a:t>-</a:t>
            </a:r>
            <a:r>
              <a:rPr lang="en-US" sz="2600">
                <a:effectLst>
                  <a:outerShdw blurRad="38100" dist="38100" dir="2700000" algn="tl">
                    <a:srgbClr val="C0C0C0"/>
                  </a:outerShdw>
                </a:effectLst>
              </a:rPr>
              <a:t>	Lacks Detail</a:t>
            </a:r>
          </a:p>
          <a:p>
            <a:pPr defTabSz="1287463">
              <a:tabLst>
                <a:tab pos="188913" algn="ctr"/>
                <a:tab pos="555625" algn="l"/>
                <a:tab pos="3535363" algn="ctr"/>
                <a:tab pos="4457700" algn="ctr"/>
              </a:tabLst>
            </a:pPr>
            <a:r>
              <a:rPr lang="en-US" sz="2600">
                <a:effectLst>
                  <a:outerShdw blurRad="38100" dist="38100" dir="2700000" algn="tl">
                    <a:srgbClr val="C0C0C0"/>
                  </a:outerShdw>
                </a:effectLst>
              </a:rPr>
              <a:t>	+	Ambient Light</a:t>
            </a:r>
          </a:p>
          <a:p>
            <a:pPr defTabSz="1287463">
              <a:tabLst>
                <a:tab pos="188913" algn="ctr"/>
                <a:tab pos="555625" algn="l"/>
                <a:tab pos="3535363" algn="ctr"/>
                <a:tab pos="4457700" algn="ctr"/>
              </a:tabLst>
            </a:pPr>
            <a:r>
              <a:rPr lang="en-US" sz="2600">
                <a:effectLst>
                  <a:outerShdw blurRad="38100" dist="38100" dir="2700000" algn="tl">
                    <a:srgbClr val="C0C0C0"/>
                  </a:outerShdw>
                </a:effectLst>
              </a:rPr>
              <a:t>	+	Natural Look</a:t>
            </a:r>
          </a:p>
        </p:txBody>
      </p:sp>
      <p:sp>
        <p:nvSpPr>
          <p:cNvPr id="197642" name="AutoShape 10"/>
          <p:cNvSpPr>
            <a:spLocks noChangeArrowheads="1"/>
          </p:cNvSpPr>
          <p:nvPr/>
        </p:nvSpPr>
        <p:spPr bwMode="auto">
          <a:xfrm>
            <a:off x="4110038" y="5897563"/>
            <a:ext cx="1568450" cy="487362"/>
          </a:xfrm>
          <a:prstGeom prst="leftRightArrow">
            <a:avLst>
              <a:gd name="adj1" fmla="val 100000"/>
              <a:gd name="adj2" fmla="val 66510"/>
            </a:avLst>
          </a:prstGeom>
          <a:solidFill>
            <a:srgbClr val="F8F8F8">
              <a:alpha val="50000"/>
            </a:srgbClr>
          </a:solidFill>
          <a:ln w="38100" algn="ctr">
            <a:solidFill>
              <a:srgbClr val="EAEAEA">
                <a:alpha val="5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ChangeArrowheads="1"/>
          </p:cNvSpPr>
          <p:nvPr/>
        </p:nvSpPr>
        <p:spPr bwMode="auto">
          <a:xfrm>
            <a:off x="153988" y="654050"/>
            <a:ext cx="9371012" cy="1536700"/>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71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5800" y="692150"/>
            <a:ext cx="2392363"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136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692150"/>
            <a:ext cx="2392363"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137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3763963"/>
            <a:ext cx="2392363"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1373"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5463" y="696913"/>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1374" name="Oval 14"/>
          <p:cNvSpPr>
            <a:spLocks noChangeArrowheads="1"/>
          </p:cNvSpPr>
          <p:nvPr/>
        </p:nvSpPr>
        <p:spPr bwMode="auto">
          <a:xfrm>
            <a:off x="6069013" y="1658938"/>
            <a:ext cx="457200" cy="45720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defTabSz="974725"/>
            <a:r>
              <a:rPr lang="en-US" sz="2600" b="1">
                <a:effectLst/>
              </a:rPr>
              <a:t>-</a:t>
            </a:r>
          </a:p>
        </p:txBody>
      </p:sp>
      <p:cxnSp>
        <p:nvCxnSpPr>
          <p:cNvPr id="271375" name="AutoShape 15"/>
          <p:cNvCxnSpPr>
            <a:cxnSpLocks noChangeShapeType="1"/>
            <a:stCxn id="271367" idx="3"/>
            <a:endCxn id="271364" idx="1"/>
          </p:cNvCxnSpPr>
          <p:nvPr/>
        </p:nvCxnSpPr>
        <p:spPr bwMode="auto">
          <a:xfrm>
            <a:off x="2700338" y="1887538"/>
            <a:ext cx="525462"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1376" name="AutoShape 16"/>
          <p:cNvCxnSpPr>
            <a:cxnSpLocks noChangeShapeType="1"/>
            <a:stCxn id="271370" idx="3"/>
            <a:endCxn id="271380" idx="1"/>
          </p:cNvCxnSpPr>
          <p:nvPr/>
        </p:nvCxnSpPr>
        <p:spPr bwMode="auto">
          <a:xfrm>
            <a:off x="2700338" y="4959350"/>
            <a:ext cx="515937"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1377" name="AutoShape 17"/>
          <p:cNvCxnSpPr>
            <a:cxnSpLocks noChangeShapeType="1"/>
            <a:stCxn id="271380" idx="3"/>
            <a:endCxn id="271374" idx="4"/>
          </p:cNvCxnSpPr>
          <p:nvPr/>
        </p:nvCxnSpPr>
        <p:spPr bwMode="auto">
          <a:xfrm flipV="1">
            <a:off x="5608638" y="2135188"/>
            <a:ext cx="688975" cy="2824162"/>
          </a:xfrm>
          <a:prstGeom prst="bentConnector2">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1378" name="AutoShape 18"/>
          <p:cNvCxnSpPr>
            <a:cxnSpLocks noChangeShapeType="1"/>
            <a:stCxn id="271364" idx="3"/>
            <a:endCxn id="271374" idx="2"/>
          </p:cNvCxnSpPr>
          <p:nvPr/>
        </p:nvCxnSpPr>
        <p:spPr bwMode="auto">
          <a:xfrm>
            <a:off x="5618163" y="1887538"/>
            <a:ext cx="431800"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1379" name="AutoShape 19"/>
          <p:cNvCxnSpPr>
            <a:cxnSpLocks noChangeShapeType="1"/>
            <a:stCxn id="271374" idx="6"/>
            <a:endCxn id="271373" idx="1"/>
          </p:cNvCxnSpPr>
          <p:nvPr/>
        </p:nvCxnSpPr>
        <p:spPr bwMode="auto">
          <a:xfrm>
            <a:off x="6545263" y="1887538"/>
            <a:ext cx="330200"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71380"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6275" y="3763963"/>
            <a:ext cx="2392363"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1381" name="Text Box 21"/>
          <p:cNvSpPr txBox="1">
            <a:spLocks noChangeArrowheads="1"/>
          </p:cNvSpPr>
          <p:nvPr/>
        </p:nvSpPr>
        <p:spPr bwMode="auto">
          <a:xfrm>
            <a:off x="231775" y="239713"/>
            <a:ext cx="90646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Flash</a:t>
            </a:r>
          </a:p>
        </p:txBody>
      </p:sp>
      <p:sp>
        <p:nvSpPr>
          <p:cNvPr id="271382" name="Text Box 22"/>
          <p:cNvSpPr txBox="1">
            <a:spLocks noChangeArrowheads="1"/>
          </p:cNvSpPr>
          <p:nvPr/>
        </p:nvSpPr>
        <p:spPr bwMode="auto">
          <a:xfrm>
            <a:off x="193675" y="3349625"/>
            <a:ext cx="1476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600">
                <a:effectLst>
                  <a:outerShdw blurRad="38100" dist="38100" dir="2700000" algn="tl">
                    <a:srgbClr val="FFFFFF"/>
                  </a:outerShdw>
                </a:effectLst>
              </a:rPr>
              <a:t>No-Flash</a:t>
            </a:r>
          </a:p>
        </p:txBody>
      </p:sp>
      <p:sp>
        <p:nvSpPr>
          <p:cNvPr id="271383" name="Text Box 23"/>
          <p:cNvSpPr txBox="1">
            <a:spLocks noChangeArrowheads="1"/>
          </p:cNvSpPr>
          <p:nvPr/>
        </p:nvSpPr>
        <p:spPr bwMode="auto">
          <a:xfrm>
            <a:off x="3189288" y="239713"/>
            <a:ext cx="177641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600">
                <a:effectLst>
                  <a:outerShdw blurRad="38100" dist="38100" dir="2700000" algn="tl">
                    <a:srgbClr val="FFFFFF"/>
                  </a:outerShdw>
                </a:effectLst>
              </a:rPr>
              <a:t>Cr Channel</a:t>
            </a:r>
          </a:p>
        </p:txBody>
      </p:sp>
      <p:sp>
        <p:nvSpPr>
          <p:cNvPr id="271384" name="Text Box 24"/>
          <p:cNvSpPr txBox="1">
            <a:spLocks noChangeArrowheads="1"/>
          </p:cNvSpPr>
          <p:nvPr/>
        </p:nvSpPr>
        <p:spPr bwMode="auto">
          <a:xfrm>
            <a:off x="3189288" y="3311525"/>
            <a:ext cx="177641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600">
                <a:effectLst>
                  <a:outerShdw blurRad="38100" dist="38100" dir="2700000" algn="tl">
                    <a:srgbClr val="FFFFFF"/>
                  </a:outerShdw>
                </a:effectLst>
              </a:rPr>
              <a:t>Cr Channel</a:t>
            </a:r>
          </a:p>
        </p:txBody>
      </p:sp>
      <p:sp>
        <p:nvSpPr>
          <p:cNvPr id="271385" name="Text Box 25"/>
          <p:cNvSpPr txBox="1">
            <a:spLocks noChangeArrowheads="1"/>
          </p:cNvSpPr>
          <p:nvPr/>
        </p:nvSpPr>
        <p:spPr bwMode="auto">
          <a:xfrm>
            <a:off x="6799263" y="239713"/>
            <a:ext cx="20732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600">
                <a:effectLst>
                  <a:outerShdw blurRad="38100" dist="38100" dir="2700000" algn="tl">
                    <a:srgbClr val="FFFFFF"/>
                  </a:outerShdw>
                </a:effectLst>
              </a:rPr>
              <a:t>Cr Difference</a:t>
            </a:r>
          </a:p>
        </p:txBody>
      </p:sp>
      <p:sp>
        <p:nvSpPr>
          <p:cNvPr id="271386" name="Rectangle 26"/>
          <p:cNvSpPr>
            <a:spLocks noChangeArrowheads="1"/>
          </p:cNvSpPr>
          <p:nvPr/>
        </p:nvSpPr>
        <p:spPr bwMode="auto">
          <a:xfrm>
            <a:off x="6894513" y="3503613"/>
            <a:ext cx="2343150" cy="998537"/>
          </a:xfrm>
          <a:prstGeom prst="rect">
            <a:avLst/>
          </a:prstGeom>
          <a:solidFill>
            <a:schemeClr val="bg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r>
              <a:rPr lang="en-US" sz="2000">
                <a:effectLst/>
              </a:rPr>
              <a:t>Red Eye Detection</a:t>
            </a:r>
          </a:p>
          <a:p>
            <a:pPr algn="ctr" defTabSz="974725"/>
            <a:r>
              <a:rPr lang="en-US" sz="2000">
                <a:effectLst/>
              </a:rPr>
              <a:t>And Correction</a:t>
            </a:r>
          </a:p>
        </p:txBody>
      </p:sp>
      <p:pic>
        <p:nvPicPr>
          <p:cNvPr id="271388" name="Picture 28" descr="strangerred_no_redey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7175" y="5078413"/>
            <a:ext cx="2611438" cy="1458912"/>
          </a:xfrm>
          <a:prstGeom prst="rect">
            <a:avLst/>
          </a:prstGeom>
          <a:noFill/>
          <a:extLst>
            <a:ext uri="{909E8E84-426E-40DD-AFC4-6F175D3DCCD1}">
              <a14:hiddenFill xmlns:a14="http://schemas.microsoft.com/office/drawing/2010/main">
                <a:solidFill>
                  <a:srgbClr val="FFFFFF"/>
                </a:solidFill>
              </a14:hiddenFill>
            </a:ext>
          </a:extLst>
        </p:spPr>
      </p:pic>
      <p:sp>
        <p:nvSpPr>
          <p:cNvPr id="271390" name="Text Box 30"/>
          <p:cNvSpPr txBox="1">
            <a:spLocks noChangeArrowheads="1"/>
          </p:cNvSpPr>
          <p:nvPr/>
        </p:nvSpPr>
        <p:spPr bwMode="auto">
          <a:xfrm>
            <a:off x="6529388" y="6537325"/>
            <a:ext cx="10509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600">
                <a:effectLst>
                  <a:outerShdw blurRad="38100" dist="38100" dir="2700000" algn="tl">
                    <a:srgbClr val="FFFFFF"/>
                  </a:outerShdw>
                </a:effectLst>
              </a:rPr>
              <a:t>Result</a:t>
            </a:r>
          </a:p>
        </p:txBody>
      </p:sp>
      <p:cxnSp>
        <p:nvCxnSpPr>
          <p:cNvPr id="271392" name="AutoShape 32"/>
          <p:cNvCxnSpPr>
            <a:cxnSpLocks noChangeShapeType="1"/>
            <a:stCxn id="271373" idx="2"/>
            <a:endCxn id="271386" idx="0"/>
          </p:cNvCxnSpPr>
          <p:nvPr/>
        </p:nvCxnSpPr>
        <p:spPr bwMode="auto">
          <a:xfrm rot="5400000">
            <a:off x="7853363" y="3290888"/>
            <a:ext cx="425450" cy="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1393" name="Line 33"/>
          <p:cNvSpPr>
            <a:spLocks noChangeShapeType="1"/>
          </p:cNvSpPr>
          <p:nvPr/>
        </p:nvSpPr>
        <p:spPr bwMode="auto">
          <a:xfrm>
            <a:off x="8066088" y="4502150"/>
            <a:ext cx="0" cy="5762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1394" name="Text Box 34"/>
          <p:cNvSpPr txBox="1">
            <a:spLocks noChangeArrowheads="1"/>
          </p:cNvSpPr>
          <p:nvPr/>
        </p:nvSpPr>
        <p:spPr bwMode="auto">
          <a:xfrm>
            <a:off x="8518525" y="6772275"/>
            <a:ext cx="1114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pPr algn="r"/>
            <a:r>
              <a:rPr lang="en-US" sz="2000">
                <a:effectLst>
                  <a:outerShdw blurRad="38100" dist="38100" dir="2700000" algn="tl">
                    <a:srgbClr val="FFFFFF"/>
                  </a:outerShdw>
                </a:effectLst>
              </a:rPr>
              <a:t>[Patti98]</a:t>
            </a:r>
          </a:p>
        </p:txBody>
      </p:sp>
      <p:sp>
        <p:nvSpPr>
          <p:cNvPr id="271395" name="Rectangle 35"/>
          <p:cNvSpPr>
            <a:spLocks noChangeArrowheads="1"/>
          </p:cNvSpPr>
          <p:nvPr/>
        </p:nvSpPr>
        <p:spPr bwMode="auto">
          <a:xfrm>
            <a:off x="307975" y="3082925"/>
            <a:ext cx="2392363"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396" name="Rectangle 36"/>
          <p:cNvSpPr>
            <a:spLocks noChangeArrowheads="1"/>
          </p:cNvSpPr>
          <p:nvPr/>
        </p:nvSpPr>
        <p:spPr bwMode="auto">
          <a:xfrm>
            <a:off x="307975" y="6154738"/>
            <a:ext cx="2392363"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397" name="Rectangle 37"/>
          <p:cNvSpPr>
            <a:spLocks noChangeArrowheads="1"/>
          </p:cNvSpPr>
          <p:nvPr/>
        </p:nvSpPr>
        <p:spPr bwMode="auto">
          <a:xfrm>
            <a:off x="3225800" y="3082925"/>
            <a:ext cx="2392363"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398" name="Rectangle 38"/>
          <p:cNvSpPr>
            <a:spLocks noChangeArrowheads="1"/>
          </p:cNvSpPr>
          <p:nvPr/>
        </p:nvSpPr>
        <p:spPr bwMode="auto">
          <a:xfrm>
            <a:off x="3225800" y="6154738"/>
            <a:ext cx="2392363"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399" name="Rectangle 39"/>
          <p:cNvSpPr>
            <a:spLocks noChangeArrowheads="1"/>
          </p:cNvSpPr>
          <p:nvPr/>
        </p:nvSpPr>
        <p:spPr bwMode="auto">
          <a:xfrm>
            <a:off x="6875463" y="3074988"/>
            <a:ext cx="2384425"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400" name="Rectangle 40"/>
          <p:cNvSpPr>
            <a:spLocks noChangeArrowheads="1"/>
          </p:cNvSpPr>
          <p:nvPr/>
        </p:nvSpPr>
        <p:spPr bwMode="auto">
          <a:xfrm>
            <a:off x="6894513" y="4502150"/>
            <a:ext cx="234315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401" name="Rectangle 41"/>
          <p:cNvSpPr>
            <a:spLocks noChangeArrowheads="1"/>
          </p:cNvSpPr>
          <p:nvPr/>
        </p:nvSpPr>
        <p:spPr bwMode="auto">
          <a:xfrm>
            <a:off x="6607175" y="6537325"/>
            <a:ext cx="2611438"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d"/>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8" name="Rectangle 8"/>
          <p:cNvSpPr>
            <a:spLocks noChangeArrowheads="1"/>
          </p:cNvSpPr>
          <p:nvPr/>
        </p:nvSpPr>
        <p:spPr bwMode="auto">
          <a:xfrm>
            <a:off x="269875" y="1304925"/>
            <a:ext cx="9313863" cy="2444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94242" name="Picture 2" descr="00_02_aligned_face_fla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3975" y="1131888"/>
            <a:ext cx="4567238" cy="5049837"/>
          </a:xfrm>
          <a:prstGeom prst="rect">
            <a:avLst/>
          </a:prstGeom>
          <a:noFill/>
          <a:extLst>
            <a:ext uri="{909E8E84-426E-40DD-AFC4-6F175D3DCCD1}">
              <a14:hiddenFill xmlns:a14="http://schemas.microsoft.com/office/drawing/2010/main">
                <a:solidFill>
                  <a:srgbClr val="FFFFFF"/>
                </a:solidFill>
              </a14:hiddenFill>
            </a:ext>
          </a:extLst>
        </p:spPr>
      </p:pic>
      <p:pic>
        <p:nvPicPr>
          <p:cNvPr id="394243" name="Picture 3" descr="00_03_aligned_face_fix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3975" y="1131888"/>
            <a:ext cx="4567238" cy="5049837"/>
          </a:xfrm>
          <a:prstGeom prst="rect">
            <a:avLst/>
          </a:prstGeom>
          <a:noFill/>
          <a:extLst>
            <a:ext uri="{909E8E84-426E-40DD-AFC4-6F175D3DCCD1}">
              <a14:hiddenFill xmlns:a14="http://schemas.microsoft.com/office/drawing/2010/main">
                <a:solidFill>
                  <a:srgbClr val="FFFFFF"/>
                </a:solidFill>
              </a14:hiddenFill>
            </a:ext>
          </a:extLst>
        </p:spPr>
      </p:pic>
      <p:sp>
        <p:nvSpPr>
          <p:cNvPr id="394255" name="Rectangle 15"/>
          <p:cNvSpPr>
            <a:spLocks noChangeArrowheads="1"/>
          </p:cNvSpPr>
          <p:nvPr/>
        </p:nvSpPr>
        <p:spPr bwMode="auto">
          <a:xfrm>
            <a:off x="2593975" y="6181725"/>
            <a:ext cx="4567238"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42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emph" presetSubtype="0" repeatCount="5000" fill="hold" nodeType="clickEffect">
                                  <p:stCondLst>
                                    <p:cond delay="0"/>
                                  </p:stCondLst>
                                  <p:childTnLst>
                                    <p:anim calcmode="discrete" valueType="str">
                                      <p:cBhvr>
                                        <p:cTn id="10" dur="500" fill="hold"/>
                                        <p:tgtEl>
                                          <p:spTgt spid="39424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ctrTitle"/>
          </p:nvPr>
        </p:nvSpPr>
        <p:spPr>
          <a:xfrm>
            <a:off x="855663" y="2271713"/>
            <a:ext cx="7742237" cy="2676525"/>
          </a:xfrm>
        </p:spPr>
        <p:txBody>
          <a:bodyPr/>
          <a:lstStyle/>
          <a:p>
            <a:r>
              <a:rPr lang="en-US" sz="3900">
                <a:solidFill>
                  <a:srgbClr val="DDDDDD"/>
                </a:solidFill>
              </a:rPr>
              <a:t>1. Denoising and Detail Transfer</a:t>
            </a:r>
            <a:r>
              <a:rPr lang="en-US" sz="3900"/>
              <a:t/>
            </a:r>
            <a:br>
              <a:rPr lang="en-US" sz="3900"/>
            </a:br>
            <a:r>
              <a:rPr lang="en-US" sz="3900">
                <a:solidFill>
                  <a:srgbClr val="DDDDDD"/>
                </a:solidFill>
              </a:rPr>
              <a:t>2. White Balancing</a:t>
            </a:r>
            <a:r>
              <a:rPr lang="en-US" sz="3900"/>
              <a:t> </a:t>
            </a:r>
            <a:br>
              <a:rPr lang="en-US" sz="3900"/>
            </a:br>
            <a:r>
              <a:rPr lang="en-US" sz="3900">
                <a:solidFill>
                  <a:srgbClr val="DDDDDD"/>
                </a:solidFill>
              </a:rPr>
              <a:t>3. Red Eye Removal</a:t>
            </a:r>
            <a:br>
              <a:rPr lang="en-US" sz="3900">
                <a:solidFill>
                  <a:srgbClr val="DDDDDD"/>
                </a:solidFill>
              </a:rPr>
            </a:br>
            <a:r>
              <a:rPr lang="en-US" sz="3900"/>
              <a:t>4. Continuous Flash </a:t>
            </a:r>
          </a:p>
        </p:txBody>
      </p:sp>
      <p:sp>
        <p:nvSpPr>
          <p:cNvPr id="460803" name="Rectangle 3"/>
          <p:cNvSpPr>
            <a:spLocks noChangeArrowheads="1"/>
          </p:cNvSpPr>
          <p:nvPr/>
        </p:nvSpPr>
        <p:spPr bwMode="auto">
          <a:xfrm>
            <a:off x="153988" y="1200150"/>
            <a:ext cx="9448800" cy="728663"/>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a:t>Continous Flash</a:t>
            </a:r>
          </a:p>
        </p:txBody>
      </p:sp>
      <p:sp>
        <p:nvSpPr>
          <p:cNvPr id="160771" name="Rectangle 3"/>
          <p:cNvSpPr>
            <a:spLocks noGrp="1" noChangeArrowheads="1"/>
          </p:cNvSpPr>
          <p:nvPr>
            <p:ph type="body" idx="1"/>
          </p:nvPr>
        </p:nvSpPr>
        <p:spPr>
          <a:xfrm>
            <a:off x="307975" y="1684338"/>
            <a:ext cx="9139238" cy="5072062"/>
          </a:xfrm>
        </p:spPr>
        <p:txBody>
          <a:bodyPr/>
          <a:lstStyle/>
          <a:p>
            <a:endParaRPr lang="en-US"/>
          </a:p>
          <a:p>
            <a:endParaRPr lang="en-US"/>
          </a:p>
          <a:p>
            <a:endParaRPr lang="en-US"/>
          </a:p>
          <a:p>
            <a:endParaRPr lang="en-US"/>
          </a:p>
          <a:p>
            <a:endParaRPr lang="en-US"/>
          </a:p>
          <a:p>
            <a:r>
              <a:rPr lang="en-US"/>
              <a:t>Linearly interpolate flash and no-flash image</a:t>
            </a:r>
          </a:p>
          <a:p>
            <a:endParaRPr lang="en-US"/>
          </a:p>
        </p:txBody>
      </p:sp>
      <p:pic>
        <p:nvPicPr>
          <p:cNvPr id="160772" name="Picture 4" descr="helmet.02.fadjust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1531938"/>
            <a:ext cx="4418013" cy="2970212"/>
          </a:xfrm>
          <a:prstGeom prst="rect">
            <a:avLst/>
          </a:prstGeom>
          <a:noFill/>
          <a:extLst>
            <a:ext uri="{909E8E84-426E-40DD-AFC4-6F175D3DCCD1}">
              <a14:hiddenFill xmlns:a14="http://schemas.microsoft.com/office/drawing/2010/main">
                <a:solidFill>
                  <a:srgbClr val="FFFFFF"/>
                </a:solidFill>
              </a14:hiddenFill>
            </a:ext>
          </a:extLst>
        </p:spPr>
      </p:pic>
      <p:pic>
        <p:nvPicPr>
          <p:cNvPr id="160773" name="Picture 5" descr="helmet.06.f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6663" y="1531938"/>
            <a:ext cx="4451350" cy="2968625"/>
          </a:xfrm>
          <a:prstGeom prst="rect">
            <a:avLst/>
          </a:prstGeom>
          <a:noFill/>
          <a:extLst>
            <a:ext uri="{909E8E84-426E-40DD-AFC4-6F175D3DCCD1}">
              <a14:hiddenFill xmlns:a14="http://schemas.microsoft.com/office/drawing/2010/main">
                <a:solidFill>
                  <a:srgbClr val="FFFFFF"/>
                </a:solidFill>
              </a14:hiddenFill>
            </a:ext>
          </a:extLst>
        </p:spPr>
      </p:pic>
      <p:sp>
        <p:nvSpPr>
          <p:cNvPr id="160774" name="Text Box 6"/>
          <p:cNvSpPr txBox="1">
            <a:spLocks noChangeArrowheads="1"/>
          </p:cNvSpPr>
          <p:nvPr/>
        </p:nvSpPr>
        <p:spPr bwMode="auto">
          <a:xfrm>
            <a:off x="322263" y="3930650"/>
            <a:ext cx="1677987" cy="54927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3000">
                <a:solidFill>
                  <a:schemeClr val="bg1"/>
                </a:solidFill>
                <a:effectLst/>
              </a:rPr>
              <a:t>No-Flash</a:t>
            </a:r>
          </a:p>
        </p:txBody>
      </p:sp>
      <p:sp>
        <p:nvSpPr>
          <p:cNvPr id="160775" name="Text Box 7"/>
          <p:cNvSpPr txBox="1">
            <a:spLocks noChangeArrowheads="1"/>
          </p:cNvSpPr>
          <p:nvPr/>
        </p:nvSpPr>
        <p:spPr bwMode="auto">
          <a:xfrm>
            <a:off x="5160963" y="3930650"/>
            <a:ext cx="1019175" cy="54927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3000">
                <a:solidFill>
                  <a:schemeClr val="bg1"/>
                </a:solidFill>
                <a:effectLst/>
              </a:rPr>
              <a:t>Flash</a:t>
            </a:r>
          </a:p>
        </p:txBody>
      </p:sp>
      <p:sp>
        <p:nvSpPr>
          <p:cNvPr id="160778" name="Rectangle 10"/>
          <p:cNvSpPr>
            <a:spLocks noChangeArrowheads="1"/>
          </p:cNvSpPr>
          <p:nvPr/>
        </p:nvSpPr>
        <p:spPr bwMode="auto">
          <a:xfrm>
            <a:off x="269875" y="1304925"/>
            <a:ext cx="9313863" cy="2444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779" name="Rectangle 11"/>
          <p:cNvSpPr>
            <a:spLocks noChangeArrowheads="1"/>
          </p:cNvSpPr>
          <p:nvPr/>
        </p:nvSpPr>
        <p:spPr bwMode="auto">
          <a:xfrm>
            <a:off x="298450" y="4502150"/>
            <a:ext cx="4418013"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780" name="Rectangle 12"/>
          <p:cNvSpPr>
            <a:spLocks noChangeArrowheads="1"/>
          </p:cNvSpPr>
          <p:nvPr/>
        </p:nvSpPr>
        <p:spPr bwMode="auto">
          <a:xfrm>
            <a:off x="5046663" y="4502150"/>
            <a:ext cx="4451350" cy="69850"/>
          </a:xfrm>
          <a:prstGeom prst="rect">
            <a:avLst/>
          </a:prstGeom>
          <a:gradFill rotWithShape="1">
            <a:gsLst>
              <a:gs pos="0">
                <a:schemeClr val="tx1">
                  <a:alpha val="2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827" name="Group 35"/>
          <p:cNvGrpSpPr>
            <a:grpSpLocks/>
          </p:cNvGrpSpPr>
          <p:nvPr/>
        </p:nvGrpSpPr>
        <p:grpSpPr bwMode="auto">
          <a:xfrm>
            <a:off x="674688" y="2597150"/>
            <a:ext cx="1968500" cy="1744663"/>
            <a:chOff x="428" y="2143"/>
            <a:chExt cx="1240" cy="1099"/>
          </a:xfrm>
        </p:grpSpPr>
        <p:sp>
          <p:nvSpPr>
            <p:cNvPr id="161817" name="Rectangle 25"/>
            <p:cNvSpPr>
              <a:spLocks noChangeArrowheads="1"/>
            </p:cNvSpPr>
            <p:nvPr/>
          </p:nvSpPr>
          <p:spPr bwMode="auto">
            <a:xfrm>
              <a:off x="428" y="2968"/>
              <a:ext cx="1237" cy="145"/>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endParaRPr lang="en-US" sz="1800">
                <a:effectLst/>
              </a:endParaRPr>
            </a:p>
          </p:txBody>
        </p:sp>
        <p:pic>
          <p:nvPicPr>
            <p:cNvPr id="161818" name="Picture 26" descr="helmet.02.fadjust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 y="2143"/>
              <a:ext cx="1237" cy="825"/>
            </a:xfrm>
            <a:prstGeom prst="rect">
              <a:avLst/>
            </a:prstGeom>
            <a:noFill/>
            <a:extLst>
              <a:ext uri="{909E8E84-426E-40DD-AFC4-6F175D3DCCD1}">
                <a14:hiddenFill xmlns:a14="http://schemas.microsoft.com/office/drawing/2010/main">
                  <a:solidFill>
                    <a:srgbClr val="FFFFFF"/>
                  </a:solidFill>
                </a14:hiddenFill>
              </a:ext>
            </a:extLst>
          </p:spPr>
        </p:pic>
        <p:sp>
          <p:nvSpPr>
            <p:cNvPr id="161823" name="Text Box 31"/>
            <p:cNvSpPr txBox="1">
              <a:spLocks noChangeArrowheads="1"/>
            </p:cNvSpPr>
            <p:nvPr/>
          </p:nvSpPr>
          <p:spPr bwMode="auto">
            <a:xfrm>
              <a:off x="428" y="2973"/>
              <a:ext cx="807"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200">
                  <a:effectLst/>
                </a:rPr>
                <a:t>No-Flash</a:t>
              </a:r>
            </a:p>
          </p:txBody>
        </p:sp>
      </p:grpSp>
      <p:grpSp>
        <p:nvGrpSpPr>
          <p:cNvPr id="161829" name="Group 37"/>
          <p:cNvGrpSpPr>
            <a:grpSpLocks/>
          </p:cNvGrpSpPr>
          <p:nvPr/>
        </p:nvGrpSpPr>
        <p:grpSpPr bwMode="auto">
          <a:xfrm>
            <a:off x="2449513" y="2722563"/>
            <a:ext cx="1963737" cy="1539875"/>
            <a:chOff x="1546" y="2222"/>
            <a:chExt cx="1237" cy="970"/>
          </a:xfrm>
        </p:grpSpPr>
        <p:sp>
          <p:nvSpPr>
            <p:cNvPr id="161816" name="Rectangle 24"/>
            <p:cNvSpPr>
              <a:spLocks noChangeArrowheads="1"/>
            </p:cNvSpPr>
            <p:nvPr/>
          </p:nvSpPr>
          <p:spPr bwMode="auto">
            <a:xfrm>
              <a:off x="1546" y="3047"/>
              <a:ext cx="1237" cy="145"/>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endParaRPr lang="en-US" sz="1800">
                <a:effectLst/>
              </a:endParaRPr>
            </a:p>
          </p:txBody>
        </p:sp>
        <p:pic>
          <p:nvPicPr>
            <p:cNvPr id="161819" name="Picture 27" descr="helmet.03.fadjust0.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6" y="2222"/>
              <a:ext cx="1100" cy="8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1830" name="Group 38"/>
          <p:cNvGrpSpPr>
            <a:grpSpLocks/>
          </p:cNvGrpSpPr>
          <p:nvPr/>
        </p:nvGrpSpPr>
        <p:grpSpPr bwMode="auto">
          <a:xfrm>
            <a:off x="4000500" y="2846388"/>
            <a:ext cx="1963738" cy="1539875"/>
            <a:chOff x="2523" y="2300"/>
            <a:chExt cx="1237" cy="970"/>
          </a:xfrm>
        </p:grpSpPr>
        <p:sp>
          <p:nvSpPr>
            <p:cNvPr id="161815" name="Rectangle 23"/>
            <p:cNvSpPr>
              <a:spLocks noChangeArrowheads="1"/>
            </p:cNvSpPr>
            <p:nvPr/>
          </p:nvSpPr>
          <p:spPr bwMode="auto">
            <a:xfrm>
              <a:off x="2523" y="3125"/>
              <a:ext cx="1237" cy="145"/>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endParaRPr lang="en-US" sz="1800">
                <a:effectLst/>
              </a:endParaRPr>
            </a:p>
          </p:txBody>
        </p:sp>
        <p:pic>
          <p:nvPicPr>
            <p:cNvPr id="161820" name="Picture 28" descr="helmet.04.fadjust0.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3" y="2300"/>
              <a:ext cx="1100" cy="8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1831" name="Group 39"/>
          <p:cNvGrpSpPr>
            <a:grpSpLocks/>
          </p:cNvGrpSpPr>
          <p:nvPr/>
        </p:nvGrpSpPr>
        <p:grpSpPr bwMode="auto">
          <a:xfrm>
            <a:off x="5553075" y="2971800"/>
            <a:ext cx="1963738" cy="1538288"/>
            <a:chOff x="3501" y="2379"/>
            <a:chExt cx="1237" cy="969"/>
          </a:xfrm>
        </p:grpSpPr>
        <p:sp>
          <p:nvSpPr>
            <p:cNvPr id="161814" name="Rectangle 22"/>
            <p:cNvSpPr>
              <a:spLocks noChangeArrowheads="1"/>
            </p:cNvSpPr>
            <p:nvPr/>
          </p:nvSpPr>
          <p:spPr bwMode="auto">
            <a:xfrm>
              <a:off x="3501" y="3203"/>
              <a:ext cx="1237" cy="145"/>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endParaRPr lang="en-US" sz="1800">
                <a:effectLst/>
              </a:endParaRPr>
            </a:p>
          </p:txBody>
        </p:sp>
        <p:pic>
          <p:nvPicPr>
            <p:cNvPr id="161821" name="Picture 29" descr="helmet.05.fadjust0.6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1" y="2379"/>
              <a:ext cx="1100" cy="825"/>
            </a:xfrm>
            <a:prstGeom prst="rect">
              <a:avLst/>
            </a:prstGeom>
            <a:noFill/>
            <a:extLst>
              <a:ext uri="{909E8E84-426E-40DD-AFC4-6F175D3DCCD1}">
                <a14:hiddenFill xmlns:a14="http://schemas.microsoft.com/office/drawing/2010/main">
                  <a:solidFill>
                    <a:srgbClr val="FFFFFF"/>
                  </a:solidFill>
                </a14:hiddenFill>
              </a:ext>
            </a:extLst>
          </p:spPr>
        </p:pic>
      </p:grpSp>
      <p:sp>
        <p:nvSpPr>
          <p:cNvPr id="161813" name="Rectangle 21"/>
          <p:cNvSpPr>
            <a:spLocks noChangeArrowheads="1"/>
          </p:cNvSpPr>
          <p:nvPr/>
        </p:nvSpPr>
        <p:spPr bwMode="auto">
          <a:xfrm>
            <a:off x="7104063" y="4405313"/>
            <a:ext cx="1963737" cy="230187"/>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endParaRPr lang="en-US" sz="1800">
              <a:effectLst/>
            </a:endParaRPr>
          </a:p>
        </p:txBody>
      </p:sp>
      <p:pic>
        <p:nvPicPr>
          <p:cNvPr id="161822" name="Picture 30" descr="helmet.06.f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4063" y="3095625"/>
            <a:ext cx="1963737" cy="1309688"/>
          </a:xfrm>
          <a:prstGeom prst="rect">
            <a:avLst/>
          </a:prstGeom>
          <a:noFill/>
          <a:extLst>
            <a:ext uri="{909E8E84-426E-40DD-AFC4-6F175D3DCCD1}">
              <a14:hiddenFill xmlns:a14="http://schemas.microsoft.com/office/drawing/2010/main">
                <a:solidFill>
                  <a:srgbClr val="FFFFFF"/>
                </a:solidFill>
              </a14:hiddenFill>
            </a:ext>
          </a:extLst>
        </p:spPr>
      </p:pic>
      <p:sp>
        <p:nvSpPr>
          <p:cNvPr id="161824" name="Text Box 32"/>
          <p:cNvSpPr txBox="1">
            <a:spLocks noChangeArrowheads="1"/>
          </p:cNvSpPr>
          <p:nvPr/>
        </p:nvSpPr>
        <p:spPr bwMode="auto">
          <a:xfrm>
            <a:off x="8269288" y="2700338"/>
            <a:ext cx="798512"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200">
                <a:effectLst/>
              </a:rPr>
              <a:t>Flash</a:t>
            </a:r>
          </a:p>
        </p:txBody>
      </p:sp>
      <p:sp>
        <p:nvSpPr>
          <p:cNvPr id="161833" name="Rectangle 41"/>
          <p:cNvSpPr>
            <a:spLocks noChangeArrowheads="1"/>
          </p:cNvSpPr>
          <p:nvPr/>
        </p:nvSpPr>
        <p:spPr bwMode="auto">
          <a:xfrm>
            <a:off x="173038" y="1152525"/>
            <a:ext cx="9275762" cy="608013"/>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1829"/>
                                        </p:tgtEl>
                                        <p:attrNameLst>
                                          <p:attrName>style.visibility</p:attrName>
                                        </p:attrNameLst>
                                      </p:cBhvr>
                                      <p:to>
                                        <p:strVal val="visible"/>
                                      </p:to>
                                    </p:set>
                                    <p:animEffect transition="in" filter="fade">
                                      <p:cBhvr>
                                        <p:cTn id="7" dur="500"/>
                                        <p:tgtEl>
                                          <p:spTgt spid="161829"/>
                                        </p:tgtEl>
                                      </p:cBhvr>
                                    </p:animEffect>
                                  </p:childTnLst>
                                </p:cTn>
                              </p:par>
                              <p:par>
                                <p:cTn id="8" presetID="10" presetClass="entr" presetSubtype="0" fill="hold" nodeType="withEffect">
                                  <p:stCondLst>
                                    <p:cond delay="100"/>
                                  </p:stCondLst>
                                  <p:childTnLst>
                                    <p:set>
                                      <p:cBhvr>
                                        <p:cTn id="9" dur="1" fill="hold">
                                          <p:stCondLst>
                                            <p:cond delay="0"/>
                                          </p:stCondLst>
                                        </p:cTn>
                                        <p:tgtEl>
                                          <p:spTgt spid="161830"/>
                                        </p:tgtEl>
                                        <p:attrNameLst>
                                          <p:attrName>style.visibility</p:attrName>
                                        </p:attrNameLst>
                                      </p:cBhvr>
                                      <p:to>
                                        <p:strVal val="visible"/>
                                      </p:to>
                                    </p:set>
                                    <p:animEffect transition="in" filter="fade">
                                      <p:cBhvr>
                                        <p:cTn id="10" dur="500"/>
                                        <p:tgtEl>
                                          <p:spTgt spid="161830"/>
                                        </p:tgtEl>
                                      </p:cBhvr>
                                    </p:animEffect>
                                  </p:childTnLst>
                                </p:cTn>
                              </p:par>
                              <p:par>
                                <p:cTn id="11" presetID="10" presetClass="entr" presetSubtype="0" fill="hold" nodeType="withEffect">
                                  <p:stCondLst>
                                    <p:cond delay="100"/>
                                  </p:stCondLst>
                                  <p:childTnLst>
                                    <p:set>
                                      <p:cBhvr>
                                        <p:cTn id="12" dur="1" fill="hold">
                                          <p:stCondLst>
                                            <p:cond delay="0"/>
                                          </p:stCondLst>
                                        </p:cTn>
                                        <p:tgtEl>
                                          <p:spTgt spid="161831"/>
                                        </p:tgtEl>
                                        <p:attrNameLst>
                                          <p:attrName>style.visibility</p:attrName>
                                        </p:attrNameLst>
                                      </p:cBhvr>
                                      <p:to>
                                        <p:strVal val="visible"/>
                                      </p:to>
                                    </p:set>
                                    <p:animEffect transition="in" filter="fade">
                                      <p:cBhvr>
                                        <p:cTn id="13" dur="500"/>
                                        <p:tgtEl>
                                          <p:spTgt spid="161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47" name="Rectangle 31"/>
          <p:cNvSpPr>
            <a:spLocks noChangeArrowheads="1"/>
          </p:cNvSpPr>
          <p:nvPr/>
        </p:nvSpPr>
        <p:spPr bwMode="auto">
          <a:xfrm>
            <a:off x="168275" y="1228725"/>
            <a:ext cx="9275763" cy="608013"/>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818" name="Rectangle 2"/>
          <p:cNvSpPr>
            <a:spLocks noChangeArrowheads="1"/>
          </p:cNvSpPr>
          <p:nvPr/>
        </p:nvSpPr>
        <p:spPr bwMode="auto">
          <a:xfrm>
            <a:off x="7104063" y="4398963"/>
            <a:ext cx="1963737" cy="230187"/>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endParaRPr lang="en-US" sz="1800">
              <a:effectLst/>
            </a:endParaRPr>
          </a:p>
        </p:txBody>
      </p:sp>
      <p:sp>
        <p:nvSpPr>
          <p:cNvPr id="162819" name="Rectangle 3"/>
          <p:cNvSpPr>
            <a:spLocks noChangeArrowheads="1"/>
          </p:cNvSpPr>
          <p:nvPr/>
        </p:nvSpPr>
        <p:spPr bwMode="auto">
          <a:xfrm>
            <a:off x="5553075" y="4273550"/>
            <a:ext cx="1963738" cy="230188"/>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endParaRPr lang="en-US" sz="1800">
              <a:effectLst/>
            </a:endParaRPr>
          </a:p>
        </p:txBody>
      </p:sp>
      <p:sp>
        <p:nvSpPr>
          <p:cNvPr id="162820" name="Rectangle 4"/>
          <p:cNvSpPr>
            <a:spLocks noChangeArrowheads="1"/>
          </p:cNvSpPr>
          <p:nvPr/>
        </p:nvSpPr>
        <p:spPr bwMode="auto">
          <a:xfrm>
            <a:off x="4000500" y="4149725"/>
            <a:ext cx="1963738" cy="230188"/>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endParaRPr lang="en-US" sz="1800">
              <a:effectLst/>
            </a:endParaRPr>
          </a:p>
        </p:txBody>
      </p:sp>
      <p:sp>
        <p:nvSpPr>
          <p:cNvPr id="162821" name="Rectangle 5"/>
          <p:cNvSpPr>
            <a:spLocks noChangeArrowheads="1"/>
          </p:cNvSpPr>
          <p:nvPr/>
        </p:nvSpPr>
        <p:spPr bwMode="auto">
          <a:xfrm>
            <a:off x="2449513" y="4025900"/>
            <a:ext cx="1963737" cy="230188"/>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endParaRPr lang="en-US" sz="1800">
              <a:effectLst/>
            </a:endParaRPr>
          </a:p>
        </p:txBody>
      </p:sp>
      <p:sp>
        <p:nvSpPr>
          <p:cNvPr id="162822" name="Rectangle 6"/>
          <p:cNvSpPr>
            <a:spLocks noChangeArrowheads="1"/>
          </p:cNvSpPr>
          <p:nvPr/>
        </p:nvSpPr>
        <p:spPr bwMode="auto">
          <a:xfrm>
            <a:off x="674688" y="3900488"/>
            <a:ext cx="1963737" cy="230187"/>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endParaRPr lang="en-US" sz="1800">
              <a:effectLst/>
            </a:endParaRPr>
          </a:p>
        </p:txBody>
      </p:sp>
      <p:pic>
        <p:nvPicPr>
          <p:cNvPr id="162824" name="Picture 8" descr="helmet.02.fadjust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450" y="2590800"/>
            <a:ext cx="1963738" cy="1309688"/>
          </a:xfrm>
          <a:prstGeom prst="rect">
            <a:avLst/>
          </a:prstGeom>
          <a:noFill/>
          <a:extLst>
            <a:ext uri="{909E8E84-426E-40DD-AFC4-6F175D3DCCD1}">
              <a14:hiddenFill xmlns:a14="http://schemas.microsoft.com/office/drawing/2010/main">
                <a:solidFill>
                  <a:srgbClr val="FFFFFF"/>
                </a:solidFill>
              </a14:hiddenFill>
            </a:ext>
          </a:extLst>
        </p:spPr>
      </p:pic>
      <p:pic>
        <p:nvPicPr>
          <p:cNvPr id="162825" name="Picture 9" descr="helmet.03.fadjust0.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9513" y="2716213"/>
            <a:ext cx="1746250" cy="1309687"/>
          </a:xfrm>
          <a:prstGeom prst="rect">
            <a:avLst/>
          </a:prstGeom>
          <a:noFill/>
          <a:extLst>
            <a:ext uri="{909E8E84-426E-40DD-AFC4-6F175D3DCCD1}">
              <a14:hiddenFill xmlns:a14="http://schemas.microsoft.com/office/drawing/2010/main">
                <a:solidFill>
                  <a:srgbClr val="FFFFFF"/>
                </a:solidFill>
              </a14:hiddenFill>
            </a:ext>
          </a:extLst>
        </p:spPr>
      </p:pic>
      <p:pic>
        <p:nvPicPr>
          <p:cNvPr id="162826" name="Picture 10" descr="helmet.04.fadjust0.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500" y="2840038"/>
            <a:ext cx="1746250" cy="1309687"/>
          </a:xfrm>
          <a:prstGeom prst="rect">
            <a:avLst/>
          </a:prstGeom>
          <a:noFill/>
          <a:extLst>
            <a:ext uri="{909E8E84-426E-40DD-AFC4-6F175D3DCCD1}">
              <a14:hiddenFill xmlns:a14="http://schemas.microsoft.com/office/drawing/2010/main">
                <a:solidFill>
                  <a:srgbClr val="FFFFFF"/>
                </a:solidFill>
              </a14:hiddenFill>
            </a:ext>
          </a:extLst>
        </p:spPr>
      </p:pic>
      <p:pic>
        <p:nvPicPr>
          <p:cNvPr id="162827" name="Picture 11" descr="helmet.05.fadjust0.6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3075" y="2965450"/>
            <a:ext cx="1746250" cy="1309688"/>
          </a:xfrm>
          <a:prstGeom prst="rect">
            <a:avLst/>
          </a:prstGeom>
          <a:noFill/>
          <a:extLst>
            <a:ext uri="{909E8E84-426E-40DD-AFC4-6F175D3DCCD1}">
              <a14:hiddenFill xmlns:a14="http://schemas.microsoft.com/office/drawing/2010/main">
                <a:solidFill>
                  <a:srgbClr val="FFFFFF"/>
                </a:solidFill>
              </a14:hiddenFill>
            </a:ext>
          </a:extLst>
        </p:spPr>
      </p:pic>
      <p:pic>
        <p:nvPicPr>
          <p:cNvPr id="162828" name="Picture 12" descr="helmet.06.f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4063" y="3089275"/>
            <a:ext cx="1963737" cy="1309688"/>
          </a:xfrm>
          <a:prstGeom prst="rect">
            <a:avLst/>
          </a:prstGeom>
          <a:noFill/>
          <a:extLst>
            <a:ext uri="{909E8E84-426E-40DD-AFC4-6F175D3DCCD1}">
              <a14:hiddenFill xmlns:a14="http://schemas.microsoft.com/office/drawing/2010/main">
                <a:solidFill>
                  <a:srgbClr val="FFFFFF"/>
                </a:solidFill>
              </a14:hiddenFill>
            </a:ext>
          </a:extLst>
        </p:spPr>
      </p:pic>
      <p:sp>
        <p:nvSpPr>
          <p:cNvPr id="162829" name="Text Box 13"/>
          <p:cNvSpPr txBox="1">
            <a:spLocks noChangeArrowheads="1"/>
          </p:cNvSpPr>
          <p:nvPr/>
        </p:nvSpPr>
        <p:spPr bwMode="auto">
          <a:xfrm>
            <a:off x="674688" y="3908425"/>
            <a:ext cx="1281112"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200">
                <a:effectLst/>
              </a:rPr>
              <a:t>No-Flash</a:t>
            </a:r>
          </a:p>
        </p:txBody>
      </p:sp>
      <p:grpSp>
        <p:nvGrpSpPr>
          <p:cNvPr id="162843" name="Group 27"/>
          <p:cNvGrpSpPr>
            <a:grpSpLocks/>
          </p:cNvGrpSpPr>
          <p:nvPr/>
        </p:nvGrpSpPr>
        <p:grpSpPr bwMode="auto">
          <a:xfrm>
            <a:off x="6280150" y="4579938"/>
            <a:ext cx="1746250" cy="1539875"/>
            <a:chOff x="3959" y="3396"/>
            <a:chExt cx="1100" cy="970"/>
          </a:xfrm>
        </p:grpSpPr>
        <p:sp>
          <p:nvSpPr>
            <p:cNvPr id="162842" name="Rectangle 26"/>
            <p:cNvSpPr>
              <a:spLocks noChangeArrowheads="1"/>
            </p:cNvSpPr>
            <p:nvPr/>
          </p:nvSpPr>
          <p:spPr bwMode="auto">
            <a:xfrm>
              <a:off x="3959" y="4221"/>
              <a:ext cx="1100" cy="145"/>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endParaRPr lang="en-US" sz="1800">
                <a:effectLst/>
              </a:endParaRPr>
            </a:p>
          </p:txBody>
        </p:sp>
        <p:pic>
          <p:nvPicPr>
            <p:cNvPr id="162832" name="Picture 16" descr="helmet.08.fadjust2.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9" y="3396"/>
              <a:ext cx="1100" cy="8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2845" name="Group 29"/>
          <p:cNvGrpSpPr>
            <a:grpSpLocks/>
          </p:cNvGrpSpPr>
          <p:nvPr/>
        </p:nvGrpSpPr>
        <p:grpSpPr bwMode="auto">
          <a:xfrm>
            <a:off x="1333500" y="827088"/>
            <a:ext cx="3297238" cy="1711325"/>
            <a:chOff x="843" y="1032"/>
            <a:chExt cx="2077" cy="1078"/>
          </a:xfrm>
        </p:grpSpPr>
        <p:pic>
          <p:nvPicPr>
            <p:cNvPr id="162835" name="Picture 19" descr="helmet.01.fadjust-0.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3" y="1140"/>
              <a:ext cx="1100" cy="825"/>
            </a:xfrm>
            <a:prstGeom prst="rect">
              <a:avLst/>
            </a:prstGeom>
            <a:noFill/>
            <a:extLst>
              <a:ext uri="{909E8E84-426E-40DD-AFC4-6F175D3DCCD1}">
                <a14:hiddenFill xmlns:a14="http://schemas.microsoft.com/office/drawing/2010/main">
                  <a:solidFill>
                    <a:srgbClr val="FFFFFF"/>
                  </a:solidFill>
                </a14:hiddenFill>
              </a:ext>
            </a:extLst>
          </p:spPr>
        </p:pic>
        <p:pic>
          <p:nvPicPr>
            <p:cNvPr id="162836" name="Picture 20" descr="helmet.00.fadjust-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0" y="1032"/>
              <a:ext cx="1100" cy="825"/>
            </a:xfrm>
            <a:prstGeom prst="rect">
              <a:avLst/>
            </a:prstGeom>
            <a:noFill/>
            <a:extLst>
              <a:ext uri="{909E8E84-426E-40DD-AFC4-6F175D3DCCD1}">
                <a14:hiddenFill xmlns:a14="http://schemas.microsoft.com/office/drawing/2010/main">
                  <a:solidFill>
                    <a:srgbClr val="FFFFFF"/>
                  </a:solidFill>
                </a14:hiddenFill>
              </a:ext>
            </a:extLst>
          </p:spPr>
        </p:pic>
        <p:sp>
          <p:nvSpPr>
            <p:cNvPr id="162839" name="Rectangle 23"/>
            <p:cNvSpPr>
              <a:spLocks noChangeArrowheads="1"/>
            </p:cNvSpPr>
            <p:nvPr/>
          </p:nvSpPr>
          <p:spPr bwMode="auto">
            <a:xfrm>
              <a:off x="1820" y="1857"/>
              <a:ext cx="1100" cy="145"/>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endParaRPr lang="en-US" sz="1800">
                <a:effectLst/>
              </a:endParaRPr>
            </a:p>
          </p:txBody>
        </p:sp>
        <p:sp>
          <p:nvSpPr>
            <p:cNvPr id="162840" name="Rectangle 24"/>
            <p:cNvSpPr>
              <a:spLocks noChangeArrowheads="1"/>
            </p:cNvSpPr>
            <p:nvPr/>
          </p:nvSpPr>
          <p:spPr bwMode="auto">
            <a:xfrm>
              <a:off x="843" y="1965"/>
              <a:ext cx="1100" cy="145"/>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endParaRPr lang="en-US" sz="1800">
                <a:effectLst/>
              </a:endParaRPr>
            </a:p>
          </p:txBody>
        </p:sp>
      </p:grpSp>
      <p:grpSp>
        <p:nvGrpSpPr>
          <p:cNvPr id="162844" name="Group 28"/>
          <p:cNvGrpSpPr>
            <a:grpSpLocks/>
          </p:cNvGrpSpPr>
          <p:nvPr/>
        </p:nvGrpSpPr>
        <p:grpSpPr bwMode="auto">
          <a:xfrm>
            <a:off x="4727575" y="4738688"/>
            <a:ext cx="1746250" cy="1539875"/>
            <a:chOff x="2981" y="3496"/>
            <a:chExt cx="1100" cy="970"/>
          </a:xfrm>
        </p:grpSpPr>
        <p:pic>
          <p:nvPicPr>
            <p:cNvPr id="162833" name="Picture 17" descr="helmet.09.fadjust3.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81" y="3496"/>
              <a:ext cx="1100" cy="825"/>
            </a:xfrm>
            <a:prstGeom prst="rect">
              <a:avLst/>
            </a:prstGeom>
            <a:noFill/>
            <a:extLst>
              <a:ext uri="{909E8E84-426E-40DD-AFC4-6F175D3DCCD1}">
                <a14:hiddenFill xmlns:a14="http://schemas.microsoft.com/office/drawing/2010/main">
                  <a:solidFill>
                    <a:srgbClr val="FFFFFF"/>
                  </a:solidFill>
                </a14:hiddenFill>
              </a:ext>
            </a:extLst>
          </p:spPr>
        </p:pic>
        <p:sp>
          <p:nvSpPr>
            <p:cNvPr id="162841" name="Rectangle 25"/>
            <p:cNvSpPr>
              <a:spLocks noChangeArrowheads="1"/>
            </p:cNvSpPr>
            <p:nvPr/>
          </p:nvSpPr>
          <p:spPr bwMode="auto">
            <a:xfrm>
              <a:off x="2981" y="4321"/>
              <a:ext cx="1100" cy="145"/>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endParaRPr lang="en-US" sz="1800">
                <a:effectLst/>
              </a:endParaRPr>
            </a:p>
          </p:txBody>
        </p:sp>
      </p:grpSp>
      <p:sp>
        <p:nvSpPr>
          <p:cNvPr id="162846" name="Text Box 30"/>
          <p:cNvSpPr txBox="1">
            <a:spLocks noChangeArrowheads="1"/>
          </p:cNvSpPr>
          <p:nvPr/>
        </p:nvSpPr>
        <p:spPr bwMode="auto">
          <a:xfrm>
            <a:off x="8269288" y="2693988"/>
            <a:ext cx="798512"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alpha val="50000"/>
                    </a:srgbClr>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200">
                <a:effectLst/>
              </a:rPr>
              <a:t>Flash</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62843"/>
                                        </p:tgtEl>
                                        <p:attrNameLst>
                                          <p:attrName>style.visibility</p:attrName>
                                        </p:attrNameLst>
                                      </p:cBhvr>
                                      <p:to>
                                        <p:strVal val="visible"/>
                                      </p:to>
                                    </p:set>
                                    <p:animEffect transition="in" filter="fade">
                                      <p:cBhvr>
                                        <p:cTn id="7" dur="500"/>
                                        <p:tgtEl>
                                          <p:spTgt spid="162843"/>
                                        </p:tgtEl>
                                      </p:cBhvr>
                                    </p:animEffect>
                                  </p:childTnLst>
                                </p:cTn>
                              </p:par>
                              <p:par>
                                <p:cTn id="8" presetID="10" presetClass="entr" presetSubtype="0" fill="hold" nodeType="withEffect">
                                  <p:stCondLst>
                                    <p:cond delay="100"/>
                                  </p:stCondLst>
                                  <p:childTnLst>
                                    <p:set>
                                      <p:cBhvr>
                                        <p:cTn id="9" dur="1" fill="hold">
                                          <p:stCondLst>
                                            <p:cond delay="0"/>
                                          </p:stCondLst>
                                        </p:cTn>
                                        <p:tgtEl>
                                          <p:spTgt spid="162844"/>
                                        </p:tgtEl>
                                        <p:attrNameLst>
                                          <p:attrName>style.visibility</p:attrName>
                                        </p:attrNameLst>
                                      </p:cBhvr>
                                      <p:to>
                                        <p:strVal val="visible"/>
                                      </p:to>
                                    </p:set>
                                    <p:animEffect transition="in" filter="fade">
                                      <p:cBhvr>
                                        <p:cTn id="10" dur="500"/>
                                        <p:tgtEl>
                                          <p:spTgt spid="16284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2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Future Work</a:t>
            </a:r>
          </a:p>
        </p:txBody>
      </p:sp>
      <p:sp>
        <p:nvSpPr>
          <p:cNvPr id="17411" name="Rectangle 3"/>
          <p:cNvSpPr>
            <a:spLocks noGrp="1" noChangeArrowheads="1"/>
          </p:cNvSpPr>
          <p:nvPr>
            <p:ph type="body" idx="1"/>
          </p:nvPr>
        </p:nvSpPr>
        <p:spPr/>
        <p:txBody>
          <a:bodyPr/>
          <a:lstStyle/>
          <a:p>
            <a:pPr>
              <a:spcAft>
                <a:spcPct val="20000"/>
              </a:spcAft>
            </a:pPr>
            <a:r>
              <a:rPr lang="en-US"/>
              <a:t>Camera firmware implementation </a:t>
            </a:r>
          </a:p>
          <a:p>
            <a:pPr>
              <a:spcAft>
                <a:spcPct val="20000"/>
              </a:spcAft>
            </a:pPr>
            <a:r>
              <a:rPr lang="en-US"/>
              <a:t>Remove flash shadows and specularities </a:t>
            </a:r>
          </a:p>
          <a:p>
            <a:pPr>
              <a:spcAft>
                <a:spcPct val="20000"/>
              </a:spcAft>
            </a:pPr>
            <a:r>
              <a:rPr lang="en-US"/>
              <a:t>Correct motion blur</a:t>
            </a:r>
          </a:p>
          <a:p>
            <a:pPr>
              <a:spcAft>
                <a:spcPct val="20000"/>
              </a:spcAft>
            </a:pPr>
            <a:endParaRPr lang="en-US"/>
          </a:p>
        </p:txBody>
      </p:sp>
      <p:grpSp>
        <p:nvGrpSpPr>
          <p:cNvPr id="17428" name="Group 20"/>
          <p:cNvGrpSpPr>
            <a:grpSpLocks/>
          </p:cNvGrpSpPr>
          <p:nvPr/>
        </p:nvGrpSpPr>
        <p:grpSpPr bwMode="auto">
          <a:xfrm>
            <a:off x="3284538" y="3884613"/>
            <a:ext cx="2058987" cy="3251200"/>
            <a:chOff x="2069" y="2447"/>
            <a:chExt cx="1297" cy="2048"/>
          </a:xfrm>
        </p:grpSpPr>
        <p:pic>
          <p:nvPicPr>
            <p:cNvPr id="17412" name="Picture 4" descr="IMG_02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9" y="2447"/>
              <a:ext cx="1297" cy="1903"/>
            </a:xfrm>
            <a:prstGeom prst="rect">
              <a:avLst/>
            </a:prstGeom>
            <a:noFill/>
            <a:extLst>
              <a:ext uri="{909E8E84-426E-40DD-AFC4-6F175D3DCCD1}">
                <a14:hiddenFill xmlns:a14="http://schemas.microsoft.com/office/drawing/2010/main">
                  <a:solidFill>
                    <a:srgbClr val="FFFFFF"/>
                  </a:solidFill>
                </a14:hiddenFill>
              </a:ext>
            </a:extLst>
          </p:spPr>
        </p:pic>
        <p:sp>
          <p:nvSpPr>
            <p:cNvPr id="17414" name="Line 6"/>
            <p:cNvSpPr>
              <a:spLocks noChangeShapeType="1"/>
            </p:cNvSpPr>
            <p:nvPr/>
          </p:nvSpPr>
          <p:spPr bwMode="auto">
            <a:xfrm>
              <a:off x="2117" y="2495"/>
              <a:ext cx="191" cy="334"/>
            </a:xfrm>
            <a:prstGeom prst="line">
              <a:avLst/>
            </a:prstGeom>
            <a:noFill/>
            <a:ln w="76200">
              <a:solidFill>
                <a:schemeClr val="bg1"/>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17415" name="Rectangle 7"/>
            <p:cNvSpPr>
              <a:spLocks noChangeArrowheads="1"/>
            </p:cNvSpPr>
            <p:nvPr/>
          </p:nvSpPr>
          <p:spPr bwMode="auto">
            <a:xfrm>
              <a:off x="2069" y="4350"/>
              <a:ext cx="1297" cy="145"/>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endParaRPr lang="en-US" sz="1800">
                <a:effectLst/>
              </a:endParaRPr>
            </a:p>
          </p:txBody>
        </p:sp>
      </p:grpSp>
      <p:grpSp>
        <p:nvGrpSpPr>
          <p:cNvPr id="17429" name="Group 21"/>
          <p:cNvGrpSpPr>
            <a:grpSpLocks/>
          </p:cNvGrpSpPr>
          <p:nvPr/>
        </p:nvGrpSpPr>
        <p:grpSpPr bwMode="auto">
          <a:xfrm>
            <a:off x="5637213" y="3884613"/>
            <a:ext cx="3656012" cy="3251200"/>
            <a:chOff x="3551" y="2447"/>
            <a:chExt cx="2303" cy="2048"/>
          </a:xfrm>
        </p:grpSpPr>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l="37581" t="21414" r="7959" b="18661"/>
            <a:stretch>
              <a:fillRect/>
            </a:stretch>
          </p:blipFill>
          <p:spPr bwMode="auto">
            <a:xfrm>
              <a:off x="3551" y="2447"/>
              <a:ext cx="2303" cy="1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6" name="Rectangle 8"/>
            <p:cNvSpPr>
              <a:spLocks noChangeArrowheads="1"/>
            </p:cNvSpPr>
            <p:nvPr/>
          </p:nvSpPr>
          <p:spPr bwMode="auto">
            <a:xfrm>
              <a:off x="3551" y="4350"/>
              <a:ext cx="2303" cy="145"/>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endParaRPr lang="en-US" sz="1800">
                <a:effectLst/>
              </a:endParaRPr>
            </a:p>
          </p:txBody>
        </p:sp>
      </p:grpSp>
      <p:grpSp>
        <p:nvGrpSpPr>
          <p:cNvPr id="17427" name="Group 19"/>
          <p:cNvGrpSpPr>
            <a:grpSpLocks/>
          </p:cNvGrpSpPr>
          <p:nvPr/>
        </p:nvGrpSpPr>
        <p:grpSpPr bwMode="auto">
          <a:xfrm>
            <a:off x="628650" y="3884613"/>
            <a:ext cx="2352675" cy="3251200"/>
            <a:chOff x="396" y="2447"/>
            <a:chExt cx="1482" cy="2048"/>
          </a:xfrm>
        </p:grpSpPr>
        <p:sp>
          <p:nvSpPr>
            <p:cNvPr id="17423" name="Rectangle 15"/>
            <p:cNvSpPr>
              <a:spLocks noChangeArrowheads="1"/>
            </p:cNvSpPr>
            <p:nvPr/>
          </p:nvSpPr>
          <p:spPr bwMode="auto">
            <a:xfrm>
              <a:off x="396" y="2447"/>
              <a:ext cx="1482" cy="1903"/>
            </a:xfrm>
            <a:prstGeom prst="rect">
              <a:avLst/>
            </a:prstGeom>
            <a:gradFill rotWithShape="1">
              <a:gsLst>
                <a:gs pos="0">
                  <a:schemeClr val="accent1">
                    <a:gamma/>
                    <a:shade val="96863"/>
                    <a:invGamma/>
                  </a:schemeClr>
                </a:gs>
                <a:gs pos="100000">
                  <a:schemeClr val="accent1"/>
                </a:gs>
              </a:gsLst>
              <a:lin ang="5400000" scaled="1"/>
            </a:gradFill>
            <a:ln w="9525">
              <a:solidFill>
                <a:srgbClr val="DDDDD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2" name="Text Box 14"/>
            <p:cNvSpPr txBox="1">
              <a:spLocks noChangeArrowheads="1"/>
            </p:cNvSpPr>
            <p:nvPr/>
          </p:nvSpPr>
          <p:spPr bwMode="auto">
            <a:xfrm>
              <a:off x="587" y="2681"/>
              <a:ext cx="115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2000">
                  <a:effectLst>
                    <a:outerShdw blurRad="38100" dist="38100" dir="2700000" algn="tl">
                      <a:srgbClr val="FFFFFF"/>
                    </a:outerShdw>
                  </a:effectLst>
                </a:rPr>
                <a:t>Flash/No-Flash</a:t>
              </a:r>
            </a:p>
          </p:txBody>
        </p:sp>
        <p:sp>
          <p:nvSpPr>
            <p:cNvPr id="17424" name="Rectangle 16"/>
            <p:cNvSpPr>
              <a:spLocks noChangeArrowheads="1"/>
            </p:cNvSpPr>
            <p:nvPr/>
          </p:nvSpPr>
          <p:spPr bwMode="auto">
            <a:xfrm>
              <a:off x="396" y="4350"/>
              <a:ext cx="1482" cy="145"/>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endParaRPr lang="en-US" sz="1800">
                <a:effectLst/>
              </a:endParaRPr>
            </a:p>
          </p:txBody>
        </p:sp>
        <p:pic>
          <p:nvPicPr>
            <p:cNvPr id="17426" name="Picture 18"/>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44" y="2973"/>
              <a:ext cx="1348" cy="1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427"/>
                                        </p:tgtEl>
                                        <p:attrNameLst>
                                          <p:attrName>style.visibility</p:attrName>
                                        </p:attrNameLst>
                                      </p:cBhvr>
                                      <p:to>
                                        <p:strVal val="visible"/>
                                      </p:to>
                                    </p:set>
                                    <p:animEffect transition="in" filter="fade">
                                      <p:cBhvr>
                                        <p:cTn id="7" dur="500"/>
                                        <p:tgtEl>
                                          <p:spTgt spid="174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428"/>
                                        </p:tgtEl>
                                        <p:attrNameLst>
                                          <p:attrName>style.visibility</p:attrName>
                                        </p:attrNameLst>
                                      </p:cBhvr>
                                      <p:to>
                                        <p:strVal val="visible"/>
                                      </p:to>
                                    </p:set>
                                    <p:animEffect transition="in" filter="fade">
                                      <p:cBhvr>
                                        <p:cTn id="12" dur="500"/>
                                        <p:tgtEl>
                                          <p:spTgt spid="174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7429"/>
                                        </p:tgtEl>
                                        <p:attrNameLst>
                                          <p:attrName>style.visibility</p:attrName>
                                        </p:attrNameLst>
                                      </p:cBhvr>
                                      <p:to>
                                        <p:strVal val="visible"/>
                                      </p:to>
                                    </p:set>
                                    <p:animEffect transition="in" filter="fade">
                                      <p:cBhvr>
                                        <p:cTn id="17" dur="500"/>
                                        <p:tgtEl>
                                          <p:spTgt spid="17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Summary</a:t>
            </a:r>
          </a:p>
        </p:txBody>
      </p:sp>
      <p:sp>
        <p:nvSpPr>
          <p:cNvPr id="23555" name="Rectangle 3"/>
          <p:cNvSpPr>
            <a:spLocks noGrp="1" noChangeArrowheads="1"/>
          </p:cNvSpPr>
          <p:nvPr>
            <p:ph type="body" idx="1"/>
          </p:nvPr>
        </p:nvSpPr>
        <p:spPr/>
        <p:txBody>
          <a:bodyPr/>
          <a:lstStyle/>
          <a:p>
            <a:pPr>
              <a:lnSpc>
                <a:spcPct val="100000"/>
              </a:lnSpc>
              <a:spcAft>
                <a:spcPct val="20000"/>
              </a:spcAft>
            </a:pPr>
            <a:r>
              <a:rPr lang="en-US" sz="3500"/>
              <a:t>Improving digital images with flash/no-flash</a:t>
            </a:r>
          </a:p>
          <a:p>
            <a:pPr lvl="1">
              <a:lnSpc>
                <a:spcPct val="100000"/>
              </a:lnSpc>
              <a:spcAft>
                <a:spcPct val="20000"/>
              </a:spcAft>
            </a:pPr>
            <a:r>
              <a:rPr lang="en-US" sz="2800"/>
              <a:t>Denoising and detail transfer</a:t>
            </a:r>
          </a:p>
          <a:p>
            <a:pPr lvl="1">
              <a:lnSpc>
                <a:spcPct val="100000"/>
              </a:lnSpc>
              <a:spcAft>
                <a:spcPct val="20000"/>
              </a:spcAft>
            </a:pPr>
            <a:r>
              <a:rPr lang="en-US" sz="2800"/>
              <a:t>White balancing</a:t>
            </a:r>
          </a:p>
          <a:p>
            <a:pPr lvl="1">
              <a:lnSpc>
                <a:spcPct val="100000"/>
              </a:lnSpc>
              <a:spcAft>
                <a:spcPct val="20000"/>
              </a:spcAft>
            </a:pPr>
            <a:r>
              <a:rPr lang="en-US" sz="2800"/>
              <a:t>Red eye removal</a:t>
            </a:r>
          </a:p>
          <a:p>
            <a:pPr lvl="1">
              <a:lnSpc>
                <a:spcPct val="100000"/>
              </a:lnSpc>
              <a:spcAft>
                <a:spcPct val="20000"/>
              </a:spcAft>
            </a:pPr>
            <a:r>
              <a:rPr lang="en-US" sz="2800"/>
              <a:t>Continuous flash</a:t>
            </a:r>
          </a:p>
          <a:p>
            <a:pPr>
              <a:lnSpc>
                <a:spcPct val="100000"/>
              </a:lnSpc>
              <a:spcAft>
                <a:spcPct val="20000"/>
              </a:spcAft>
            </a:pPr>
            <a:r>
              <a:rPr lang="en-US" sz="3500"/>
              <a:t>Simple algorithms with good results</a:t>
            </a:r>
          </a:p>
          <a:p>
            <a:pPr>
              <a:lnSpc>
                <a:spcPct val="100000"/>
              </a:lnSpc>
              <a:spcAft>
                <a:spcPct val="20000"/>
              </a:spcAft>
            </a:pPr>
            <a:r>
              <a:rPr lang="en-US" sz="3500"/>
              <a:t>Easy to acquire image pair</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80" name="Group 24"/>
          <p:cNvGrpSpPr>
            <a:grpSpLocks/>
          </p:cNvGrpSpPr>
          <p:nvPr/>
        </p:nvGrpSpPr>
        <p:grpSpPr bwMode="auto">
          <a:xfrm>
            <a:off x="4676775" y="1911350"/>
            <a:ext cx="4387850" cy="3128963"/>
            <a:chOff x="590" y="1467"/>
            <a:chExt cx="2764" cy="1971"/>
          </a:xfrm>
        </p:grpSpPr>
        <p:sp>
          <p:nvSpPr>
            <p:cNvPr id="19481" name="Rectangle 25"/>
            <p:cNvSpPr>
              <a:spLocks noChangeArrowheads="1"/>
            </p:cNvSpPr>
            <p:nvPr/>
          </p:nvSpPr>
          <p:spPr bwMode="auto">
            <a:xfrm>
              <a:off x="590" y="3293"/>
              <a:ext cx="2764" cy="145"/>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2" name="Rectangle 26"/>
            <p:cNvSpPr>
              <a:spLocks noChangeArrowheads="1"/>
            </p:cNvSpPr>
            <p:nvPr/>
          </p:nvSpPr>
          <p:spPr bwMode="auto">
            <a:xfrm>
              <a:off x="614" y="1467"/>
              <a:ext cx="2740" cy="1820"/>
            </a:xfrm>
            <a:prstGeom prst="rect">
              <a:avLst/>
            </a:prstGeom>
            <a:solidFill>
              <a:schemeClr val="accent1"/>
            </a:solidFill>
            <a:ln w="762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9483" name="Picture 27" descr="IMG_06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 y="1467"/>
              <a:ext cx="2740" cy="1820"/>
            </a:xfrm>
            <a:prstGeom prst="rect">
              <a:avLst/>
            </a:prstGeom>
            <a:noFill/>
            <a:ln w="28575" algn="ctr">
              <a:solidFill>
                <a:srgbClr val="F8F8F8"/>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19488" name="Group 32"/>
          <p:cNvGrpSpPr>
            <a:grpSpLocks/>
          </p:cNvGrpSpPr>
          <p:nvPr/>
        </p:nvGrpSpPr>
        <p:grpSpPr bwMode="auto">
          <a:xfrm>
            <a:off x="4551363" y="3884613"/>
            <a:ext cx="2376487" cy="2981325"/>
            <a:chOff x="2691" y="2629"/>
            <a:chExt cx="1497" cy="1878"/>
          </a:xfrm>
        </p:grpSpPr>
        <p:sp>
          <p:nvSpPr>
            <p:cNvPr id="19487" name="Rectangle 31"/>
            <p:cNvSpPr>
              <a:spLocks noChangeArrowheads="1"/>
            </p:cNvSpPr>
            <p:nvPr/>
          </p:nvSpPr>
          <p:spPr bwMode="auto">
            <a:xfrm>
              <a:off x="2691" y="4354"/>
              <a:ext cx="1497" cy="153"/>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endParaRPr lang="en-US" sz="1800">
                <a:effectLst/>
              </a:endParaRPr>
            </a:p>
          </p:txBody>
        </p:sp>
        <p:sp>
          <p:nvSpPr>
            <p:cNvPr id="19486" name="Rectangle 30"/>
            <p:cNvSpPr>
              <a:spLocks noChangeArrowheads="1"/>
            </p:cNvSpPr>
            <p:nvPr/>
          </p:nvSpPr>
          <p:spPr bwMode="auto">
            <a:xfrm>
              <a:off x="2691" y="2629"/>
              <a:ext cx="1497" cy="1725"/>
            </a:xfrm>
            <a:prstGeom prst="rect">
              <a:avLst/>
            </a:prstGeom>
            <a:solidFill>
              <a:schemeClr val="accent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9485"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1" y="2629"/>
              <a:ext cx="1497" cy="1725"/>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458" name="Rectangle 2"/>
          <p:cNvSpPr>
            <a:spLocks noGrp="1" noChangeArrowheads="1"/>
          </p:cNvSpPr>
          <p:nvPr>
            <p:ph type="title"/>
          </p:nvPr>
        </p:nvSpPr>
        <p:spPr/>
        <p:txBody>
          <a:bodyPr/>
          <a:lstStyle/>
          <a:p>
            <a:r>
              <a:rPr lang="en-US"/>
              <a:t>Acknowledgements</a:t>
            </a:r>
          </a:p>
        </p:txBody>
      </p:sp>
      <p:sp>
        <p:nvSpPr>
          <p:cNvPr id="19459" name="Rectangle 3"/>
          <p:cNvSpPr>
            <a:spLocks noGrp="1" noChangeArrowheads="1"/>
          </p:cNvSpPr>
          <p:nvPr>
            <p:ph type="body" sz="half" idx="1"/>
          </p:nvPr>
        </p:nvSpPr>
        <p:spPr>
          <a:xfrm>
            <a:off x="307975" y="1852613"/>
            <a:ext cx="3648075" cy="5072062"/>
          </a:xfrm>
        </p:spPr>
        <p:txBody>
          <a:bodyPr/>
          <a:lstStyle/>
          <a:p>
            <a:r>
              <a:rPr lang="en-US" sz="2300"/>
              <a:t>My Parents</a:t>
            </a:r>
            <a:br>
              <a:rPr lang="en-US" sz="2300"/>
            </a:br>
            <a:endParaRPr lang="en-US" sz="2300"/>
          </a:p>
          <a:p>
            <a:r>
              <a:rPr lang="en-US" sz="2300"/>
              <a:t>Marc Levoy</a:t>
            </a:r>
          </a:p>
          <a:p>
            <a:r>
              <a:rPr lang="en-US" sz="2300"/>
              <a:t>Stanford Graphics Lab</a:t>
            </a:r>
          </a:p>
          <a:p>
            <a:pPr lvl="1"/>
            <a:r>
              <a:rPr lang="en-US" sz="2000"/>
              <a:t>Steve Marschner, Chris Bregler, Stan Birchfeld, Mike Braun</a:t>
            </a:r>
          </a:p>
          <a:p>
            <a:r>
              <a:rPr lang="en-US" sz="2300"/>
              <a:t>SIGGRAPH Reviewers </a:t>
            </a:r>
            <a:br>
              <a:rPr lang="en-US" sz="2300"/>
            </a:br>
            <a:endParaRPr lang="en-US" sz="2300"/>
          </a:p>
          <a:p>
            <a:r>
              <a:rPr lang="en-US" sz="2300"/>
              <a:t>Microsoft Office</a:t>
            </a:r>
          </a:p>
          <a:p>
            <a:r>
              <a:rPr lang="en-US" sz="2300"/>
              <a:t>Microsoft Research</a:t>
            </a:r>
          </a:p>
          <a:p>
            <a:endParaRPr lang="en-US" sz="2300"/>
          </a:p>
          <a:p>
            <a:endParaRPr lang="en-US" sz="2300"/>
          </a:p>
        </p:txBody>
      </p:sp>
      <p:grpSp>
        <p:nvGrpSpPr>
          <p:cNvPr id="19472" name="Group 16"/>
          <p:cNvGrpSpPr>
            <a:grpSpLocks/>
          </p:cNvGrpSpPr>
          <p:nvPr/>
        </p:nvGrpSpPr>
        <p:grpSpPr bwMode="auto">
          <a:xfrm>
            <a:off x="3981450" y="2727325"/>
            <a:ext cx="5222875" cy="4270375"/>
            <a:chOff x="2455" y="1424"/>
            <a:chExt cx="3497" cy="2859"/>
          </a:xfrm>
        </p:grpSpPr>
        <p:sp>
          <p:nvSpPr>
            <p:cNvPr id="19473" name="Rectangle 17"/>
            <p:cNvSpPr>
              <a:spLocks noChangeArrowheads="1"/>
            </p:cNvSpPr>
            <p:nvPr/>
          </p:nvSpPr>
          <p:spPr bwMode="auto">
            <a:xfrm>
              <a:off x="4054" y="4138"/>
              <a:ext cx="1898" cy="145"/>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4" name="Rectangle 18"/>
            <p:cNvSpPr>
              <a:spLocks noChangeArrowheads="1"/>
            </p:cNvSpPr>
            <p:nvPr/>
          </p:nvSpPr>
          <p:spPr bwMode="auto">
            <a:xfrm>
              <a:off x="4078" y="2580"/>
              <a:ext cx="1855" cy="1558"/>
            </a:xfrm>
            <a:prstGeom prst="rect">
              <a:avLst/>
            </a:prstGeom>
            <a:solidFill>
              <a:schemeClr val="accent1"/>
            </a:solidFill>
            <a:ln w="762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9475" name="Picture 19" descr="DSCN01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8" y="2580"/>
              <a:ext cx="1855" cy="1558"/>
            </a:xfrm>
            <a:prstGeom prst="rect">
              <a:avLst/>
            </a:prstGeom>
            <a:noFill/>
            <a:ln w="28575" algn="ctr">
              <a:solidFill>
                <a:srgbClr val="F8F8F8"/>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76" name="Rectangle 20"/>
            <p:cNvSpPr>
              <a:spLocks noChangeArrowheads="1"/>
            </p:cNvSpPr>
            <p:nvPr/>
          </p:nvSpPr>
          <p:spPr bwMode="auto">
            <a:xfrm>
              <a:off x="2455" y="3344"/>
              <a:ext cx="2578" cy="145"/>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7" name="Rectangle 21"/>
            <p:cNvSpPr>
              <a:spLocks noChangeArrowheads="1"/>
            </p:cNvSpPr>
            <p:nvPr/>
          </p:nvSpPr>
          <p:spPr bwMode="auto">
            <a:xfrm>
              <a:off x="2473" y="1424"/>
              <a:ext cx="2560" cy="1920"/>
            </a:xfrm>
            <a:prstGeom prst="rect">
              <a:avLst/>
            </a:prstGeom>
            <a:solidFill>
              <a:schemeClr val="accent1"/>
            </a:solidFill>
            <a:ln w="762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9478" name="Picture 22" descr="DSCN01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3" y="1424"/>
              <a:ext cx="2560" cy="1920"/>
            </a:xfrm>
            <a:prstGeom prst="rect">
              <a:avLst/>
            </a:prstGeom>
            <a:noFill/>
            <a:ln w="28575" algn="ctr">
              <a:solidFill>
                <a:srgbClr val="F8F8F8"/>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79" name="Rectangle 23"/>
            <p:cNvSpPr>
              <a:spLocks noChangeArrowheads="1"/>
            </p:cNvSpPr>
            <p:nvPr/>
          </p:nvSpPr>
          <p:spPr bwMode="auto">
            <a:xfrm rot="-5400000">
              <a:off x="4829" y="2971"/>
              <a:ext cx="601" cy="145"/>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480"/>
                                        </p:tgtEl>
                                        <p:attrNameLst>
                                          <p:attrName>style.visibility</p:attrName>
                                        </p:attrNameLst>
                                      </p:cBhvr>
                                      <p:to>
                                        <p:strVal val="visible"/>
                                      </p:to>
                                    </p:set>
                                    <p:animEffect transition="in" filter="fade">
                                      <p:cBhvr>
                                        <p:cTn id="7" dur="500"/>
                                        <p:tgtEl>
                                          <p:spTgt spid="194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488"/>
                                        </p:tgtEl>
                                        <p:attrNameLst>
                                          <p:attrName>style.visibility</p:attrName>
                                        </p:attrNameLst>
                                      </p:cBhvr>
                                      <p:to>
                                        <p:strVal val="visible"/>
                                      </p:to>
                                    </p:set>
                                    <p:animEffect transition="in" filter="fade">
                                      <p:cBhvr>
                                        <p:cTn id="12" dur="500"/>
                                        <p:tgtEl>
                                          <p:spTgt spid="194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9472"/>
                                        </p:tgtEl>
                                        <p:attrNameLst>
                                          <p:attrName>style.visibility</p:attrName>
                                        </p:attrNameLst>
                                      </p:cBhvr>
                                      <p:to>
                                        <p:strVal val="visible"/>
                                      </p:to>
                                    </p:set>
                                    <p:animEffect transition="in" filter="fade">
                                      <p:cBhvr>
                                        <p:cTn id="17" dur="500"/>
                                        <p:tgtEl>
                                          <p:spTgt spid="19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80" name="Rectangle 4"/>
          <p:cNvSpPr>
            <a:spLocks noChangeArrowheads="1"/>
          </p:cNvSpPr>
          <p:nvPr/>
        </p:nvSpPr>
        <p:spPr bwMode="auto">
          <a:xfrm>
            <a:off x="168275" y="1228725"/>
            <a:ext cx="9275763" cy="608013"/>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5382" name="Rectangle 6"/>
          <p:cNvSpPr>
            <a:spLocks noGrp="1" noChangeArrowheads="1"/>
          </p:cNvSpPr>
          <p:nvPr>
            <p:ph type="body" idx="1"/>
          </p:nvPr>
        </p:nvSpPr>
        <p:spPr/>
        <p:txBody>
          <a:bodyPr/>
          <a:lstStyle/>
          <a:p>
            <a:pPr>
              <a:buFont typeface="Wingdings" pitchFamily="2" charset="2"/>
              <a:buNone/>
            </a:pPr>
            <a:r>
              <a:rPr lang="en-US"/>
              <a:t>See full-resolution images at</a:t>
            </a:r>
          </a:p>
          <a:p>
            <a:pPr>
              <a:buFont typeface="Wingdings" pitchFamily="2" charset="2"/>
              <a:buNone/>
            </a:pPr>
            <a:r>
              <a:rPr lang="en-US"/>
              <a:t>http://research.microsoft.com/projects/flashnoflash</a:t>
            </a:r>
          </a:p>
          <a:p>
            <a:pPr>
              <a:buFont typeface="Wingdings" pitchFamily="2" charset="2"/>
              <a:buNone/>
            </a:pP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endParaRPr lang="en-US"/>
          </a:p>
        </p:txBody>
      </p:sp>
      <p:sp>
        <p:nvSpPr>
          <p:cNvPr id="199683" name="Rectangle 3"/>
          <p:cNvSpPr>
            <a:spLocks noGrp="1" noChangeArrowheads="1"/>
          </p:cNvSpPr>
          <p:nvPr>
            <p:ph type="body" idx="1"/>
          </p:nvPr>
        </p:nvSpPr>
        <p:spPr/>
        <p:txBody>
          <a:bodyPr/>
          <a:lstStyle/>
          <a:p>
            <a:endParaRPr lang="en-US"/>
          </a:p>
        </p:txBody>
      </p:sp>
      <p:pic>
        <p:nvPicPr>
          <p:cNvPr id="199684" name="Picture 4" descr="cave01_03_our_result"/>
          <p:cNvPicPr>
            <a:picLocks noChangeAspect="1" noChangeArrowheads="1"/>
          </p:cNvPicPr>
          <p:nvPr/>
        </p:nvPicPr>
        <p:blipFill>
          <a:blip r:embed="rId3">
            <a:extLst>
              <a:ext uri="{28A0092B-C50C-407E-A947-70E740481C1C}">
                <a14:useLocalDpi xmlns:a14="http://schemas.microsoft.com/office/drawing/2010/main" val="0"/>
              </a:ext>
            </a:extLst>
          </a:blip>
          <a:srcRect r="11185"/>
          <a:stretch>
            <a:fillRect/>
          </a:stretch>
        </p:blipFill>
        <p:spPr bwMode="auto">
          <a:xfrm>
            <a:off x="0" y="-4763"/>
            <a:ext cx="9756775" cy="7323138"/>
          </a:xfrm>
          <a:prstGeom prst="rect">
            <a:avLst/>
          </a:prstGeom>
          <a:noFill/>
          <a:extLst>
            <a:ext uri="{909E8E84-426E-40DD-AFC4-6F175D3DCCD1}">
              <a14:hiddenFill xmlns:a14="http://schemas.microsoft.com/office/drawing/2010/main">
                <a:solidFill>
                  <a:srgbClr val="FFFFFF"/>
                </a:solidFill>
              </a14:hiddenFill>
            </a:ext>
          </a:extLst>
        </p:spPr>
      </p:pic>
      <p:sp>
        <p:nvSpPr>
          <p:cNvPr id="199685" name="Text Box 5"/>
          <p:cNvSpPr txBox="1">
            <a:spLocks noChangeArrowheads="1"/>
          </p:cNvSpPr>
          <p:nvPr/>
        </p:nvSpPr>
        <p:spPr bwMode="auto">
          <a:xfrm>
            <a:off x="628650" y="6219825"/>
            <a:ext cx="2962275" cy="54927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3000">
                <a:solidFill>
                  <a:schemeClr val="bg1"/>
                </a:solidFill>
                <a:effectLst/>
              </a:rPr>
              <a:t>Denoising Result</a:t>
            </a:r>
          </a:p>
        </p:txBody>
      </p:sp>
    </p:spTree>
  </p:cSld>
  <p:clrMapOvr>
    <a:masterClrMapping/>
  </p:clrMapOvr>
  <p:transition>
    <p:wipe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endParaRPr lang="en-US"/>
          </a:p>
        </p:txBody>
      </p:sp>
      <p:sp>
        <p:nvSpPr>
          <p:cNvPr id="390147" name="Rectangle 3"/>
          <p:cNvSpPr>
            <a:spLocks noGrp="1" noChangeArrowheads="1"/>
          </p:cNvSpPr>
          <p:nvPr>
            <p:ph type="body" idx="1"/>
          </p:nvPr>
        </p:nvSpPr>
        <p:spPr/>
        <p:txBody>
          <a:bodyPr/>
          <a:lstStyle/>
          <a:p>
            <a:endParaRPr lang="en-US"/>
          </a:p>
        </p:txBody>
      </p:sp>
      <p:pic>
        <p:nvPicPr>
          <p:cNvPr id="390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2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0150" name="Text Box 6"/>
          <p:cNvSpPr txBox="1">
            <a:spLocks noChangeArrowheads="1"/>
          </p:cNvSpPr>
          <p:nvPr/>
        </p:nvSpPr>
        <p:spPr bwMode="auto">
          <a:xfrm>
            <a:off x="628650" y="6219825"/>
            <a:ext cx="4562475" cy="54927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3000">
                <a:solidFill>
                  <a:schemeClr val="bg1"/>
                </a:solidFill>
                <a:effectLst/>
              </a:rPr>
              <a:t>No-Flash - 1/30s Exposure</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endParaRPr lang="en-US"/>
          </a:p>
        </p:txBody>
      </p:sp>
      <p:sp>
        <p:nvSpPr>
          <p:cNvPr id="391171" name="Rectangle 3"/>
          <p:cNvSpPr>
            <a:spLocks noGrp="1" noChangeArrowheads="1"/>
          </p:cNvSpPr>
          <p:nvPr>
            <p:ph type="body" idx="1"/>
          </p:nvPr>
        </p:nvSpPr>
        <p:spPr/>
        <p:txBody>
          <a:bodyPr/>
          <a:lstStyle/>
          <a:p>
            <a:endParaRPr lang="en-US"/>
          </a:p>
        </p:txBody>
      </p:sp>
      <p:pic>
        <p:nvPicPr>
          <p:cNvPr id="391172" name="Picture 4" descr="cave01_03_our_result"/>
          <p:cNvPicPr>
            <a:picLocks noChangeAspect="1" noChangeArrowheads="1"/>
          </p:cNvPicPr>
          <p:nvPr/>
        </p:nvPicPr>
        <p:blipFill>
          <a:blip r:embed="rId2">
            <a:extLst>
              <a:ext uri="{28A0092B-C50C-407E-A947-70E740481C1C}">
                <a14:useLocalDpi xmlns:a14="http://schemas.microsoft.com/office/drawing/2010/main" val="0"/>
              </a:ext>
            </a:extLst>
          </a:blip>
          <a:srcRect r="11180"/>
          <a:stretch>
            <a:fillRect/>
          </a:stretch>
        </p:blipFill>
        <p:spPr bwMode="auto">
          <a:xfrm>
            <a:off x="0" y="0"/>
            <a:ext cx="9756775" cy="7323138"/>
          </a:xfrm>
          <a:prstGeom prst="rect">
            <a:avLst/>
          </a:prstGeom>
          <a:noFill/>
          <a:extLst>
            <a:ext uri="{909E8E84-426E-40DD-AFC4-6F175D3DCCD1}">
              <a14:hiddenFill xmlns:a14="http://schemas.microsoft.com/office/drawing/2010/main">
                <a:solidFill>
                  <a:srgbClr val="FFFFFF"/>
                </a:solidFill>
              </a14:hiddenFill>
            </a:ext>
          </a:extLst>
        </p:spPr>
      </p:pic>
      <p:sp>
        <p:nvSpPr>
          <p:cNvPr id="391174" name="Text Box 6"/>
          <p:cNvSpPr txBox="1">
            <a:spLocks noChangeArrowheads="1"/>
          </p:cNvSpPr>
          <p:nvPr/>
        </p:nvSpPr>
        <p:spPr bwMode="auto">
          <a:xfrm>
            <a:off x="628650" y="6219825"/>
            <a:ext cx="1185863" cy="54927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3000">
                <a:solidFill>
                  <a:schemeClr val="bg1"/>
                </a:solidFill>
                <a:effectLst/>
              </a:rPr>
              <a:t>Result</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p:txBody>
          <a:bodyPr/>
          <a:lstStyle/>
          <a:p>
            <a:endParaRPr lang="en-US"/>
          </a:p>
        </p:txBody>
      </p:sp>
      <p:sp>
        <p:nvSpPr>
          <p:cNvPr id="392195" name="Rectangle 3"/>
          <p:cNvSpPr>
            <a:spLocks noGrp="1" noChangeArrowheads="1"/>
          </p:cNvSpPr>
          <p:nvPr>
            <p:ph type="body" idx="1"/>
          </p:nvPr>
        </p:nvSpPr>
        <p:spPr/>
        <p:txBody>
          <a:bodyPr/>
          <a:lstStyle/>
          <a:p>
            <a:endParaRPr lang="en-US"/>
          </a:p>
        </p:txBody>
      </p:sp>
      <p:pic>
        <p:nvPicPr>
          <p:cNvPr id="392196" name="Picture 4" descr="cave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6775" cy="7319963"/>
          </a:xfrm>
          <a:prstGeom prst="rect">
            <a:avLst/>
          </a:prstGeom>
          <a:noFill/>
          <a:extLst>
            <a:ext uri="{909E8E84-426E-40DD-AFC4-6F175D3DCCD1}">
              <a14:hiddenFill xmlns:a14="http://schemas.microsoft.com/office/drawing/2010/main">
                <a:solidFill>
                  <a:srgbClr val="FFFFFF"/>
                </a:solidFill>
              </a14:hiddenFill>
            </a:ext>
          </a:extLst>
        </p:spPr>
      </p:pic>
      <p:sp>
        <p:nvSpPr>
          <p:cNvPr id="392198" name="Text Box 6"/>
          <p:cNvSpPr txBox="1">
            <a:spLocks noChangeArrowheads="1"/>
          </p:cNvSpPr>
          <p:nvPr/>
        </p:nvSpPr>
        <p:spPr bwMode="auto">
          <a:xfrm>
            <a:off x="628650" y="6219825"/>
            <a:ext cx="4484688" cy="549275"/>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974725">
              <a:defRPr>
                <a:solidFill>
                  <a:schemeClr val="tx1"/>
                </a:solidFill>
                <a:latin typeface="Segoe" pitchFamily="34" charset="0"/>
              </a:defRPr>
            </a:lvl1pPr>
            <a:lvl2pPr defTabSz="974725">
              <a:defRPr>
                <a:solidFill>
                  <a:schemeClr val="tx1"/>
                </a:solidFill>
                <a:latin typeface="Segoe" pitchFamily="34" charset="0"/>
              </a:defRPr>
            </a:lvl2pPr>
            <a:lvl3pPr defTabSz="974725">
              <a:defRPr>
                <a:solidFill>
                  <a:schemeClr val="tx1"/>
                </a:solidFill>
                <a:latin typeface="Segoe" pitchFamily="34" charset="0"/>
              </a:defRPr>
            </a:lvl3pPr>
            <a:lvl4pPr defTabSz="974725">
              <a:defRPr>
                <a:solidFill>
                  <a:schemeClr val="tx1"/>
                </a:solidFill>
                <a:latin typeface="Segoe" pitchFamily="34" charset="0"/>
              </a:defRPr>
            </a:lvl4pPr>
            <a:lvl5pPr defTabSz="974725">
              <a:defRPr>
                <a:solidFill>
                  <a:schemeClr val="tx1"/>
                </a:solidFill>
                <a:latin typeface="Segoe" pitchFamily="34" charset="0"/>
              </a:defRPr>
            </a:lvl5pPr>
            <a:lvl6pPr defTabSz="974725" fontAlgn="base">
              <a:spcBef>
                <a:spcPct val="0"/>
              </a:spcBef>
              <a:spcAft>
                <a:spcPct val="0"/>
              </a:spcAft>
              <a:defRPr>
                <a:solidFill>
                  <a:schemeClr val="tx1"/>
                </a:solidFill>
                <a:latin typeface="Segoe" pitchFamily="34" charset="0"/>
              </a:defRPr>
            </a:lvl6pPr>
            <a:lvl7pPr defTabSz="974725" fontAlgn="base">
              <a:spcBef>
                <a:spcPct val="0"/>
              </a:spcBef>
              <a:spcAft>
                <a:spcPct val="0"/>
              </a:spcAft>
              <a:defRPr>
                <a:solidFill>
                  <a:schemeClr val="tx1"/>
                </a:solidFill>
                <a:latin typeface="Segoe" pitchFamily="34" charset="0"/>
              </a:defRPr>
            </a:lvl7pPr>
            <a:lvl8pPr defTabSz="974725" fontAlgn="base">
              <a:spcBef>
                <a:spcPct val="0"/>
              </a:spcBef>
              <a:spcAft>
                <a:spcPct val="0"/>
              </a:spcAft>
              <a:defRPr>
                <a:solidFill>
                  <a:schemeClr val="tx1"/>
                </a:solidFill>
                <a:latin typeface="Segoe" pitchFamily="34" charset="0"/>
              </a:defRPr>
            </a:lvl8pPr>
            <a:lvl9pPr defTabSz="974725" fontAlgn="base">
              <a:spcBef>
                <a:spcPct val="0"/>
              </a:spcBef>
              <a:spcAft>
                <a:spcPct val="0"/>
              </a:spcAft>
              <a:defRPr>
                <a:solidFill>
                  <a:schemeClr val="tx1"/>
                </a:solidFill>
                <a:latin typeface="Segoe" pitchFamily="34" charset="0"/>
              </a:defRPr>
            </a:lvl9pPr>
          </a:lstStyle>
          <a:p>
            <a:r>
              <a:rPr lang="en-US" sz="3000">
                <a:solidFill>
                  <a:schemeClr val="bg1"/>
                </a:solidFill>
                <a:effectLst/>
              </a:rPr>
              <a:t>Reference – 3.2s Exposure</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2" name="Picture 2" descr="esther_02_fla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75" y="1849438"/>
            <a:ext cx="3881438" cy="5072062"/>
          </a:xfrm>
          <a:prstGeom prst="rect">
            <a:avLst/>
          </a:prstGeom>
          <a:noFill/>
          <a:extLst>
            <a:ext uri="{909E8E84-426E-40DD-AFC4-6F175D3DCCD1}">
              <a14:hiddenFill xmlns:a14="http://schemas.microsoft.com/office/drawing/2010/main">
                <a:solidFill>
                  <a:srgbClr val="FFFFFF"/>
                </a:solidFill>
              </a14:hiddenFill>
            </a:ext>
          </a:extLst>
        </p:spPr>
      </p:pic>
      <p:pic>
        <p:nvPicPr>
          <p:cNvPr id="471043" name="Picture 3" descr="esther_01_no_fla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25" y="1849438"/>
            <a:ext cx="3883025" cy="5072062"/>
          </a:xfrm>
          <a:prstGeom prst="rect">
            <a:avLst/>
          </a:prstGeom>
          <a:noFill/>
          <a:extLst>
            <a:ext uri="{909E8E84-426E-40DD-AFC4-6F175D3DCCD1}">
              <a14:hiddenFill xmlns:a14="http://schemas.microsoft.com/office/drawing/2010/main">
                <a:solidFill>
                  <a:srgbClr val="FFFFFF"/>
                </a:solidFill>
              </a14:hiddenFill>
            </a:ext>
          </a:extLst>
        </p:spPr>
      </p:pic>
      <p:sp>
        <p:nvSpPr>
          <p:cNvPr id="471044" name="Rectangle 4"/>
          <p:cNvSpPr>
            <a:spLocks noGrp="1" noChangeArrowheads="1"/>
          </p:cNvSpPr>
          <p:nvPr>
            <p:ph type="title"/>
          </p:nvPr>
        </p:nvSpPr>
        <p:spPr/>
        <p:txBody>
          <a:bodyPr/>
          <a:lstStyle/>
          <a:p>
            <a:r>
              <a:rPr lang="en-US"/>
              <a:t>Red Eye Removal - Results</a:t>
            </a:r>
          </a:p>
        </p:txBody>
      </p:sp>
      <p:pic>
        <p:nvPicPr>
          <p:cNvPr id="471045" name="Picture 5" descr="esther_03_fix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75" y="1849438"/>
            <a:ext cx="3881438" cy="5072062"/>
          </a:xfrm>
          <a:prstGeom prst="rect">
            <a:avLst/>
          </a:prstGeom>
          <a:noFill/>
          <a:extLst>
            <a:ext uri="{909E8E84-426E-40DD-AFC4-6F175D3DCCD1}">
              <a14:hiddenFill xmlns:a14="http://schemas.microsoft.com/office/drawing/2010/main">
                <a:solidFill>
                  <a:srgbClr val="FFFFFF"/>
                </a:solidFill>
              </a14:hiddenFill>
            </a:ext>
          </a:extLst>
        </p:spPr>
      </p:pic>
      <p:sp>
        <p:nvSpPr>
          <p:cNvPr id="471046" name="Rectangle 6"/>
          <p:cNvSpPr>
            <a:spLocks noChangeArrowheads="1"/>
          </p:cNvSpPr>
          <p:nvPr/>
        </p:nvSpPr>
        <p:spPr bwMode="auto">
          <a:xfrm>
            <a:off x="5159375" y="6921500"/>
            <a:ext cx="3881438" cy="230188"/>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endParaRPr lang="en-US" sz="1800">
              <a:effectLst/>
            </a:endParaRPr>
          </a:p>
        </p:txBody>
      </p:sp>
      <p:sp>
        <p:nvSpPr>
          <p:cNvPr id="471047" name="Rectangle 7"/>
          <p:cNvSpPr>
            <a:spLocks noChangeArrowheads="1"/>
          </p:cNvSpPr>
          <p:nvPr/>
        </p:nvSpPr>
        <p:spPr bwMode="auto">
          <a:xfrm>
            <a:off x="631825" y="6921500"/>
            <a:ext cx="3881438" cy="230188"/>
          </a:xfrm>
          <a:prstGeom prst="rect">
            <a:avLst/>
          </a:prstGeom>
          <a:gradFill rotWithShape="1">
            <a:gsLst>
              <a:gs pos="0">
                <a:schemeClr val="tx1">
                  <a:alpha val="50000"/>
                </a:schemeClr>
              </a:gs>
              <a:gs pos="100000">
                <a:schemeClr val="tx1">
                  <a:gamma/>
                  <a:shade val="0"/>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74725"/>
            <a:endParaRPr lang="en-US" sz="1800">
              <a:effectLst/>
            </a:endParaRPr>
          </a:p>
        </p:txBody>
      </p:sp>
      <p:sp>
        <p:nvSpPr>
          <p:cNvPr id="471048" name="Rectangle 8"/>
          <p:cNvSpPr>
            <a:spLocks noGrp="1" noChangeArrowheads="1"/>
          </p:cNvSpPr>
          <p:nvPr>
            <p:ph type="body"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10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emph" presetSubtype="0" repeatCount="5000" fill="hold" nodeType="clickEffect">
                                  <p:stCondLst>
                                    <p:cond delay="0"/>
                                  </p:stCondLst>
                                  <p:childTnLst>
                                    <p:anim calcmode="discrete" valueType="str">
                                      <p:cBhvr>
                                        <p:cTn id="10" dur="500" fill="hold"/>
                                        <p:tgtEl>
                                          <p:spTgt spid="47104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1|2.1"/>
</p:tagLst>
</file>

<file path=ppt/tags/tag10.xml><?xml version="1.0" encoding="utf-8"?>
<p:tagLst xmlns:a="http://schemas.openxmlformats.org/drawingml/2006/main" xmlns:r="http://schemas.openxmlformats.org/officeDocument/2006/relationships" xmlns:p="http://schemas.openxmlformats.org/presentationml/2006/main">
  <p:tag name="TIMING" val="|2.1|5.4|6.8"/>
</p:tagLst>
</file>

<file path=ppt/tags/tag2.xml><?xml version="1.0" encoding="utf-8"?>
<p:tagLst xmlns:a="http://schemas.openxmlformats.org/drawingml/2006/main" xmlns:r="http://schemas.openxmlformats.org/officeDocument/2006/relationships" xmlns:p="http://schemas.openxmlformats.org/presentationml/2006/main">
  <p:tag name="TIMING" val="|11.1"/>
</p:tagLst>
</file>

<file path=ppt/tags/tag3.xml><?xml version="1.0" encoding="utf-8"?>
<p:tagLst xmlns:a="http://schemas.openxmlformats.org/drawingml/2006/main" xmlns:r="http://schemas.openxmlformats.org/officeDocument/2006/relationships" xmlns:p="http://schemas.openxmlformats.org/presentationml/2006/main">
  <p:tag name="TIMING" val="|9.8"/>
</p:tagLst>
</file>

<file path=ppt/tags/tag4.xml><?xml version="1.0" encoding="utf-8"?>
<p:tagLst xmlns:a="http://schemas.openxmlformats.org/drawingml/2006/main" xmlns:r="http://schemas.openxmlformats.org/officeDocument/2006/relationships" xmlns:p="http://schemas.openxmlformats.org/presentationml/2006/main">
  <p:tag name="TIMING" val="|2.5|2.8"/>
</p:tagLst>
</file>

<file path=ppt/tags/tag5.xml><?xml version="1.0" encoding="utf-8"?>
<p:tagLst xmlns:a="http://schemas.openxmlformats.org/drawingml/2006/main" xmlns:r="http://schemas.openxmlformats.org/officeDocument/2006/relationships" xmlns:p="http://schemas.openxmlformats.org/presentationml/2006/main">
  <p:tag name="TIMING" val="|0.3"/>
</p:tagLst>
</file>

<file path=ppt/tags/tag6.xml><?xml version="1.0" encoding="utf-8"?>
<p:tagLst xmlns:a="http://schemas.openxmlformats.org/drawingml/2006/main" xmlns:r="http://schemas.openxmlformats.org/officeDocument/2006/relationships" xmlns:p="http://schemas.openxmlformats.org/presentationml/2006/main">
  <p:tag name="TIMING" val="|3.7|2.6"/>
</p:tagLst>
</file>

<file path=ppt/tags/tag7.xml><?xml version="1.0" encoding="utf-8"?>
<p:tagLst xmlns:a="http://schemas.openxmlformats.org/drawingml/2006/main" xmlns:r="http://schemas.openxmlformats.org/officeDocument/2006/relationships" xmlns:p="http://schemas.openxmlformats.org/presentationml/2006/main">
  <p:tag name="TIMING" val="|0.5"/>
</p:tagLst>
</file>

<file path=ppt/tags/tag8.xml><?xml version="1.0" encoding="utf-8"?>
<p:tagLst xmlns:a="http://schemas.openxmlformats.org/drawingml/2006/main" xmlns:r="http://schemas.openxmlformats.org/officeDocument/2006/relationships" xmlns:p="http://schemas.openxmlformats.org/presentationml/2006/main">
  <p:tag name="TIMING" val="|2.6"/>
</p:tagLst>
</file>

<file path=ppt/tags/tag9.xml><?xml version="1.0" encoding="utf-8"?>
<p:tagLst xmlns:a="http://schemas.openxmlformats.org/drawingml/2006/main" xmlns:r="http://schemas.openxmlformats.org/officeDocument/2006/relationships" xmlns:p="http://schemas.openxmlformats.org/presentationml/2006/main">
  <p:tag name="TIMING" val="|4.4|1.4|3.6"/>
</p:tagLst>
</file>

<file path=ppt/theme/theme1.xml><?xml version="1.0" encoding="utf-8"?>
<a:theme xmlns:a="http://schemas.openxmlformats.org/drawingml/2006/main" name="Default Design">
  <a:themeElements>
    <a:clrScheme name="Default Design 14">
      <a:dk1>
        <a:srgbClr val="000000"/>
      </a:dk1>
      <a:lt1>
        <a:srgbClr val="FFFFFF"/>
      </a:lt1>
      <a:dk2>
        <a:srgbClr val="969696"/>
      </a:dk2>
      <a:lt2>
        <a:srgbClr val="B2B2B2"/>
      </a:lt2>
      <a:accent1>
        <a:srgbClr val="FFFFFF"/>
      </a:accent1>
      <a:accent2>
        <a:srgbClr val="FF9900"/>
      </a:accent2>
      <a:accent3>
        <a:srgbClr val="FFFFFF"/>
      </a:accent3>
      <a:accent4>
        <a:srgbClr val="000000"/>
      </a:accent4>
      <a:accent5>
        <a:srgbClr val="FFFFFF"/>
      </a:accent5>
      <a:accent6>
        <a:srgbClr val="E78A00"/>
      </a:accent6>
      <a:hlink>
        <a:srgbClr val="C0C0C0"/>
      </a:hlink>
      <a:folHlink>
        <a:srgbClr val="5F5F5F"/>
      </a:folHlink>
    </a:clrScheme>
    <a:fontScheme name="Default Design">
      <a:majorFont>
        <a:latin typeface="Segoe Semibold"/>
        <a:ea typeface=""/>
        <a:cs typeface=""/>
      </a:majorFont>
      <a:minorFont>
        <a:latin typeface="Sego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74725"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74725"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969696"/>
        </a:dk2>
        <a:lt2>
          <a:srgbClr val="B2B2B2"/>
        </a:lt2>
        <a:accent1>
          <a:srgbClr val="FFFFFF"/>
        </a:accent1>
        <a:accent2>
          <a:srgbClr val="FF9900"/>
        </a:accent2>
        <a:accent3>
          <a:srgbClr val="FFFFFF"/>
        </a:accent3>
        <a:accent4>
          <a:srgbClr val="000000"/>
        </a:accent4>
        <a:accent5>
          <a:srgbClr val="FFFFFF"/>
        </a:accent5>
        <a:accent6>
          <a:srgbClr val="E78A00"/>
        </a:accent6>
        <a:hlink>
          <a:srgbClr val="C0C0C0"/>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4">
      <a:dk1>
        <a:srgbClr val="000000"/>
      </a:dk1>
      <a:lt1>
        <a:srgbClr val="FFFFFF"/>
      </a:lt1>
      <a:dk2>
        <a:srgbClr val="969696"/>
      </a:dk2>
      <a:lt2>
        <a:srgbClr val="B2B2B2"/>
      </a:lt2>
      <a:accent1>
        <a:srgbClr val="FFFFFF"/>
      </a:accent1>
      <a:accent2>
        <a:srgbClr val="FF9900"/>
      </a:accent2>
      <a:accent3>
        <a:srgbClr val="FFFFFF"/>
      </a:accent3>
      <a:accent4>
        <a:srgbClr val="000000"/>
      </a:accent4>
      <a:accent5>
        <a:srgbClr val="FFFFFF"/>
      </a:accent5>
      <a:accent6>
        <a:srgbClr val="E78A00"/>
      </a:accent6>
      <a:hlink>
        <a:srgbClr val="C0C0C0"/>
      </a:hlink>
      <a:folHlink>
        <a:srgbClr val="5F5F5F"/>
      </a:folHlink>
    </a:clrScheme>
    <a:fontScheme name="1_Default Design">
      <a:majorFont>
        <a:latin typeface="Segoe"/>
        <a:ea typeface=""/>
        <a:cs typeface=""/>
      </a:majorFont>
      <a:minorFont>
        <a:latin typeface="Sego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74725"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74725"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969696"/>
        </a:dk2>
        <a:lt2>
          <a:srgbClr val="B2B2B2"/>
        </a:lt2>
        <a:accent1>
          <a:srgbClr val="FFFFFF"/>
        </a:accent1>
        <a:accent2>
          <a:srgbClr val="FF9900"/>
        </a:accent2>
        <a:accent3>
          <a:srgbClr val="FFFFFF"/>
        </a:accent3>
        <a:accent4>
          <a:srgbClr val="000000"/>
        </a:accent4>
        <a:accent5>
          <a:srgbClr val="FFFFFF"/>
        </a:accent5>
        <a:accent6>
          <a:srgbClr val="E78A00"/>
        </a:accent6>
        <a:hlink>
          <a:srgbClr val="C0C0C0"/>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74725"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74725"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21925</TotalTime>
  <Words>4132</Words>
  <Application>Microsoft Office PowerPoint</Application>
  <PresentationFormat>Custom</PresentationFormat>
  <Paragraphs>622</Paragraphs>
  <Slides>93</Slides>
  <Notes>73</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93</vt:i4>
      </vt:variant>
    </vt:vector>
  </HeadingPairs>
  <TitlesOfParts>
    <vt:vector size="103" baseType="lpstr">
      <vt:lpstr>Segoe</vt:lpstr>
      <vt:lpstr>Segoe Semibold</vt:lpstr>
      <vt:lpstr>Wingdings</vt:lpstr>
      <vt:lpstr>Arial</vt:lpstr>
      <vt:lpstr>Symbol</vt:lpstr>
      <vt:lpstr>Wingdings 3</vt:lpstr>
      <vt:lpstr>Default Design</vt:lpstr>
      <vt:lpstr>1_Default Design</vt:lpstr>
      <vt:lpstr>Custom Design</vt:lpstr>
      <vt:lpstr>Adobe Photoshop Image</vt:lpstr>
      <vt:lpstr>Digital Photography with  Flash and No-Flash Image Pairs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Applications</vt:lpstr>
      <vt:lpstr>Related Work</vt:lpstr>
      <vt:lpstr>Related Work</vt:lpstr>
      <vt:lpstr>Image Acquisition</vt:lpstr>
      <vt:lpstr>Image Acquisition</vt:lpstr>
      <vt:lpstr>Image Acquisition</vt:lpstr>
      <vt:lpstr>1. Denoising and Detail Transfer 2. White Balancing  3. Red Eye Removal 4. Continuous Flash </vt:lpstr>
      <vt:lpstr>CCD Signal and Noise</vt:lpstr>
      <vt:lpstr>CCD Signal and Noise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Flash Shadows and Specularities</vt:lpstr>
      <vt:lpstr>PowerPoint Presentation</vt:lpstr>
      <vt:lpstr>PowerPoint Presentation</vt:lpstr>
      <vt:lpstr>PowerPoint Presentation</vt:lpstr>
      <vt:lpstr>PowerPoint Presentation</vt:lpstr>
      <vt:lpstr>Flash Shadows and Specularities</vt:lpstr>
      <vt:lpstr>Flash Shadows and Specularities</vt:lpstr>
      <vt:lpstr>Denoising and Detail Transfer</vt:lpstr>
      <vt:lpstr>1. Denoising and Detail Transfer 2. White Balancing  3. Red Eye Removal 4. Continuous Flash </vt:lpstr>
      <vt:lpstr>White Balancing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Denoising and Detail Transfer 2. White Balancing  3. Red Eye Removal 4. Continuous Flash </vt:lpstr>
      <vt:lpstr>PowerPoint Presentation</vt:lpstr>
      <vt:lpstr>PowerPoint Presentation</vt:lpstr>
      <vt:lpstr>PowerPoint Presentation</vt:lpstr>
      <vt:lpstr>PowerPoint Presentation</vt:lpstr>
      <vt:lpstr>PowerPoint Presentation</vt:lpstr>
      <vt:lpstr>1. Denoising and Detail Transfer 2. White Balancing  3. Red Eye Removal 4. Continuous Flash </vt:lpstr>
      <vt:lpstr>Continous Flash</vt:lpstr>
      <vt:lpstr>PowerPoint Presentation</vt:lpstr>
      <vt:lpstr>PowerPoint Presentation</vt:lpstr>
      <vt:lpstr>Future Work</vt:lpstr>
      <vt:lpstr>Summary</vt:lpstr>
      <vt:lpstr>Acknowledgements</vt:lpstr>
      <vt:lpstr>PowerPoint Presentation</vt:lpstr>
      <vt:lpstr>PowerPoint Presentation</vt:lpstr>
      <vt:lpstr>PowerPoint Presentation</vt:lpstr>
      <vt:lpstr>PowerPoint Presentation</vt:lpstr>
      <vt:lpstr>Red Eye Removal - Results</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Georg Petschnigg</dc:creator>
  <cp:lastModifiedBy>Hugues Hoppe</cp:lastModifiedBy>
  <cp:revision>84</cp:revision>
  <dcterms:created xsi:type="dcterms:W3CDTF">2004-07-01T01:10:24Z</dcterms:created>
  <dcterms:modified xsi:type="dcterms:W3CDTF">2012-05-25T21:37:57Z</dcterms:modified>
</cp:coreProperties>
</file>